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 id="2147483666" r:id="rId2"/>
  </p:sldMasterIdLst>
  <p:notesMasterIdLst>
    <p:notesMasterId r:id="rId88"/>
  </p:notesMasterIdLst>
  <p:handoutMasterIdLst>
    <p:handoutMasterId r:id="rId89"/>
  </p:handoutMasterIdLst>
  <p:sldIdLst>
    <p:sldId id="332" r:id="rId3"/>
    <p:sldId id="1080" r:id="rId4"/>
    <p:sldId id="1889" r:id="rId5"/>
    <p:sldId id="1081" r:id="rId6"/>
    <p:sldId id="1890" r:id="rId7"/>
    <p:sldId id="1393" r:id="rId8"/>
    <p:sldId id="1893" r:id="rId9"/>
    <p:sldId id="1892" r:id="rId10"/>
    <p:sldId id="1894" r:id="rId11"/>
    <p:sldId id="1895" r:id="rId12"/>
    <p:sldId id="1896" r:id="rId13"/>
    <p:sldId id="1897" r:id="rId14"/>
    <p:sldId id="1898" r:id="rId15"/>
    <p:sldId id="1899" r:id="rId16"/>
    <p:sldId id="1900" r:id="rId17"/>
    <p:sldId id="1901" r:id="rId18"/>
    <p:sldId id="1902" r:id="rId19"/>
    <p:sldId id="1903" r:id="rId20"/>
    <p:sldId id="1904" r:id="rId21"/>
    <p:sldId id="1905" r:id="rId22"/>
    <p:sldId id="1906" r:id="rId23"/>
    <p:sldId id="1907" r:id="rId24"/>
    <p:sldId id="1908" r:id="rId25"/>
    <p:sldId id="1909" r:id="rId26"/>
    <p:sldId id="1910" r:id="rId27"/>
    <p:sldId id="1911" r:id="rId28"/>
    <p:sldId id="1912" r:id="rId29"/>
    <p:sldId id="1913" r:id="rId30"/>
    <p:sldId id="1914" r:id="rId31"/>
    <p:sldId id="1915" r:id="rId32"/>
    <p:sldId id="1916" r:id="rId33"/>
    <p:sldId id="1917" r:id="rId34"/>
    <p:sldId id="1918" r:id="rId35"/>
    <p:sldId id="1919" r:id="rId36"/>
    <p:sldId id="1920" r:id="rId37"/>
    <p:sldId id="1921" r:id="rId38"/>
    <p:sldId id="1922" r:id="rId39"/>
    <p:sldId id="1923" r:id="rId40"/>
    <p:sldId id="1924" r:id="rId41"/>
    <p:sldId id="1925" r:id="rId42"/>
    <p:sldId id="1926" r:id="rId43"/>
    <p:sldId id="1927" r:id="rId44"/>
    <p:sldId id="1928" r:id="rId45"/>
    <p:sldId id="1929" r:id="rId46"/>
    <p:sldId id="1930" r:id="rId47"/>
    <p:sldId id="1931" r:id="rId48"/>
    <p:sldId id="1969" r:id="rId49"/>
    <p:sldId id="1932" r:id="rId50"/>
    <p:sldId id="1933" r:id="rId51"/>
    <p:sldId id="1934" r:id="rId52"/>
    <p:sldId id="1935" r:id="rId53"/>
    <p:sldId id="1936" r:id="rId54"/>
    <p:sldId id="1937" r:id="rId55"/>
    <p:sldId id="1938" r:id="rId56"/>
    <p:sldId id="1939" r:id="rId57"/>
    <p:sldId id="1940" r:id="rId58"/>
    <p:sldId id="1968" r:id="rId59"/>
    <p:sldId id="1941" r:id="rId60"/>
    <p:sldId id="1942" r:id="rId61"/>
    <p:sldId id="1943" r:id="rId62"/>
    <p:sldId id="1944" r:id="rId63"/>
    <p:sldId id="1945" r:id="rId64"/>
    <p:sldId id="1946" r:id="rId65"/>
    <p:sldId id="1947" r:id="rId66"/>
    <p:sldId id="1948" r:id="rId67"/>
    <p:sldId id="1949" r:id="rId68"/>
    <p:sldId id="1950" r:id="rId69"/>
    <p:sldId id="1951" r:id="rId70"/>
    <p:sldId id="1952" r:id="rId71"/>
    <p:sldId id="1953" r:id="rId72"/>
    <p:sldId id="1954" r:id="rId73"/>
    <p:sldId id="1955" r:id="rId74"/>
    <p:sldId id="1956" r:id="rId75"/>
    <p:sldId id="1957" r:id="rId76"/>
    <p:sldId id="1958" r:id="rId77"/>
    <p:sldId id="1959" r:id="rId78"/>
    <p:sldId id="1960" r:id="rId79"/>
    <p:sldId id="1961" r:id="rId80"/>
    <p:sldId id="1962" r:id="rId81"/>
    <p:sldId id="1963" r:id="rId82"/>
    <p:sldId id="1964" r:id="rId83"/>
    <p:sldId id="1965" r:id="rId84"/>
    <p:sldId id="1966" r:id="rId85"/>
    <p:sldId id="1967" r:id="rId86"/>
    <p:sldId id="1711" r:id="rId8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
          <p15:clr>
            <a:srgbClr val="A4A3A4"/>
          </p15:clr>
        </p15:guide>
        <p15:guide id="2" orient="horz" pos="618">
          <p15:clr>
            <a:srgbClr val="A4A3A4"/>
          </p15:clr>
        </p15:guide>
        <p15:guide id="3" orient="horz" pos="754">
          <p15:clr>
            <a:srgbClr val="A4A3A4"/>
          </p15:clr>
        </p15:guide>
        <p15:guide id="4" orient="horz" pos="3974">
          <p15:clr>
            <a:srgbClr val="A4A3A4"/>
          </p15:clr>
        </p15:guide>
        <p15:guide id="5" orient="horz" pos="4080">
          <p15:clr>
            <a:srgbClr val="A4A3A4"/>
          </p15:clr>
        </p15:guide>
        <p15:guide id="6" orient="horz" pos="4271">
          <p15:clr>
            <a:srgbClr val="A4A3A4"/>
          </p15:clr>
        </p15:guide>
        <p15:guide id="7" orient="horz" pos="3777">
          <p15:clr>
            <a:srgbClr val="A4A3A4"/>
          </p15:clr>
        </p15:guide>
        <p15:guide id="8" pos="7302">
          <p15:clr>
            <a:srgbClr val="A4A3A4"/>
          </p15:clr>
        </p15:guide>
        <p15:guide id="9" pos="332">
          <p15:clr>
            <a:srgbClr val="A4A3A4"/>
          </p15:clr>
        </p15:guide>
        <p15:guide id="10" pos="3840">
          <p15:clr>
            <a:srgbClr val="A4A3A4"/>
          </p15:clr>
        </p15:guide>
        <p15:guide id="11" pos="3744">
          <p15:clr>
            <a:srgbClr val="A4A3A4"/>
          </p15:clr>
        </p15:guide>
      </p15:sldGuideLst>
    </p:ext>
    <p:ext uri="{2D200454-40CA-4A62-9FC3-DE9A4176ACB9}">
      <p15:notesGuideLst xmlns:p15="http://schemas.microsoft.com/office/powerpoint/2012/main">
        <p15:guide id="1" orient="horz" pos="3008">
          <p15:clr>
            <a:srgbClr val="A4A3A4"/>
          </p15:clr>
        </p15:guide>
        <p15:guide id="2" orient="horz" pos="520">
          <p15:clr>
            <a:srgbClr val="A4A3A4"/>
          </p15:clr>
        </p15:guide>
        <p15:guide id="3" orient="horz" pos="5440">
          <p15:clr>
            <a:srgbClr val="A4A3A4"/>
          </p15:clr>
        </p15:guide>
        <p15:guide id="4" orient="horz" pos="5768">
          <p15:clr>
            <a:srgbClr val="A4A3A4"/>
          </p15:clr>
        </p15:guide>
        <p15:guide id="5" orient="horz" pos="5576">
          <p15:clr>
            <a:srgbClr val="A4A3A4"/>
          </p15:clr>
        </p15:guide>
        <p15:guide id="6" orient="horz" pos="5694">
          <p15:clr>
            <a:srgbClr val="A4A3A4"/>
          </p15:clr>
        </p15:guide>
        <p15:guide id="7" pos="3974">
          <p15:clr>
            <a:srgbClr val="A4A3A4"/>
          </p15:clr>
        </p15:guide>
        <p15:guide id="8" pos="35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99"/>
    <a:srgbClr val="FF6600"/>
    <a:srgbClr val="242D3C"/>
    <a:srgbClr val="16C6CC"/>
    <a:srgbClr val="FFD85C"/>
    <a:srgbClr val="FFBA32"/>
    <a:srgbClr val="FFFFFF"/>
    <a:srgbClr val="E45327"/>
    <a:srgbClr val="7D7D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61" autoAdjust="0"/>
    <p:restoredTop sz="74588" autoAdjust="0"/>
  </p:normalViewPr>
  <p:slideViewPr>
    <p:cSldViewPr showGuides="1">
      <p:cViewPr>
        <p:scale>
          <a:sx n="75" d="100"/>
          <a:sy n="75" d="100"/>
        </p:scale>
        <p:origin x="797" y="-144"/>
      </p:cViewPr>
      <p:guideLst>
        <p:guide orient="horz" pos="164"/>
        <p:guide orient="horz" pos="618"/>
        <p:guide orient="horz" pos="754"/>
        <p:guide orient="horz" pos="3974"/>
        <p:guide orient="horz" pos="4080"/>
        <p:guide orient="horz" pos="4271"/>
        <p:guide orient="horz" pos="3777"/>
        <p:guide pos="7302"/>
        <p:guide pos="332"/>
        <p:guide pos="3840"/>
        <p:guide pos="3744"/>
      </p:guideLst>
    </p:cSldViewPr>
  </p:slideViewPr>
  <p:outlineViewPr>
    <p:cViewPr>
      <p:scale>
        <a:sx n="33" d="100"/>
        <a:sy n="33" d="100"/>
      </p:scale>
      <p:origin x="0" y="-4176"/>
    </p:cViewPr>
  </p:outlineViewPr>
  <p:notesTextViewPr>
    <p:cViewPr>
      <p:scale>
        <a:sx n="125" d="100"/>
        <a:sy n="125" d="100"/>
      </p:scale>
      <p:origin x="0" y="0"/>
    </p:cViewPr>
  </p:notesTextViewPr>
  <p:sorterViewPr>
    <p:cViewPr>
      <p:scale>
        <a:sx n="100" d="100"/>
        <a:sy n="100" d="100"/>
      </p:scale>
      <p:origin x="0" y="-36348"/>
    </p:cViewPr>
  </p:sorterViewPr>
  <p:notesViewPr>
    <p:cSldViewPr>
      <p:cViewPr varScale="1">
        <p:scale>
          <a:sx n="69" d="100"/>
          <a:sy n="69" d="100"/>
        </p:scale>
        <p:origin x="3082" y="134"/>
      </p:cViewPr>
      <p:guideLst>
        <p:guide orient="horz" pos="3008"/>
        <p:guide orient="horz" pos="520"/>
        <p:guide orient="horz" pos="5440"/>
        <p:guide orient="horz" pos="5768"/>
        <p:guide orient="horz" pos="5576"/>
        <p:guide orient="horz" pos="5694"/>
        <p:guide pos="3974"/>
        <p:guide pos="35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988229" y="107503"/>
            <a:ext cx="4320496" cy="239867"/>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sz="quarter" idx="1"/>
          </p:nvPr>
        </p:nvSpPr>
        <p:spPr>
          <a:xfrm>
            <a:off x="1989137" y="351842"/>
            <a:ext cx="4319587" cy="228600"/>
          </a:xfrm>
          <a:prstGeom prst="rect">
            <a:avLst/>
          </a:prstGeom>
        </p:spPr>
        <p:txBody>
          <a:bodyPr vert="horz" lIns="91440" tIns="45720" rIns="91440" bIns="45720" rtlCol="0"/>
          <a:lstStyle>
            <a:lvl1pPr algn="r">
              <a:defRPr sz="1200"/>
            </a:lvl1pPr>
          </a:lstStyle>
          <a:p>
            <a:pPr algn="l"/>
            <a:fld id="{CB446F43-867F-4F64-92FD-6C8496B9358B}" type="datetimeFigureOut">
              <a:rPr lang="zh-CN" altLang="en-US" smtClean="0"/>
              <a:t>2020/2/27</a:t>
            </a:fld>
            <a:endParaRPr lang="zh-CN" altLang="en-US"/>
          </a:p>
        </p:txBody>
      </p:sp>
      <p:sp>
        <p:nvSpPr>
          <p:cNvPr id="4" name="页脚占位符 3"/>
          <p:cNvSpPr>
            <a:spLocks noGrp="1"/>
          </p:cNvSpPr>
          <p:nvPr>
            <p:ph type="ftr" sz="quarter" idx="2"/>
          </p:nvPr>
        </p:nvSpPr>
        <p:spPr>
          <a:xfrm>
            <a:off x="518112" y="8748464"/>
            <a:ext cx="2971800" cy="321941"/>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5" name="灯片编号占位符 4"/>
          <p:cNvSpPr>
            <a:spLocks noGrp="1"/>
          </p:cNvSpPr>
          <p:nvPr>
            <p:ph type="sldNum" sz="quarter" idx="3"/>
          </p:nvPr>
        </p:nvSpPr>
        <p:spPr>
          <a:xfrm>
            <a:off x="5085183" y="8748464"/>
            <a:ext cx="1223541" cy="323529"/>
          </a:xfrm>
          <a:prstGeom prst="rect">
            <a:avLst/>
          </a:prstGeom>
        </p:spPr>
        <p:txBody>
          <a:bodyPr vert="horz" lIns="91440" tIns="45720" rIns="91440" bIns="45720" rtlCol="0" anchor="b"/>
          <a:lstStyle>
            <a:lvl1pPr algn="r">
              <a:defRPr sz="1200"/>
            </a:lvl1pPr>
          </a:lstStyle>
          <a:p>
            <a:r>
              <a:rPr lang="zh-CN" altLang="en-US" dirty="0"/>
              <a:t>第 </a:t>
            </a:r>
            <a:fld id="{15FF29FA-1BF5-411D-8347-0A24CCE555CE}" type="slidenum">
              <a:rPr lang="zh-CN" altLang="en-US" dirty="0" smtClean="0"/>
              <a:t>‹#›</a:t>
            </a:fld>
            <a:r>
              <a:rPr lang="zh-CN" altLang="en-US" dirty="0"/>
              <a:t> 页 讲义</a:t>
            </a:r>
          </a:p>
        </p:txBody>
      </p:sp>
      <p:cxnSp>
        <p:nvCxnSpPr>
          <p:cNvPr id="10" name="直接连接符 9"/>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429000" y="1312195"/>
            <a:ext cx="2879725" cy="1603621"/>
            <a:chOff x="0" y="1312195"/>
            <a:chExt cx="6858000" cy="1603621"/>
          </a:xfrm>
        </p:grpSpPr>
        <p:cxnSp>
          <p:nvCxnSpPr>
            <p:cNvPr id="11" name="直接连接符 10"/>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3429000" y="3980364"/>
            <a:ext cx="2879725" cy="1603621"/>
            <a:chOff x="0" y="1312195"/>
            <a:chExt cx="6858000" cy="1603621"/>
          </a:xfrm>
        </p:grpSpPr>
        <p:cxnSp>
          <p:nvCxnSpPr>
            <p:cNvPr id="19" name="直接连接符 18"/>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429000" y="6629089"/>
            <a:ext cx="2879725" cy="1603621"/>
            <a:chOff x="0" y="1312195"/>
            <a:chExt cx="6858000" cy="1603621"/>
          </a:xfrm>
        </p:grpSpPr>
        <p:cxnSp>
          <p:nvCxnSpPr>
            <p:cNvPr id="26" name="直接连接符 25"/>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33" name="直接连接符 32"/>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328526" y="989904"/>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6" name="矩形 35"/>
          <p:cNvSpPr/>
          <p:nvPr/>
        </p:nvSpPr>
        <p:spPr>
          <a:xfrm>
            <a:off x="3328526" y="3672587"/>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7" name="矩形 36"/>
          <p:cNvSpPr/>
          <p:nvPr/>
        </p:nvSpPr>
        <p:spPr>
          <a:xfrm>
            <a:off x="3328526" y="6321312"/>
            <a:ext cx="1261884" cy="307777"/>
          </a:xfrm>
          <a:prstGeom prst="rect">
            <a:avLst/>
          </a:prstGeom>
        </p:spPr>
        <p:txBody>
          <a:bodyPr wrap="none">
            <a:spAutoFit/>
          </a:bodyPr>
          <a:lstStyle/>
          <a:p>
            <a:r>
              <a:rPr lang="zh-CN" altLang="en-US" sz="1400" dirty="0">
                <a:solidFill>
                  <a:srgbClr val="C0C0C0"/>
                </a:solidFill>
              </a:rPr>
              <a:t>此处记录讲义</a:t>
            </a:r>
          </a:p>
        </p:txBody>
      </p:sp>
      <p:pic>
        <p:nvPicPr>
          <p:cNvPr id="38" name="Picture 3" descr="E:\设计素材\shadow.png"/>
          <p:cNvPicPr>
            <a:picLocks noChangeAspect="1" noChangeArrowheads="1"/>
          </p:cNvPicPr>
          <p:nvPr/>
        </p:nvPicPr>
        <p:blipFill>
          <a:blip r:embed="rId2"/>
          <a:srcRect/>
          <a:stretch>
            <a:fillRect/>
          </a:stretch>
        </p:blipFill>
        <p:spPr bwMode="auto">
          <a:xfrm>
            <a:off x="549275" y="2929386"/>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E:\设计素材\shadow.png"/>
          <p:cNvPicPr>
            <a:picLocks noChangeAspect="1" noChangeArrowheads="1"/>
          </p:cNvPicPr>
          <p:nvPr/>
        </p:nvPicPr>
        <p:blipFill>
          <a:blip r:embed="rId2"/>
          <a:srcRect/>
          <a:stretch>
            <a:fillRect/>
          </a:stretch>
        </p:blipFill>
        <p:spPr bwMode="auto">
          <a:xfrm>
            <a:off x="549275" y="5581827"/>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E:\设计素材\shadow.png"/>
          <p:cNvPicPr>
            <a:picLocks noChangeAspect="1" noChangeArrowheads="1"/>
          </p:cNvPicPr>
          <p:nvPr/>
        </p:nvPicPr>
        <p:blipFill>
          <a:blip r:embed="rId2"/>
          <a:srcRect/>
          <a:stretch>
            <a:fillRect/>
          </a:stretch>
        </p:blipFill>
        <p:spPr bwMode="auto">
          <a:xfrm>
            <a:off x="549275" y="8232710"/>
            <a:ext cx="2663701" cy="30911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5" name="Picture 3" descr="E:\设计素材\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5292080"/>
            <a:ext cx="5759450" cy="374364"/>
          </a:xfrm>
          <a:prstGeom prst="rect">
            <a:avLst/>
          </a:prstGeom>
          <a:noFill/>
          <a:extLst>
            <a:ext uri="{909E8E84-426E-40DD-AFC4-6F175D3DCCD1}">
              <a14:hiddenFill xmlns:a14="http://schemas.microsoft.com/office/drawing/2010/main">
                <a:solidFill>
                  <a:srgbClr val="FFFFFF"/>
                </a:solidFill>
              </a14:hiddenFill>
            </a:ext>
          </a:extLst>
        </p:spPr>
      </p:pic>
      <p:sp>
        <p:nvSpPr>
          <p:cNvPr id="2" name="页眉占位符 1"/>
          <p:cNvSpPr>
            <a:spLocks noGrp="1"/>
          </p:cNvSpPr>
          <p:nvPr>
            <p:ph type="hdr" sz="quarter"/>
          </p:nvPr>
        </p:nvSpPr>
        <p:spPr>
          <a:xfrm>
            <a:off x="1988840" y="114299"/>
            <a:ext cx="4319884" cy="233072"/>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idx="1"/>
          </p:nvPr>
        </p:nvSpPr>
        <p:spPr>
          <a:xfrm>
            <a:off x="1988840" y="347370"/>
            <a:ext cx="4319885" cy="233072"/>
          </a:xfrm>
          <a:prstGeom prst="rect">
            <a:avLst/>
          </a:prstGeom>
        </p:spPr>
        <p:txBody>
          <a:bodyPr vert="horz" lIns="91440" tIns="45720" rIns="91440" bIns="45720" rtlCol="0"/>
          <a:lstStyle>
            <a:lvl1pPr algn="l">
              <a:defRPr sz="1200"/>
            </a:lvl1pPr>
          </a:lstStyle>
          <a:p>
            <a:fld id="{D51D64F8-606E-4201-A2DE-1AF0754CE781}" type="datetimeFigureOut">
              <a:rPr lang="zh-CN" altLang="en-US" smtClean="0"/>
              <a:t>2020/2/27</a:t>
            </a:fld>
            <a:endParaRPr lang="zh-CN" altLang="en-US"/>
          </a:p>
        </p:txBody>
      </p:sp>
      <p:sp>
        <p:nvSpPr>
          <p:cNvPr id="4" name="幻灯片图像占位符 3"/>
          <p:cNvSpPr>
            <a:spLocks noGrp="1" noRot="1" noChangeAspect="1"/>
          </p:cNvSpPr>
          <p:nvPr>
            <p:ph type="sldImg" idx="2"/>
          </p:nvPr>
        </p:nvSpPr>
        <p:spPr>
          <a:xfrm>
            <a:off x="-404813" y="971550"/>
            <a:ext cx="7670801" cy="43164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549275" y="5508104"/>
            <a:ext cx="5759450" cy="2878088"/>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549523" y="8748465"/>
            <a:ext cx="2971800" cy="287585"/>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7" name="灯片编号占位符 6"/>
          <p:cNvSpPr>
            <a:spLocks noGrp="1"/>
          </p:cNvSpPr>
          <p:nvPr>
            <p:ph type="sldNum" sz="quarter" idx="5"/>
          </p:nvPr>
        </p:nvSpPr>
        <p:spPr>
          <a:xfrm>
            <a:off x="3884613" y="8748713"/>
            <a:ext cx="2424112" cy="287337"/>
          </a:xfrm>
          <a:prstGeom prst="rect">
            <a:avLst/>
          </a:prstGeom>
        </p:spPr>
        <p:txBody>
          <a:bodyPr vert="horz" lIns="91440" tIns="45720" rIns="91440" bIns="45720" rtlCol="0" anchor="b"/>
          <a:lstStyle>
            <a:lvl1pPr algn="r">
              <a:defRPr sz="1200"/>
            </a:lvl1pPr>
          </a:lstStyle>
          <a:p>
            <a:r>
              <a:rPr lang="zh-CN" altLang="en-US" dirty="0"/>
              <a:t>第 </a:t>
            </a:r>
            <a:fld id="{CE884005-AAD7-43DA-8323-709AF992FEE5}" type="slidenum">
              <a:rPr lang="zh-CN" altLang="en-US" dirty="0" smtClean="0"/>
              <a:t>‹#›</a:t>
            </a:fld>
            <a:r>
              <a:rPr lang="zh-CN" altLang="en-US" dirty="0"/>
              <a:t> 页</a:t>
            </a:r>
          </a:p>
        </p:txBody>
      </p:sp>
      <p:cxnSp>
        <p:nvCxnSpPr>
          <p:cNvPr id="8" name="直接连接符 7"/>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10" name="直接连接符 9"/>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notesStyle>
    <a:lvl1pPr marL="1714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1pPr>
    <a:lvl2pPr marL="6286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2pPr>
    <a:lvl3pPr marL="10858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3pPr>
    <a:lvl4pPr marL="15430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4pPr>
    <a:lvl5pPr marL="20002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ww.cnpaf.net/Class/p/200510/8396.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pPr marL="0" indent="0">
              <a:buNone/>
            </a:pPr>
            <a:endParaRPr lang="en-US" altLang="zh-CN" b="0"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a:t>
            </a:fld>
            <a:r>
              <a:rPr lang="zh-CN" altLang="en-US"/>
              <a:t> 页</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2905BF-42AB-4EB2-B1DB-72CD92706662}" type="slidenum">
              <a:rPr lang="en-US" altLang="zh-CN" sz="1300">
                <a:latin typeface="Times New Roman" panose="02020603050405020304" pitchFamily="18" charset="0"/>
              </a:rPr>
              <a:pPr/>
              <a:t>11</a:t>
            </a:fld>
            <a:endParaRPr lang="en-US" altLang="zh-CN" sz="1300">
              <a:latin typeface="Times New Roman" panose="02020603050405020304" pitchFamily="18"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740354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D6BA75-2ADE-48EA-B5AF-6FF2C85D3F46}" type="slidenum">
              <a:rPr lang="en-US" altLang="zh-CN" sz="1300">
                <a:latin typeface="Times New Roman" panose="02020603050405020304" pitchFamily="18" charset="0"/>
              </a:rPr>
              <a:pPr/>
              <a:t>12</a:t>
            </a:fld>
            <a:endParaRPr lang="en-US" altLang="zh-CN" sz="1300">
              <a:latin typeface="Times New Roman" panose="02020603050405020304" pitchFamily="18"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167840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437BB1C-E014-4704-BA33-E661CCF4FF47}" type="slidenum">
              <a:rPr lang="en-US" altLang="zh-CN" sz="1300">
                <a:latin typeface="Times New Roman" panose="02020603050405020304" pitchFamily="18" charset="0"/>
              </a:rPr>
              <a:pPr/>
              <a:t>13</a:t>
            </a:fld>
            <a:endParaRPr lang="en-US" altLang="zh-CN" sz="1300">
              <a:latin typeface="Times New Roman" panose="02020603050405020304" pitchFamily="18" charset="0"/>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74073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4DD2D2-1E82-499B-B1F3-5BD89D0B4490}" type="slidenum">
              <a:rPr lang="en-US" altLang="zh-CN" sz="1300">
                <a:latin typeface="Times New Roman" panose="02020603050405020304" pitchFamily="18" charset="0"/>
              </a:rPr>
              <a:pPr/>
              <a:t>14</a:t>
            </a:fld>
            <a:endParaRPr lang="en-US" altLang="zh-CN" sz="1300">
              <a:latin typeface="Times New Roman" panose="02020603050405020304" pitchFamily="18"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13488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700F4770-0EAF-4BF2-8E85-D58695136B7E}" type="slidenum">
              <a:rPr lang="en-US" altLang="zh-CN" sz="1300">
                <a:latin typeface="Times New Roman" panose="02020603050405020304" pitchFamily="18" charset="0"/>
              </a:rPr>
              <a:pPr algn="r"/>
              <a:t>15</a:t>
            </a:fld>
            <a:endParaRPr lang="en-US" altLang="zh-CN" sz="1300">
              <a:latin typeface="Times New Roman" panose="02020603050405020304" pitchFamily="18"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489393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A69F9B9-9990-4E74-A5F6-E5D7D308E1E9}" type="slidenum">
              <a:rPr lang="en-US" altLang="zh-CN" sz="1300">
                <a:latin typeface="Times New Roman" panose="02020603050405020304" pitchFamily="18" charset="0"/>
              </a:rPr>
              <a:pPr/>
              <a:t>16</a:t>
            </a:fld>
            <a:endParaRPr lang="en-US" altLang="zh-CN" sz="1300">
              <a:latin typeface="Times New Roman" panose="02020603050405020304" pitchFamily="18" charset="0"/>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47230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95CDEF-3ADE-48CC-B941-2DCDF855B4D4}" type="slidenum">
              <a:rPr lang="en-US" altLang="zh-CN" sz="1300">
                <a:latin typeface="Times New Roman" panose="02020603050405020304" pitchFamily="18" charset="0"/>
              </a:rPr>
              <a:pPr/>
              <a:t>17</a:t>
            </a:fld>
            <a:endParaRPr lang="en-US" altLang="zh-CN" sz="1300">
              <a:latin typeface="Times New Roman" panose="02020603050405020304" pitchFamily="18" charset="0"/>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070403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multiplexer: MUX, </a:t>
            </a:r>
            <a:r>
              <a:rPr lang="zh-CN" altLang="en-US" dirty="0"/>
              <a:t>数字选择器，多路数字选择器</a:t>
            </a:r>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18</a:t>
            </a:fld>
            <a:r>
              <a:rPr lang="zh-CN" altLang="en-US"/>
              <a:t> 页</a:t>
            </a:r>
            <a:endParaRPr lang="zh-CN" altLang="en-US" dirty="0"/>
          </a:p>
        </p:txBody>
      </p:sp>
    </p:spTree>
    <p:extLst>
      <p:ext uri="{BB962C8B-B14F-4D97-AF65-F5344CB8AC3E}">
        <p14:creationId xmlns:p14="http://schemas.microsoft.com/office/powerpoint/2010/main" val="3536869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multiplexing: </a:t>
            </a:r>
            <a:r>
              <a:rPr lang="zh-CN" altLang="en-US" dirty="0"/>
              <a:t>多路复用</a:t>
            </a:r>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19</a:t>
            </a:fld>
            <a:r>
              <a:rPr lang="zh-CN" altLang="en-US"/>
              <a:t> 页</a:t>
            </a:r>
            <a:endParaRPr lang="zh-CN" altLang="en-US" dirty="0"/>
          </a:p>
        </p:txBody>
      </p:sp>
    </p:spTree>
    <p:extLst>
      <p:ext uri="{BB962C8B-B14F-4D97-AF65-F5344CB8AC3E}">
        <p14:creationId xmlns:p14="http://schemas.microsoft.com/office/powerpoint/2010/main" val="2974171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Cable modem: </a:t>
            </a:r>
            <a:r>
              <a:rPr lang="zh-CN" altLang="en-US" dirty="0"/>
              <a:t>电缆调制解调器，有线调制解调器</a:t>
            </a:r>
            <a:endParaRPr lang="en-US" altLang="zh-CN" dirty="0"/>
          </a:p>
          <a:p>
            <a:r>
              <a:rPr lang="en-US" altLang="zh-CN" dirty="0"/>
              <a:t>CMTS:</a:t>
            </a:r>
            <a:r>
              <a:rPr lang="zh-CN" altLang="en-US" dirty="0"/>
              <a:t> </a:t>
            </a:r>
            <a:r>
              <a:rPr lang="en-US" altLang="zh-CN" dirty="0"/>
              <a:t>cable modem termination system</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20</a:t>
            </a:fld>
            <a:r>
              <a:rPr lang="zh-CN" altLang="en-US"/>
              <a:t> 页</a:t>
            </a:r>
            <a:endParaRPr lang="zh-CN" altLang="en-US" dirty="0"/>
          </a:p>
        </p:txBody>
      </p:sp>
    </p:spTree>
    <p:extLst>
      <p:ext uri="{BB962C8B-B14F-4D97-AF65-F5344CB8AC3E}">
        <p14:creationId xmlns:p14="http://schemas.microsoft.com/office/powerpoint/2010/main" val="3150130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5121"/>
          <p:cNvSpPr>
            <a:spLocks noGrp="1" noRot="1" noChangeAspect="1" noTextEdit="1"/>
          </p:cNvSpPr>
          <p:nvPr>
            <p:ph type="sldImg"/>
          </p:nvPr>
        </p:nvSpPr>
        <p:spPr/>
      </p:sp>
      <p:sp>
        <p:nvSpPr>
          <p:cNvPr id="5123" name="文本占位符 51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2</a:t>
            </a:fld>
            <a:endParaRPr 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33CA38F-D344-4212-812B-5B602F322E6B}" type="slidenum">
              <a:rPr lang="en-US" altLang="zh-CN" sz="1300">
                <a:latin typeface="Times New Roman" panose="02020603050405020304" pitchFamily="18" charset="0"/>
              </a:rPr>
              <a:pPr/>
              <a:t>21</a:t>
            </a:fld>
            <a:endParaRPr lang="en-US" altLang="zh-CN" sz="1300">
              <a:latin typeface="Times New Roman" panose="02020603050405020304" pitchFamily="18"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23304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156D107-D578-43AE-92DB-EC056CDA9373}" type="slidenum">
              <a:rPr lang="en-US" altLang="zh-CN" sz="1300">
                <a:latin typeface="Times New Roman" panose="02020603050405020304" pitchFamily="18" charset="0"/>
              </a:rPr>
              <a:pPr/>
              <a:t>23</a:t>
            </a:fld>
            <a:endParaRPr lang="en-US" altLang="zh-CN" sz="1300">
              <a:latin typeface="Times New Roman" panose="02020603050405020304" pitchFamily="18"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5G</a:t>
            </a:r>
            <a:r>
              <a:rPr lang="zh-CN" altLang="en-US" dirty="0"/>
              <a:t>网络的主要优势在于，数据传输速率远远高于以前的蜂窝网络，最高可达</a:t>
            </a:r>
            <a:r>
              <a:rPr lang="en-US" altLang="zh-CN" dirty="0"/>
              <a:t>10Gbit/s</a:t>
            </a:r>
            <a:r>
              <a:rPr lang="zh-CN" altLang="en-US" dirty="0"/>
              <a:t>，比当前的有线互联网要快，比先前的</a:t>
            </a:r>
            <a:r>
              <a:rPr lang="en-US" altLang="zh-CN" dirty="0"/>
              <a:t>4G LTE</a:t>
            </a:r>
            <a:r>
              <a:rPr lang="zh-CN" altLang="en-US" dirty="0"/>
              <a:t>蜂窝网络快</a:t>
            </a:r>
            <a:r>
              <a:rPr lang="en-US" altLang="zh-CN" dirty="0"/>
              <a:t>100</a:t>
            </a:r>
            <a:r>
              <a:rPr lang="zh-CN" altLang="en-US" dirty="0"/>
              <a:t>倍。另一个优点是较低的网络延迟（更快的响应时间），低于</a:t>
            </a:r>
            <a:r>
              <a:rPr lang="en-US" altLang="zh-CN" dirty="0"/>
              <a:t>1</a:t>
            </a:r>
            <a:r>
              <a:rPr lang="zh-CN" altLang="en-US" dirty="0"/>
              <a:t>毫秒，而</a:t>
            </a:r>
            <a:r>
              <a:rPr lang="en-US" altLang="zh-CN" dirty="0"/>
              <a:t>4G</a:t>
            </a:r>
            <a:r>
              <a:rPr lang="zh-CN" altLang="en-US" dirty="0"/>
              <a:t>为</a:t>
            </a:r>
            <a:r>
              <a:rPr lang="en-US" altLang="zh-CN" dirty="0"/>
              <a:t>30-70</a:t>
            </a:r>
            <a:r>
              <a:rPr lang="zh-CN" altLang="en-US" dirty="0"/>
              <a:t>毫秒。</a:t>
            </a:r>
            <a:endParaRPr lang="zh-CN" altLang="zh-CN" dirty="0"/>
          </a:p>
        </p:txBody>
      </p:sp>
    </p:spTree>
    <p:extLst>
      <p:ext uri="{BB962C8B-B14F-4D97-AF65-F5344CB8AC3E}">
        <p14:creationId xmlns:p14="http://schemas.microsoft.com/office/powerpoint/2010/main" val="2582962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24</a:t>
            </a:fld>
            <a:r>
              <a:rPr lang="zh-CN" altLang="en-US"/>
              <a:t> 页</a:t>
            </a:r>
            <a:endParaRPr lang="zh-CN" altLang="en-US" dirty="0"/>
          </a:p>
        </p:txBody>
      </p:sp>
    </p:spTree>
    <p:extLst>
      <p:ext uri="{BB962C8B-B14F-4D97-AF65-F5344CB8AC3E}">
        <p14:creationId xmlns:p14="http://schemas.microsoft.com/office/powerpoint/2010/main" val="915931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B019C3-8A25-4C16-8053-14CCD3821D94}" type="slidenum">
              <a:rPr lang="en-US" altLang="zh-CN" sz="1300">
                <a:latin typeface="Times New Roman" panose="02020603050405020304" pitchFamily="18" charset="0"/>
              </a:rPr>
              <a:pPr/>
              <a:t>25</a:t>
            </a:fld>
            <a:endParaRPr lang="en-US" altLang="zh-CN" sz="1300">
              <a:latin typeface="Times New Roman" panose="02020603050405020304" pitchFamily="18" charset="0"/>
            </a:endParaRPr>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25111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5D59D4-248C-4AAF-904D-7F06BE1C42DC}" type="slidenum">
              <a:rPr lang="en-US" altLang="zh-CN" sz="1300">
                <a:latin typeface="Times New Roman" panose="02020603050405020304" pitchFamily="18" charset="0"/>
              </a:rPr>
              <a:pPr/>
              <a:t>26</a:t>
            </a:fld>
            <a:endParaRPr lang="en-US" altLang="zh-CN" sz="1300">
              <a:latin typeface="Times New Roman" panose="02020603050405020304" pitchFamily="18" charset="0"/>
            </a:endParaRPr>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dirty="0">
                <a:solidFill>
                  <a:schemeClr val="tx1">
                    <a:lumMod val="75000"/>
                    <a:lumOff val="25000"/>
                  </a:schemeClr>
                </a:solidFill>
                <a:effectLst/>
                <a:latin typeface="+mn-lt"/>
                <a:ea typeface="+mn-ea"/>
                <a:cs typeface="+mn-cs"/>
              </a:rPr>
              <a:t>HFC(Hybrid Fiber</a:t>
            </a:r>
            <a:r>
              <a:rPr lang="zh-CN" altLang="en-US" sz="1200" b="0" i="0" u="none" strike="noStrike" kern="1200" dirty="0">
                <a:solidFill>
                  <a:schemeClr val="tx1">
                    <a:lumMod val="75000"/>
                    <a:lumOff val="25000"/>
                  </a:schemeClr>
                </a:solidFill>
                <a:effectLst/>
                <a:latin typeface="+mn-lt"/>
                <a:ea typeface="+mn-ea"/>
                <a:cs typeface="+mn-cs"/>
              </a:rPr>
              <a:t>－</a:t>
            </a:r>
            <a:r>
              <a:rPr lang="en-US" altLang="zh-CN" sz="1200" b="0" i="0" u="none" strike="noStrike" kern="1200" dirty="0">
                <a:solidFill>
                  <a:schemeClr val="tx1">
                    <a:lumMod val="75000"/>
                    <a:lumOff val="25000"/>
                  </a:schemeClr>
                </a:solidFill>
                <a:effectLst/>
                <a:latin typeface="+mn-lt"/>
                <a:ea typeface="+mn-ea"/>
                <a:cs typeface="+mn-cs"/>
              </a:rPr>
              <a:t>Coaxial)</a:t>
            </a:r>
            <a:r>
              <a:rPr lang="zh-CN" altLang="en-US" sz="1200" b="0" i="0" u="none" strike="noStrike" kern="1200" dirty="0">
                <a:solidFill>
                  <a:schemeClr val="tx1">
                    <a:lumMod val="75000"/>
                    <a:lumOff val="25000"/>
                  </a:schemeClr>
                </a:solidFill>
                <a:effectLst/>
                <a:latin typeface="+mn-lt"/>
                <a:ea typeface="+mn-ea"/>
                <a:cs typeface="+mn-cs"/>
              </a:rPr>
              <a:t>：混合光纤同轴电缆</a:t>
            </a:r>
            <a:endParaRPr lang="zh-CN" altLang="zh-CN" dirty="0"/>
          </a:p>
        </p:txBody>
      </p:sp>
    </p:spTree>
    <p:extLst>
      <p:ext uri="{BB962C8B-B14F-4D97-AF65-F5344CB8AC3E}">
        <p14:creationId xmlns:p14="http://schemas.microsoft.com/office/powerpoint/2010/main" val="302793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AEAE84-7CFC-48B1-9AB5-B3E652167D11}" type="slidenum">
              <a:rPr lang="en-US" altLang="zh-CN" sz="1300">
                <a:latin typeface="Times New Roman" panose="02020603050405020304" pitchFamily="18" charset="0"/>
              </a:rPr>
              <a:pPr/>
              <a:t>27</a:t>
            </a:fld>
            <a:endParaRPr lang="en-US" altLang="zh-CN" sz="1300">
              <a:latin typeface="Times New Roman" panose="02020603050405020304" pitchFamily="18" charset="0"/>
            </a:endParaRPr>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691485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551C610-A8D8-44C1-B661-1896B83089A4}" type="slidenum">
              <a:rPr lang="en-US" altLang="zh-CN" sz="1300">
                <a:latin typeface="Times New Roman" panose="02020603050405020304" pitchFamily="18" charset="0"/>
              </a:rPr>
              <a:pPr algn="r"/>
              <a:t>28</a:t>
            </a:fld>
            <a:endParaRPr lang="en-US" altLang="zh-CN" sz="1300">
              <a:latin typeface="Times New Roman" panose="02020603050405020304" pitchFamily="18" charset="0"/>
            </a:endParaRPr>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712273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3E5D375-8CC7-46AD-9DB4-CABC589579CD}" type="slidenum">
              <a:rPr lang="en-US" altLang="zh-CN" sz="1300">
                <a:latin typeface="Times New Roman" panose="02020603050405020304" pitchFamily="18" charset="0"/>
              </a:rPr>
              <a:pPr/>
              <a:t>29</a:t>
            </a:fld>
            <a:endParaRPr lang="en-US" altLang="zh-CN" sz="1300">
              <a:latin typeface="Times New Roman" panose="02020603050405020304" pitchFamily="18" charset="0"/>
            </a:endParaRPr>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Full link capacity</a:t>
            </a:r>
          </a:p>
          <a:p>
            <a:endParaRPr lang="zh-CN" altLang="zh-CN" dirty="0"/>
          </a:p>
        </p:txBody>
      </p:sp>
    </p:spTree>
    <p:extLst>
      <p:ext uri="{BB962C8B-B14F-4D97-AF65-F5344CB8AC3E}">
        <p14:creationId xmlns:p14="http://schemas.microsoft.com/office/powerpoint/2010/main" val="536874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A0B830-1236-464A-84EF-3FF0B3CB0852}" type="slidenum">
              <a:rPr lang="en-US" altLang="zh-CN" sz="1300">
                <a:solidFill>
                  <a:srgbClr val="000000"/>
                </a:solidFill>
                <a:latin typeface="Times New Roman" panose="02020603050405020304" pitchFamily="18" charset="0"/>
              </a:rPr>
              <a:pPr/>
              <a:t>30</a:t>
            </a:fld>
            <a:endParaRPr lang="en-US" altLang="zh-CN" sz="1300">
              <a:solidFill>
                <a:srgbClr val="000000"/>
              </a:solidFill>
              <a:latin typeface="Times New Roman" panose="02020603050405020304" pitchFamily="18" charset="0"/>
            </a:endParaRP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One-hop: </a:t>
            </a:r>
            <a:r>
              <a:rPr lang="zh-CN" altLang="en-US" dirty="0"/>
              <a:t>一跳</a:t>
            </a:r>
            <a:endParaRPr lang="en-US" altLang="zh-CN" dirty="0"/>
          </a:p>
          <a:p>
            <a:endParaRPr lang="zh-CN" altLang="zh-CN" dirty="0"/>
          </a:p>
        </p:txBody>
      </p:sp>
    </p:spTree>
    <p:extLst>
      <p:ext uri="{BB962C8B-B14F-4D97-AF65-F5344CB8AC3E}">
        <p14:creationId xmlns:p14="http://schemas.microsoft.com/office/powerpoint/2010/main" val="719242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7EF3877-8597-44DB-889D-9C4BD4ED3CAC}" type="slidenum">
              <a:rPr lang="en-US" altLang="zh-CN" sz="1300">
                <a:latin typeface="Times New Roman" panose="02020603050405020304" pitchFamily="18" charset="0"/>
              </a:rPr>
              <a:pPr/>
              <a:t>31</a:t>
            </a:fld>
            <a:endParaRPr lang="en-US" altLang="zh-CN" sz="1300">
              <a:latin typeface="Times New Roman" panose="02020603050405020304" pitchFamily="18" charset="0"/>
            </a:endParaRP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118462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3</a:t>
            </a:fld>
            <a:r>
              <a:rPr lang="zh-CN" altLang="en-US"/>
              <a:t> 页</a:t>
            </a:r>
            <a:endParaRPr lang="zh-CN" altLang="en-US" dirty="0"/>
          </a:p>
        </p:txBody>
      </p:sp>
    </p:spTree>
    <p:extLst>
      <p:ext uri="{BB962C8B-B14F-4D97-AF65-F5344CB8AC3E}">
        <p14:creationId xmlns:p14="http://schemas.microsoft.com/office/powerpoint/2010/main" val="2255030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3E3ED1-5B57-4430-B7B8-3FC16A9ACB5C}" type="slidenum">
              <a:rPr lang="en-US" altLang="zh-CN" sz="1300">
                <a:latin typeface="Times New Roman" panose="02020603050405020304" pitchFamily="18" charset="0"/>
              </a:rPr>
              <a:pPr/>
              <a:t>33</a:t>
            </a:fld>
            <a:endParaRPr lang="en-US" altLang="zh-CN" sz="1300">
              <a:latin typeface="Times New Roman" panose="02020603050405020304" pitchFamily="18" charset="0"/>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54639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6F1E901-8D51-449B-9879-2DA8D72EA0DF}" type="slidenum">
              <a:rPr lang="en-US" altLang="zh-CN" sz="1300">
                <a:latin typeface="Times New Roman" panose="02020603050405020304" pitchFamily="18" charset="0"/>
              </a:rPr>
              <a:pPr/>
              <a:t>34</a:t>
            </a:fld>
            <a:endParaRPr lang="en-US" altLang="zh-CN" sz="1300">
              <a:latin typeface="Times New Roman" panose="02020603050405020304" pitchFamily="18" charset="0"/>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Two simple multiple access control techniques.</a:t>
            </a:r>
          </a:p>
          <a:p>
            <a:endParaRPr lang="en-US" altLang="zh-CN" dirty="0"/>
          </a:p>
          <a:p>
            <a:r>
              <a:rPr lang="en-US" altLang="zh-CN" dirty="0"/>
              <a:t>Each mobile</a:t>
            </a:r>
            <a:r>
              <a:rPr lang="ja-JP" altLang="en-US" dirty="0"/>
              <a:t>’</a:t>
            </a:r>
            <a:r>
              <a:rPr lang="en-US" altLang="ja-JP" dirty="0"/>
              <a:t>s share of the bandwidth is divided into portions for the uplink and the downlink. Also, possibly, out of band signaling.</a:t>
            </a:r>
          </a:p>
          <a:p>
            <a:endParaRPr lang="en-US" altLang="zh-CN" dirty="0"/>
          </a:p>
          <a:p>
            <a:r>
              <a:rPr lang="en-US" altLang="zh-CN" dirty="0"/>
              <a:t>As we will see, used in AMPS, GSM, IS-54/136</a:t>
            </a:r>
          </a:p>
        </p:txBody>
      </p:sp>
    </p:spTree>
    <p:extLst>
      <p:ext uri="{BB962C8B-B14F-4D97-AF65-F5344CB8AC3E}">
        <p14:creationId xmlns:p14="http://schemas.microsoft.com/office/powerpoint/2010/main" val="10147654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FD2A3CE-AFCF-4A37-BB30-CF124B447375}" type="slidenum">
              <a:rPr lang="en-US" altLang="zh-CN" sz="1300">
                <a:latin typeface="Times New Roman" panose="02020603050405020304" pitchFamily="18" charset="0"/>
              </a:rPr>
              <a:pPr/>
              <a:t>35</a:t>
            </a:fld>
            <a:endParaRPr lang="en-US" altLang="zh-CN" sz="1300">
              <a:latin typeface="Times New Roman" panose="02020603050405020304" pitchFamily="18"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337170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06D0CB3-C742-4C1D-BC49-1B7770C9398A}" type="slidenum">
              <a:rPr lang="en-US" altLang="zh-CN" sz="1300">
                <a:latin typeface="Times New Roman" panose="02020603050405020304" pitchFamily="18" charset="0"/>
              </a:rPr>
              <a:pPr/>
              <a:t>36</a:t>
            </a:fld>
            <a:endParaRPr lang="en-US" altLang="zh-CN" sz="1300">
              <a:latin typeface="Times New Roman" panose="02020603050405020304" pitchFamily="18" charset="0"/>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slam dunk: </a:t>
            </a:r>
            <a:r>
              <a:rPr lang="zh-CN" altLang="en-US" dirty="0"/>
              <a:t>灌篮</a:t>
            </a:r>
            <a:endParaRPr lang="zh-CN" altLang="zh-CN" dirty="0"/>
          </a:p>
        </p:txBody>
      </p:sp>
    </p:spTree>
    <p:extLst>
      <p:ext uri="{BB962C8B-B14F-4D97-AF65-F5344CB8AC3E}">
        <p14:creationId xmlns:p14="http://schemas.microsoft.com/office/powerpoint/2010/main" val="334413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FA72B39-A3CA-4F2A-8A2B-32F8B9A167EA}" type="slidenum">
              <a:rPr lang="en-US" altLang="zh-CN" sz="1300">
                <a:latin typeface="Times New Roman" panose="02020603050405020304" pitchFamily="18" charset="0"/>
              </a:rPr>
              <a:pPr/>
              <a:t>37</a:t>
            </a:fld>
            <a:endParaRPr lang="en-US" altLang="zh-CN" sz="1300">
              <a:latin typeface="Times New Roman" panose="02020603050405020304" pitchFamily="18" charset="0"/>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ISP: internet service provider</a:t>
            </a:r>
            <a:endParaRPr lang="zh-CN" altLang="zh-CN" dirty="0"/>
          </a:p>
        </p:txBody>
      </p:sp>
    </p:spTree>
    <p:extLst>
      <p:ext uri="{BB962C8B-B14F-4D97-AF65-F5344CB8AC3E}">
        <p14:creationId xmlns:p14="http://schemas.microsoft.com/office/powerpoint/2010/main" val="33633308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99AA035-1464-4631-BC3D-8E03868BD359}" type="slidenum">
              <a:rPr lang="en-US" altLang="zh-CN" sz="1300">
                <a:latin typeface="Times New Roman" panose="02020603050405020304" pitchFamily="18" charset="0"/>
              </a:rPr>
              <a:pPr/>
              <a:t>38</a:t>
            </a:fld>
            <a:endParaRPr lang="en-US" altLang="zh-CN" sz="1300">
              <a:latin typeface="Times New Roman" panose="02020603050405020304" pitchFamily="18" charset="0"/>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74854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CC450DB-F9B3-4A92-897C-B23C073AD626}" type="slidenum">
              <a:rPr lang="en-US" altLang="zh-CN" sz="1300">
                <a:latin typeface="Times New Roman" panose="02020603050405020304" pitchFamily="18" charset="0"/>
              </a:rPr>
              <a:pPr/>
              <a:t>39</a:t>
            </a:fld>
            <a:endParaRPr lang="en-US" altLang="zh-CN" sz="1300">
              <a:latin typeface="Times New Roman" panose="02020603050405020304" pitchFamily="18" charset="0"/>
            </a:endParaRPr>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587222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853791-4AEC-458C-A969-7D57DA3D66AE}" type="slidenum">
              <a:rPr lang="en-US" altLang="zh-CN" sz="1300">
                <a:latin typeface="Times New Roman" panose="02020603050405020304" pitchFamily="18" charset="0"/>
              </a:rPr>
              <a:pPr/>
              <a:t>40</a:t>
            </a:fld>
            <a:endParaRPr lang="en-US" altLang="zh-CN" sz="1300">
              <a:latin typeface="Times New Roman" panose="02020603050405020304" pitchFamily="18" charset="0"/>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1" i="0" kern="1200" dirty="0">
                <a:solidFill>
                  <a:schemeClr val="tx1">
                    <a:lumMod val="75000"/>
                    <a:lumOff val="25000"/>
                  </a:schemeClr>
                </a:solidFill>
                <a:effectLst/>
                <a:latin typeface="+mn-lt"/>
                <a:ea typeface="+mn-ea"/>
                <a:cs typeface="+mn-cs"/>
              </a:rPr>
              <a:t>单一全球交换</a:t>
            </a:r>
            <a:r>
              <a:rPr lang="en-US" altLang="zh-CN" sz="1200" b="1" i="0" kern="1200" dirty="0">
                <a:solidFill>
                  <a:schemeClr val="tx1">
                    <a:lumMod val="75000"/>
                    <a:lumOff val="25000"/>
                  </a:schemeClr>
                </a:solidFill>
                <a:effectLst/>
                <a:latin typeface="+mn-lt"/>
                <a:ea typeface="+mn-ea"/>
                <a:cs typeface="+mn-cs"/>
              </a:rPr>
              <a:t>ISP</a:t>
            </a:r>
            <a:r>
              <a:rPr lang="zh-CN" altLang="en-US" sz="1200" b="1" i="0" kern="1200" dirty="0">
                <a:solidFill>
                  <a:schemeClr val="tx1">
                    <a:lumMod val="75000"/>
                    <a:lumOff val="25000"/>
                  </a:schemeClr>
                </a:solidFill>
                <a:effectLst/>
                <a:latin typeface="+mn-lt"/>
                <a:ea typeface="+mn-ea"/>
                <a:cs typeface="+mn-cs"/>
              </a:rPr>
              <a:t>结构</a:t>
            </a:r>
            <a:r>
              <a:rPr lang="en-US" altLang="zh-CN" sz="1200" b="1" i="0" kern="1200" dirty="0">
                <a:solidFill>
                  <a:schemeClr val="tx1">
                    <a:lumMod val="75000"/>
                    <a:lumOff val="25000"/>
                  </a:schemeClr>
                </a:solidFill>
                <a:effectLst/>
                <a:latin typeface="+mn-lt"/>
                <a:ea typeface="+mn-ea"/>
                <a:cs typeface="+mn-cs"/>
              </a:rPr>
              <a:t>(single global transit ISP)</a:t>
            </a:r>
            <a:endParaRPr lang="zh-CN" altLang="zh-CN" dirty="0"/>
          </a:p>
        </p:txBody>
      </p:sp>
    </p:spTree>
    <p:extLst>
      <p:ext uri="{BB962C8B-B14F-4D97-AF65-F5344CB8AC3E}">
        <p14:creationId xmlns:p14="http://schemas.microsoft.com/office/powerpoint/2010/main" val="23302386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3A459E5-6A86-4866-B041-7A871A6758EA}" type="slidenum">
              <a:rPr lang="en-US" altLang="zh-CN" sz="1300">
                <a:latin typeface="Times New Roman" panose="02020603050405020304" pitchFamily="18" charset="0"/>
              </a:rPr>
              <a:pPr/>
              <a:t>41</a:t>
            </a:fld>
            <a:endParaRPr lang="en-US" altLang="zh-CN" sz="1300">
              <a:latin typeface="Times New Roman" panose="02020603050405020304" pitchFamily="18" charset="0"/>
            </a:endParaRPr>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12352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3B6FFB2-66FA-4F3B-A385-D50A6E38E5EA}" type="slidenum">
              <a:rPr lang="en-US" altLang="zh-CN" sz="1300">
                <a:latin typeface="Times New Roman" panose="02020603050405020304" pitchFamily="18" charset="0"/>
              </a:rPr>
              <a:pPr/>
              <a:t>42</a:t>
            </a:fld>
            <a:endParaRPr lang="en-US" altLang="zh-CN" sz="1300">
              <a:latin typeface="Times New Roman" panose="02020603050405020304" pitchFamily="18" charset="0"/>
            </a:endParaRP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56921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29697"/>
          <p:cNvSpPr>
            <a:spLocks noGrp="1" noRot="1" noChangeAspect="1" noTextEdit="1"/>
          </p:cNvSpPr>
          <p:nvPr>
            <p:ph type="sldImg"/>
          </p:nvPr>
        </p:nvSpPr>
        <p:spPr/>
      </p:sp>
      <p:sp>
        <p:nvSpPr>
          <p:cNvPr id="29699" name="文本占位符 29698"/>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4</a:t>
            </a:fld>
            <a:endParaRPr lang="en-US" sz="12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A6FF7E-3884-4DCE-9657-3C425FBB08C6}" type="slidenum">
              <a:rPr lang="en-US" altLang="zh-CN" sz="1300">
                <a:latin typeface="Times New Roman" panose="02020603050405020304" pitchFamily="18" charset="0"/>
              </a:rPr>
              <a:pPr/>
              <a:t>43</a:t>
            </a:fld>
            <a:endParaRPr lang="en-US" altLang="zh-CN" sz="1300">
              <a:latin typeface="Times New Roman" panose="02020603050405020304" pitchFamily="18" charset="0"/>
            </a:endParaRPr>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755409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1F86E88-F5B2-46FA-9366-0B0B61ACAD4C}" type="slidenum">
              <a:rPr lang="en-US" altLang="zh-CN" sz="1300">
                <a:latin typeface="Times New Roman" panose="02020603050405020304" pitchFamily="18" charset="0"/>
              </a:rPr>
              <a:pPr/>
              <a:t>44</a:t>
            </a:fld>
            <a:endParaRPr lang="en-US" altLang="zh-CN" sz="1300">
              <a:latin typeface="Times New Roman" panose="02020603050405020304" pitchFamily="18" charset="0"/>
            </a:endParaRPr>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42757730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5C71B14-2038-4B4A-92FD-3135E3BE97D6}" type="slidenum">
              <a:rPr lang="en-US" altLang="zh-CN" sz="1300">
                <a:latin typeface="Times New Roman" panose="02020603050405020304" pitchFamily="18" charset="0"/>
              </a:rPr>
              <a:pPr/>
              <a:t>45</a:t>
            </a:fld>
            <a:endParaRPr lang="en-US" altLang="zh-CN" sz="1300">
              <a:latin typeface="Times New Roman" panose="02020603050405020304" pitchFamily="18" charset="0"/>
            </a:endParaRPr>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7200504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7F7B0C9-01B9-474B-9835-695FEFC446B2}" type="slidenum">
              <a:rPr lang="en-US" altLang="zh-CN" sz="1300">
                <a:latin typeface="Times New Roman" panose="02020603050405020304" pitchFamily="18" charset="0"/>
              </a:rPr>
              <a:pPr/>
              <a:t>46</a:t>
            </a:fld>
            <a:endParaRPr lang="en-US" altLang="zh-CN" sz="1300">
              <a:latin typeface="Times New Roman" panose="02020603050405020304" pitchFamily="18"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Peering: </a:t>
            </a:r>
            <a:r>
              <a:rPr lang="zh-CN" altLang="en-US" dirty="0"/>
              <a:t>对等操作</a:t>
            </a:r>
            <a:endParaRPr lang="en-US" altLang="zh-CN" dirty="0"/>
          </a:p>
          <a:p>
            <a:r>
              <a:rPr lang="en-US" altLang="zh-CN" sz="1200" b="0" i="0" kern="1200" dirty="0">
                <a:solidFill>
                  <a:schemeClr val="tx1">
                    <a:lumMod val="75000"/>
                    <a:lumOff val="25000"/>
                  </a:schemeClr>
                </a:solidFill>
                <a:effectLst/>
                <a:latin typeface="+mn-lt"/>
                <a:ea typeface="+mn-ea"/>
                <a:cs typeface="+mn-cs"/>
              </a:rPr>
              <a:t>Transit:</a:t>
            </a:r>
            <a:r>
              <a:rPr lang="zh-CN" altLang="en-US" sz="1200" b="0" i="0" kern="1200" dirty="0">
                <a:solidFill>
                  <a:schemeClr val="tx1">
                    <a:lumMod val="75000"/>
                    <a:lumOff val="25000"/>
                  </a:schemeClr>
                </a:solidFill>
                <a:effectLst/>
                <a:latin typeface="+mn-lt"/>
                <a:ea typeface="+mn-ea"/>
                <a:cs typeface="+mn-cs"/>
              </a:rPr>
              <a:t> 不对等</a:t>
            </a:r>
            <a:endParaRPr lang="en-US" altLang="zh-CN" sz="1200" b="0" i="0" kern="1200" dirty="0">
              <a:solidFill>
                <a:schemeClr val="tx1">
                  <a:lumMod val="75000"/>
                  <a:lumOff val="25000"/>
                </a:schemeClr>
              </a:solidFill>
              <a:effectLst/>
              <a:latin typeface="+mn-lt"/>
              <a:ea typeface="+mn-ea"/>
              <a:cs typeface="+mn-cs"/>
            </a:endParaRPr>
          </a:p>
          <a:p>
            <a:r>
              <a:rPr lang="zh-CN" altLang="en-US" dirty="0"/>
              <a:t>上网搜索两者的差异</a:t>
            </a:r>
            <a:endParaRPr lang="en-US" altLang="zh-CN" dirty="0"/>
          </a:p>
          <a:p>
            <a:r>
              <a:rPr lang="zh-CN" altLang="en-US" dirty="0"/>
              <a:t>节点</a:t>
            </a:r>
            <a:r>
              <a:rPr lang="en-US" altLang="zh-CN" dirty="0"/>
              <a:t>(POP):</a:t>
            </a:r>
            <a:r>
              <a:rPr lang="zh-CN" altLang="en-US" dirty="0"/>
              <a:t> </a:t>
            </a:r>
            <a:r>
              <a:rPr lang="en-US" altLang="zh-CN" dirty="0"/>
              <a:t>A point-of-presence is a physical location where two or more types of communication devices can establish a connection</a:t>
            </a:r>
          </a:p>
          <a:p>
            <a:endParaRPr lang="en-US" altLang="zh-CN" dirty="0"/>
          </a:p>
          <a:p>
            <a:r>
              <a:rPr lang="en-US" altLang="zh-CN" dirty="0">
                <a:hlinkClick r:id="rId3"/>
              </a:rPr>
              <a:t>http://www.cnpaf.net/Class/p/200510/8396.html</a:t>
            </a:r>
            <a:r>
              <a:rPr lang="en-US" altLang="zh-CN" dirty="0"/>
              <a:t>: </a:t>
            </a:r>
            <a:r>
              <a:rPr lang="zh-CN" altLang="en-US" sz="1200" b="0" i="0" kern="1200" dirty="0">
                <a:solidFill>
                  <a:schemeClr val="tx1">
                    <a:lumMod val="75000"/>
                    <a:lumOff val="25000"/>
                  </a:schemeClr>
                </a:solidFill>
                <a:effectLst/>
                <a:latin typeface="+mn-lt"/>
                <a:ea typeface="+mn-ea"/>
                <a:cs typeface="+mn-cs"/>
              </a:rPr>
              <a:t>在因特网上，一个节点（</a:t>
            </a:r>
            <a:r>
              <a:rPr lang="en-US" altLang="zh-CN" sz="1200" b="0" i="0" kern="1200" dirty="0">
                <a:solidFill>
                  <a:schemeClr val="tx1">
                    <a:lumMod val="75000"/>
                    <a:lumOff val="25000"/>
                  </a:schemeClr>
                </a:solidFill>
                <a:effectLst/>
                <a:latin typeface="+mn-lt"/>
                <a:ea typeface="+mn-ea"/>
                <a:cs typeface="+mn-cs"/>
              </a:rPr>
              <a:t>POP</a:t>
            </a:r>
            <a:r>
              <a:rPr lang="zh-CN" altLang="en-US" sz="1200" b="0" i="0" kern="1200" dirty="0">
                <a:solidFill>
                  <a:schemeClr val="tx1">
                    <a:lumMod val="75000"/>
                    <a:lumOff val="25000"/>
                  </a:schemeClr>
                </a:solidFill>
                <a:effectLst/>
                <a:latin typeface="+mn-lt"/>
                <a:ea typeface="+mn-ea"/>
                <a:cs typeface="+mn-cs"/>
              </a:rPr>
              <a:t>）是一个从一个位置到因特网的其它部分的进入点。一个节点必然地有一个独特的因特网（</a:t>
            </a:r>
            <a:r>
              <a:rPr lang="en-US" altLang="zh-CN" sz="1200" b="0" i="0" kern="1200" dirty="0">
                <a:solidFill>
                  <a:schemeClr val="tx1">
                    <a:lumMod val="75000"/>
                    <a:lumOff val="25000"/>
                  </a:schemeClr>
                </a:solidFill>
                <a:effectLst/>
                <a:latin typeface="+mn-lt"/>
                <a:ea typeface="+mn-ea"/>
                <a:cs typeface="+mn-cs"/>
              </a:rPr>
              <a:t>IP</a:t>
            </a:r>
            <a:r>
              <a:rPr lang="zh-CN" altLang="en-US" sz="1200" b="0" i="0" kern="1200" dirty="0">
                <a:solidFill>
                  <a:schemeClr val="tx1">
                    <a:lumMod val="75000"/>
                    <a:lumOff val="25000"/>
                  </a:schemeClr>
                </a:solidFill>
                <a:effectLst/>
                <a:latin typeface="+mn-lt"/>
                <a:ea typeface="+mn-ea"/>
                <a:cs typeface="+mn-cs"/>
              </a:rPr>
              <a:t>）位址。因特网服务提供者或在线服务供应者（比如美国在线公司）有在因特网上一个或多个节点。因特网服务提供者或在线服务供应者拥有的节点的数量有时被用来衡量这些公司的规模和成长速率。　　一个节点可能实际上属于通讯公司所有，因特网服务提供者可以租借其空间来提供服务。一个节点通常包含路由器，数字</a:t>
            </a:r>
            <a:r>
              <a:rPr lang="en-US" altLang="zh-CN" sz="1200" b="0" i="0" kern="1200" dirty="0">
                <a:solidFill>
                  <a:schemeClr val="tx1">
                    <a:lumMod val="75000"/>
                    <a:lumOff val="25000"/>
                  </a:schemeClr>
                </a:solidFill>
                <a:effectLst/>
                <a:latin typeface="+mn-lt"/>
                <a:ea typeface="+mn-ea"/>
                <a:cs typeface="+mn-cs"/>
              </a:rPr>
              <a:t>/</a:t>
            </a:r>
            <a:r>
              <a:rPr lang="zh-CN" altLang="en-US" sz="1200" b="0" i="0" kern="1200" dirty="0">
                <a:solidFill>
                  <a:schemeClr val="tx1">
                    <a:lumMod val="75000"/>
                    <a:lumOff val="25000"/>
                  </a:schemeClr>
                </a:solidFill>
                <a:effectLst/>
                <a:latin typeface="+mn-lt"/>
                <a:ea typeface="+mn-ea"/>
                <a:cs typeface="+mn-cs"/>
              </a:rPr>
              <a:t>模拟信号转换器，服务器，经常还有架框继电器或非同步传输模式开关。</a:t>
            </a:r>
            <a:endParaRPr lang="en-US" altLang="zh-CN" sz="1200" b="0" i="0" kern="1200" dirty="0">
              <a:solidFill>
                <a:schemeClr val="tx1">
                  <a:lumMod val="75000"/>
                  <a:lumOff val="25000"/>
                </a:schemeClr>
              </a:solidFill>
              <a:effectLst/>
              <a:latin typeface="+mn-lt"/>
              <a:ea typeface="+mn-ea"/>
              <a:cs typeface="+mn-cs"/>
            </a:endParaRPr>
          </a:p>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Multi-home: </a:t>
            </a:r>
            <a:r>
              <a:rPr lang="zh-CN" altLang="en-US" dirty="0"/>
              <a:t>多宿</a:t>
            </a:r>
            <a:endParaRPr lang="zh-CN" altLang="zh-CN" dirty="0"/>
          </a:p>
          <a:p>
            <a:endParaRPr lang="zh-CN" altLang="zh-CN" dirty="0"/>
          </a:p>
        </p:txBody>
      </p:sp>
    </p:spTree>
    <p:extLst>
      <p:ext uri="{BB962C8B-B14F-4D97-AF65-F5344CB8AC3E}">
        <p14:creationId xmlns:p14="http://schemas.microsoft.com/office/powerpoint/2010/main" val="34676794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9F5640EF-55AC-4ED2-B32B-CF91749DBFF7}" type="slidenum">
              <a:rPr lang="en-US" altLang="zh-CN" sz="1300">
                <a:latin typeface="Times New Roman" panose="02020603050405020304" pitchFamily="18" charset="0"/>
              </a:rPr>
              <a:pPr algn="r"/>
              <a:t>48</a:t>
            </a:fld>
            <a:endParaRPr lang="en-US" altLang="zh-CN" sz="1300">
              <a:latin typeface="Times New Roman" panose="02020603050405020304" pitchFamily="18" charset="0"/>
            </a:endParaRPr>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回顾第</a:t>
            </a:r>
            <a:r>
              <a:rPr lang="en-US" altLang="zh-CN" dirty="0"/>
              <a:t>30-31</a:t>
            </a:r>
            <a:r>
              <a:rPr lang="zh-CN" altLang="en-US" dirty="0"/>
              <a:t>张幻灯片</a:t>
            </a:r>
          </a:p>
          <a:p>
            <a:endParaRPr lang="zh-CN" altLang="zh-CN" dirty="0"/>
          </a:p>
        </p:txBody>
      </p:sp>
    </p:spTree>
    <p:extLst>
      <p:ext uri="{BB962C8B-B14F-4D97-AF65-F5344CB8AC3E}">
        <p14:creationId xmlns:p14="http://schemas.microsoft.com/office/powerpoint/2010/main" val="15754102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3ACE7F-159D-4071-B6AF-EF3187306990}" type="slidenum">
              <a:rPr lang="en-US" altLang="zh-CN" sz="1300">
                <a:solidFill>
                  <a:srgbClr val="000000"/>
                </a:solidFill>
                <a:latin typeface="Times New Roman" panose="02020603050405020304" pitchFamily="18" charset="0"/>
              </a:rPr>
              <a:pPr/>
              <a:t>49</a:t>
            </a:fld>
            <a:endParaRPr lang="en-US" altLang="zh-CN" sz="1300">
              <a:solidFill>
                <a:srgbClr val="000000"/>
              </a:solidFill>
              <a:latin typeface="Times New Roman" panose="02020603050405020304" pitchFamily="18" charset="0"/>
            </a:endParaRP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5086074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C04EC0E-7BE3-497F-A5BE-039A34F6189D}" type="slidenum">
              <a:rPr lang="en-US" altLang="zh-CN" sz="1300">
                <a:solidFill>
                  <a:srgbClr val="000000"/>
                </a:solidFill>
                <a:latin typeface="Times New Roman" panose="02020603050405020304" pitchFamily="18" charset="0"/>
              </a:rPr>
              <a:pPr/>
              <a:t>50</a:t>
            </a:fld>
            <a:endParaRPr lang="en-US" altLang="zh-CN" sz="1300">
              <a:solidFill>
                <a:srgbClr val="000000"/>
              </a:solidFill>
              <a:latin typeface="Times New Roman" panose="02020603050405020304" pitchFamily="18" charset="0"/>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510131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A158578A-8F20-4FF4-A174-590502E2F570}" type="slidenum">
              <a:rPr lang="en-US" altLang="zh-CN" sz="1300">
                <a:solidFill>
                  <a:srgbClr val="000000"/>
                </a:solidFill>
                <a:latin typeface="Times New Roman" panose="02020603050405020304" pitchFamily="18" charset="0"/>
              </a:rPr>
              <a:pPr algn="r"/>
              <a:t>51</a:t>
            </a:fld>
            <a:endParaRPr lang="en-US" altLang="zh-CN" sz="1300">
              <a:solidFill>
                <a:srgbClr val="000000"/>
              </a:solidFill>
              <a:latin typeface="Times New Roman" panose="02020603050405020304" pitchFamily="18" charset="0"/>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4276026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D4034D6-CACC-4B9F-82AC-7BDF0F17D340}" type="slidenum">
              <a:rPr lang="en-US" altLang="zh-CN" sz="1300">
                <a:latin typeface="Times New Roman" panose="02020603050405020304" pitchFamily="18" charset="0"/>
              </a:rPr>
              <a:pPr/>
              <a:t>52</a:t>
            </a:fld>
            <a:endParaRPr lang="en-US" altLang="zh-CN" sz="1300">
              <a:latin typeface="Times New Roman" panose="02020603050405020304" pitchFamily="18" charset="0"/>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94014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03DD7A3-2D3D-4CB7-8B76-E938CFBDEDBD}" type="slidenum">
              <a:rPr lang="en-US" altLang="zh-CN" sz="1300">
                <a:latin typeface="Times New Roman" panose="02020603050405020304" pitchFamily="18" charset="0"/>
              </a:rPr>
              <a:pPr/>
              <a:t>53</a:t>
            </a:fld>
            <a:endParaRPr lang="en-US" altLang="zh-CN" sz="1300">
              <a:latin typeface="Times New Roman" panose="02020603050405020304" pitchFamily="18" charset="0"/>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1759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30721"/>
          <p:cNvSpPr>
            <a:spLocks noGrp="1" noRot="1" noChangeAspect="1" noTextEdit="1"/>
          </p:cNvSpPr>
          <p:nvPr>
            <p:ph type="sldImg"/>
          </p:nvPr>
        </p:nvSpPr>
        <p:spPr/>
      </p:sp>
      <p:sp>
        <p:nvSpPr>
          <p:cNvPr id="30723" name="文本占位符 307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6</a:t>
            </a:fld>
            <a:endParaRPr lang="en-US" sz="12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CD4732-BCA8-49F9-8181-CC26BA0F7BAB}" type="slidenum">
              <a:rPr lang="en-US" altLang="zh-CN" sz="1300">
                <a:latin typeface="Times New Roman" panose="02020603050405020304" pitchFamily="18" charset="0"/>
              </a:rPr>
              <a:pPr/>
              <a:t>54</a:t>
            </a:fld>
            <a:endParaRPr lang="en-US" altLang="zh-CN" sz="1300">
              <a:latin typeface="Times New Roman" panose="02020603050405020304" pitchFamily="18" charset="0"/>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5864924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81AD779-C3DC-498C-9715-E6FE38E94ADE}" type="slidenum">
              <a:rPr lang="en-US" altLang="zh-CN" sz="1300">
                <a:latin typeface="Times New Roman" panose="02020603050405020304" pitchFamily="18" charset="0"/>
              </a:rPr>
              <a:pPr/>
              <a:t>55</a:t>
            </a:fld>
            <a:endParaRPr lang="en-US" altLang="zh-CN" sz="1300">
              <a:latin typeface="Times New Roman" panose="02020603050405020304" pitchFamily="18" charset="0"/>
            </a:endParaRP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ICMP</a:t>
            </a:r>
          </a:p>
          <a:p>
            <a:pPr marL="171450" indent="-171450"/>
            <a:r>
              <a:rPr lang="en-US" altLang="zh-CN" dirty="0"/>
              <a:t>Traceroute</a:t>
            </a:r>
            <a:r>
              <a:rPr lang="zh-CN" altLang="en-US" dirty="0"/>
              <a:t>的用法为</a:t>
            </a:r>
            <a:r>
              <a:rPr lang="en-US" altLang="zh-CN" dirty="0"/>
              <a:t>: Traceroute [options] &lt;IP-address or domain-name&gt; [data size]</a:t>
            </a:r>
          </a:p>
          <a:p>
            <a:pPr marL="0" indent="0">
              <a:buNone/>
            </a:pPr>
            <a:r>
              <a:rPr lang="en-US" altLang="zh-CN" dirty="0"/>
              <a:t>[options]</a:t>
            </a:r>
            <a:r>
              <a:rPr lang="zh-CN" altLang="en-US" dirty="0"/>
              <a:t>的内容有</a:t>
            </a:r>
            <a:r>
              <a:rPr lang="en-US" altLang="zh-CN" dirty="0"/>
              <a:t>:</a:t>
            </a:r>
          </a:p>
          <a:p>
            <a:pPr marL="0" indent="0">
              <a:buNone/>
            </a:pPr>
            <a:r>
              <a:rPr lang="en-US" altLang="zh-CN" dirty="0"/>
              <a:t>[-n]:</a:t>
            </a:r>
            <a:r>
              <a:rPr lang="zh-CN" altLang="en-US" dirty="0"/>
              <a:t>显示的地址是用数字表示而不是符号</a:t>
            </a:r>
          </a:p>
          <a:p>
            <a:pPr marL="0" indent="0">
              <a:buNone/>
            </a:pPr>
            <a:r>
              <a:rPr lang="en-US" altLang="zh-CN" dirty="0"/>
              <a:t>[-v]:</a:t>
            </a:r>
            <a:r>
              <a:rPr lang="zh-CN" altLang="en-US" dirty="0"/>
              <a:t>长输出</a:t>
            </a:r>
          </a:p>
          <a:p>
            <a:pPr marL="0" indent="0">
              <a:buNone/>
            </a:pPr>
            <a:r>
              <a:rPr lang="en-US" altLang="zh-CN" dirty="0"/>
              <a:t>[-p]:UDP</a:t>
            </a:r>
            <a:r>
              <a:rPr lang="zh-CN" altLang="en-US" dirty="0"/>
              <a:t>端口设置</a:t>
            </a:r>
            <a:r>
              <a:rPr lang="en-US" altLang="zh-CN" dirty="0"/>
              <a:t>(</a:t>
            </a:r>
            <a:r>
              <a:rPr lang="zh-CN" altLang="en-US" dirty="0"/>
              <a:t>缺省为</a:t>
            </a:r>
            <a:r>
              <a:rPr lang="en-US" altLang="zh-CN" dirty="0"/>
              <a:t>33434)</a:t>
            </a:r>
          </a:p>
          <a:p>
            <a:pPr marL="0" indent="0">
              <a:buNone/>
            </a:pPr>
            <a:r>
              <a:rPr lang="en-US" altLang="zh-CN" dirty="0"/>
              <a:t>[-q]:</a:t>
            </a:r>
            <a:r>
              <a:rPr lang="zh-CN" altLang="en-US" dirty="0"/>
              <a:t>设置</a:t>
            </a:r>
            <a:r>
              <a:rPr lang="en-US" altLang="zh-CN" dirty="0"/>
              <a:t>TTL</a:t>
            </a:r>
            <a:r>
              <a:rPr lang="zh-CN" altLang="en-US" dirty="0"/>
              <a:t>测试数目</a:t>
            </a:r>
            <a:r>
              <a:rPr lang="en-US" altLang="zh-CN" dirty="0"/>
              <a:t>(</a:t>
            </a:r>
            <a:r>
              <a:rPr lang="zh-CN" altLang="en-US" dirty="0"/>
              <a:t>缺省为</a:t>
            </a:r>
            <a:r>
              <a:rPr lang="en-US" altLang="zh-CN" dirty="0"/>
              <a:t>3)</a:t>
            </a:r>
          </a:p>
          <a:p>
            <a:pPr marL="0" indent="0">
              <a:buNone/>
            </a:pPr>
            <a:r>
              <a:rPr lang="en-US" altLang="zh-CN" dirty="0"/>
              <a:t>[-t]:</a:t>
            </a:r>
            <a:r>
              <a:rPr lang="zh-CN" altLang="en-US" dirty="0"/>
              <a:t>设置测包的服务类型</a:t>
            </a:r>
          </a:p>
          <a:p>
            <a:pPr marL="0" indent="0">
              <a:buNone/>
            </a:pPr>
            <a:r>
              <a:rPr lang="en-US" altLang="zh-CN" dirty="0"/>
              <a:t>[data size]:</a:t>
            </a:r>
            <a:r>
              <a:rPr lang="zh-CN" altLang="en-US" dirty="0"/>
              <a:t>每次测试包的数据字节长度</a:t>
            </a:r>
            <a:r>
              <a:rPr lang="en-US" altLang="zh-CN" dirty="0"/>
              <a:t>(</a:t>
            </a:r>
            <a:r>
              <a:rPr lang="zh-CN" altLang="en-US" dirty="0"/>
              <a:t>缺省为</a:t>
            </a:r>
            <a:r>
              <a:rPr lang="en-US" altLang="zh-CN" dirty="0"/>
              <a:t>38)</a:t>
            </a:r>
          </a:p>
          <a:p>
            <a:pPr marL="0" indent="0">
              <a:buNone/>
            </a:pPr>
            <a:endParaRPr lang="zh-CN" altLang="zh-CN" dirty="0"/>
          </a:p>
        </p:txBody>
      </p:sp>
    </p:spTree>
    <p:extLst>
      <p:ext uri="{BB962C8B-B14F-4D97-AF65-F5344CB8AC3E}">
        <p14:creationId xmlns:p14="http://schemas.microsoft.com/office/powerpoint/2010/main" val="25644100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56</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6228160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57</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34483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E0A21AC-9A27-4865-875D-35E4217C4695}" type="slidenum">
              <a:rPr lang="en-US" altLang="zh-CN" sz="1300">
                <a:latin typeface="Times New Roman" panose="02020603050405020304" pitchFamily="18" charset="0"/>
              </a:rPr>
              <a:pPr/>
              <a:t>58</a:t>
            </a:fld>
            <a:endParaRPr lang="en-US" altLang="zh-CN" sz="1300">
              <a:latin typeface="Times New Roman" panose="02020603050405020304" pitchFamily="18" charset="0"/>
            </a:endParaRPr>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7404709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59</a:t>
            </a:fld>
            <a:r>
              <a:rPr lang="zh-CN" altLang="en-US"/>
              <a:t> 页</a:t>
            </a:r>
            <a:endParaRPr lang="zh-CN" altLang="en-US" dirty="0"/>
          </a:p>
        </p:txBody>
      </p:sp>
    </p:spTree>
    <p:extLst>
      <p:ext uri="{BB962C8B-B14F-4D97-AF65-F5344CB8AC3E}">
        <p14:creationId xmlns:p14="http://schemas.microsoft.com/office/powerpoint/2010/main" val="4339905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1BD74A87-69EE-4CB5-816C-78B0EB976DF5}" type="slidenum">
              <a:rPr lang="en-US" altLang="zh-CN" sz="1300">
                <a:latin typeface="Times New Roman" panose="02020603050405020304" pitchFamily="18" charset="0"/>
              </a:rPr>
              <a:pPr algn="r"/>
              <a:t>62</a:t>
            </a:fld>
            <a:endParaRPr lang="en-US" altLang="zh-CN" sz="1300">
              <a:latin typeface="Times New Roman" panose="02020603050405020304" pitchFamily="18" charset="0"/>
            </a:endParaRPr>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2285679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D966BD7-CB0B-4CC4-A8AE-FE486DFFED7F}" type="slidenum">
              <a:rPr lang="en-US" altLang="zh-CN" sz="1300">
                <a:latin typeface="Times New Roman" panose="02020603050405020304" pitchFamily="18" charset="0"/>
              </a:rPr>
              <a:pPr/>
              <a:t>63</a:t>
            </a:fld>
            <a:endParaRPr lang="en-US" altLang="zh-CN" sz="1300">
              <a:latin typeface="Times New Roman" panose="02020603050405020304" pitchFamily="18" charset="0"/>
            </a:endParaRPr>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08204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EEB145-8858-4054-B9FE-3B469368E13D}" type="slidenum">
              <a:rPr lang="en-US" altLang="zh-CN" sz="1300">
                <a:latin typeface="Times New Roman" panose="02020603050405020304" pitchFamily="18" charset="0"/>
              </a:rPr>
              <a:pPr/>
              <a:t>64</a:t>
            </a:fld>
            <a:endParaRPr lang="en-US" altLang="zh-CN" sz="1300">
              <a:latin typeface="Times New Roman" panose="02020603050405020304" pitchFamily="18" charset="0"/>
            </a:endParaRPr>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5284880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7844480-0767-4F2C-8D58-5EA44D43AF7A}" type="slidenum">
              <a:rPr lang="en-US" altLang="zh-CN" sz="1300">
                <a:latin typeface="Times New Roman" panose="02020603050405020304" pitchFamily="18" charset="0"/>
              </a:rPr>
              <a:pPr/>
              <a:t>65</a:t>
            </a:fld>
            <a:endParaRPr lang="en-US" altLang="zh-CN" sz="1300">
              <a:latin typeface="Times New Roman" panose="02020603050405020304" pitchFamily="18" charset="0"/>
            </a:endParaRPr>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36609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8EB7BB8-49B2-4DAD-B1E9-3AC217F7EF6A}" type="slidenum">
              <a:rPr lang="en-US" altLang="zh-CN" sz="1300"/>
              <a:pPr/>
              <a:t>7</a:t>
            </a:fld>
            <a:endParaRPr lang="en-US" altLang="zh-CN" sz="13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endParaRPr kumimoji="0" lang="zh-CN" altLang="en-US" dirty="0">
              <a:ea typeface="宋体" panose="02010600030101010101" pitchFamily="2" charset="-122"/>
            </a:endParaRPr>
          </a:p>
        </p:txBody>
      </p:sp>
    </p:spTree>
    <p:extLst>
      <p:ext uri="{BB962C8B-B14F-4D97-AF65-F5344CB8AC3E}">
        <p14:creationId xmlns:p14="http://schemas.microsoft.com/office/powerpoint/2010/main" val="29558803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210ED3C-BA45-4C6E-9254-80381B7AF0C2}" type="slidenum">
              <a:rPr lang="en-US" altLang="zh-CN" sz="1300">
                <a:latin typeface="Times New Roman" panose="02020603050405020304" pitchFamily="18" charset="0"/>
              </a:rPr>
              <a:pPr/>
              <a:t>66</a:t>
            </a:fld>
            <a:endParaRPr lang="en-US" altLang="zh-CN" sz="1300">
              <a:latin typeface="Times New Roman" panose="02020603050405020304" pitchFamily="18" charset="0"/>
            </a:endParaRPr>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4081228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5BF24A-A6FF-448A-992A-535E16B05033}" type="slidenum">
              <a:rPr lang="en-US" altLang="zh-CN" sz="1300">
                <a:latin typeface="Times New Roman" panose="02020603050405020304" pitchFamily="18" charset="0"/>
              </a:rPr>
              <a:pPr/>
              <a:t>67</a:t>
            </a:fld>
            <a:endParaRPr lang="en-US" altLang="zh-CN" sz="1300">
              <a:latin typeface="Times New Roman" panose="02020603050405020304" pitchFamily="18" charset="0"/>
            </a:endParaRPr>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071617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1F008B2-3006-49C5-925D-E73B1D56B7A0}" type="slidenum">
              <a:rPr lang="en-US" altLang="zh-CN" sz="1300">
                <a:latin typeface="Times New Roman" panose="02020603050405020304" pitchFamily="18" charset="0"/>
              </a:rPr>
              <a:pPr/>
              <a:t>68</a:t>
            </a:fld>
            <a:endParaRPr lang="en-US" altLang="zh-CN" sz="1300">
              <a:latin typeface="Times New Roman" panose="02020603050405020304" pitchFamily="18" charset="0"/>
            </a:endParaRPr>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575022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0D4DFDD-C534-4F82-940E-A3029A806A2D}" type="slidenum">
              <a:rPr lang="en-US" altLang="zh-CN" sz="1300">
                <a:latin typeface="Times New Roman" panose="02020603050405020304" pitchFamily="18" charset="0"/>
              </a:rPr>
              <a:pPr/>
              <a:t>69</a:t>
            </a:fld>
            <a:endParaRPr lang="en-US" altLang="zh-CN" sz="1300">
              <a:latin typeface="Times New Roman" panose="02020603050405020304" pitchFamily="18" charset="0"/>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6061028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FB82871A-EE76-4587-AA34-668DA30B53B4}" type="slidenum">
              <a:rPr lang="en-US" altLang="zh-CN" sz="1300">
                <a:latin typeface="Times New Roman" panose="02020603050405020304" pitchFamily="18" charset="0"/>
              </a:rPr>
              <a:pPr algn="r"/>
              <a:t>70</a:t>
            </a:fld>
            <a:endParaRPr lang="en-US" altLang="zh-CN" sz="1300">
              <a:latin typeface="Times New Roman" panose="02020603050405020304" pitchFamily="18" charset="0"/>
            </a:endParaRPr>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886473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72</a:t>
            </a:fld>
            <a:r>
              <a:rPr lang="zh-CN" altLang="en-US"/>
              <a:t> 页</a:t>
            </a:r>
            <a:endParaRPr lang="zh-CN" altLang="en-US" dirty="0"/>
          </a:p>
        </p:txBody>
      </p:sp>
    </p:spTree>
    <p:extLst>
      <p:ext uri="{BB962C8B-B14F-4D97-AF65-F5344CB8AC3E}">
        <p14:creationId xmlns:p14="http://schemas.microsoft.com/office/powerpoint/2010/main" val="18257041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lumMod val="75000"/>
                    <a:lumOff val="25000"/>
                  </a:schemeClr>
                </a:solidFill>
                <a:effectLst/>
                <a:latin typeface="+mn-lt"/>
                <a:ea typeface="+mn-ea"/>
                <a:cs typeface="+mn-cs"/>
              </a:rPr>
              <a:t>promiscuous mode</a:t>
            </a:r>
            <a:r>
              <a:rPr lang="zh-CN" altLang="en-US" sz="1200" b="0" i="0" kern="1200" dirty="0">
                <a:solidFill>
                  <a:schemeClr val="tx1">
                    <a:lumMod val="75000"/>
                    <a:lumOff val="25000"/>
                  </a:schemeClr>
                </a:solidFill>
                <a:effectLst/>
                <a:latin typeface="+mn-lt"/>
                <a:ea typeface="+mn-ea"/>
                <a:cs typeface="+mn-cs"/>
              </a:rPr>
              <a:t>：混杂模式</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74</a:t>
            </a:fld>
            <a:r>
              <a:rPr lang="zh-CN" altLang="en-US"/>
              <a:t> 页</a:t>
            </a:r>
            <a:endParaRPr lang="zh-CN" altLang="en-US" dirty="0"/>
          </a:p>
        </p:txBody>
      </p:sp>
    </p:spTree>
    <p:extLst>
      <p:ext uri="{BB962C8B-B14F-4D97-AF65-F5344CB8AC3E}">
        <p14:creationId xmlns:p14="http://schemas.microsoft.com/office/powerpoint/2010/main" val="4290637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5A125192-709D-49E5-AA05-2B6A130C5957}" type="slidenum">
              <a:rPr lang="en-US" altLang="zh-CN" sz="1300">
                <a:latin typeface="Times New Roman" panose="02020603050405020304" pitchFamily="18" charset="0"/>
              </a:rPr>
              <a:pPr algn="r"/>
              <a:t>76</a:t>
            </a:fld>
            <a:endParaRPr lang="en-US" altLang="zh-CN" sz="1300">
              <a:latin typeface="Times New Roman" panose="02020603050405020304" pitchFamily="18" charset="0"/>
            </a:endParaRPr>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1032717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6599F8-9EE9-4462-94B4-7064E87771DC}" type="slidenum">
              <a:rPr lang="en-US" altLang="zh-CN" sz="1300">
                <a:latin typeface="Times New Roman" panose="02020603050405020304" pitchFamily="18" charset="0"/>
              </a:rPr>
              <a:pPr/>
              <a:t>77</a:t>
            </a:fld>
            <a:endParaRPr lang="en-US" altLang="zh-CN" sz="1300">
              <a:latin typeface="Times New Roman" panose="02020603050405020304" pitchFamily="18" charset="0"/>
            </a:endParaRPr>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08835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BEA7C3-A791-491A-95C6-D5EBC72F8D1B}" type="slidenum">
              <a:rPr lang="en-US" altLang="zh-CN" sz="1300">
                <a:latin typeface="Times New Roman" panose="02020603050405020304" pitchFamily="18" charset="0"/>
              </a:rPr>
              <a:pPr/>
              <a:t>78</a:t>
            </a:fld>
            <a:endParaRPr lang="en-US" altLang="zh-CN" sz="1300">
              <a:latin typeface="Times New Roman" panose="02020603050405020304" pitchFamily="18" charset="0"/>
            </a:endParaRPr>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5070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5DE3501-DDB2-45B1-8383-B6806526F4BB}" type="slidenum">
              <a:rPr lang="en-US" altLang="zh-CN" sz="1300"/>
              <a:pPr/>
              <a:t>8</a:t>
            </a:fld>
            <a:endParaRPr lang="en-US" altLang="zh-CN" sz="13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endParaRPr kumimoji="0" lang="zh-CN" altLang="en-US">
              <a:ea typeface="宋体" panose="02010600030101010101" pitchFamily="2" charset="-122"/>
            </a:endParaRPr>
          </a:p>
        </p:txBody>
      </p:sp>
    </p:spTree>
    <p:extLst>
      <p:ext uri="{BB962C8B-B14F-4D97-AF65-F5344CB8AC3E}">
        <p14:creationId xmlns:p14="http://schemas.microsoft.com/office/powerpoint/2010/main" val="2658390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A2C281B-47BA-4810-87F0-1D3BCA375101}" type="slidenum">
              <a:rPr lang="en-US" altLang="zh-CN" sz="1300">
                <a:latin typeface="Times New Roman" panose="02020603050405020304" pitchFamily="18" charset="0"/>
              </a:rPr>
              <a:pPr/>
              <a:t>79</a:t>
            </a:fld>
            <a:endParaRPr lang="en-US" altLang="zh-CN" sz="1300">
              <a:latin typeface="Times New Roman" panose="02020603050405020304" pitchFamily="18" charset="0"/>
            </a:endParaRPr>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328866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D7A2F0A-AB41-47AE-BA8A-567349F88D27}" type="slidenum">
              <a:rPr lang="en-US" altLang="zh-CN" sz="1300">
                <a:latin typeface="Times New Roman" panose="02020603050405020304" pitchFamily="18" charset="0"/>
              </a:rPr>
              <a:pPr/>
              <a:t>80</a:t>
            </a:fld>
            <a:endParaRPr lang="en-US" altLang="zh-CN" sz="1300">
              <a:latin typeface="Times New Roman" panose="02020603050405020304" pitchFamily="18" charset="0"/>
            </a:endParaRPr>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535161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B8F9209-5A17-4130-A441-8581755FDE28}" type="slidenum">
              <a:rPr lang="en-US" altLang="zh-CN" sz="1300">
                <a:latin typeface="Times New Roman" panose="02020603050405020304" pitchFamily="18" charset="0"/>
              </a:rPr>
              <a:pPr/>
              <a:t>81</a:t>
            </a:fld>
            <a:endParaRPr lang="en-US" altLang="zh-CN" sz="1300">
              <a:latin typeface="Times New Roman" panose="02020603050405020304" pitchFamily="18" charset="0"/>
            </a:endParaRPr>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384862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5BFA84-D5F6-4559-B007-A03CBFB71C9E}" type="slidenum">
              <a:rPr lang="en-US" altLang="zh-CN" sz="1300">
                <a:latin typeface="Times New Roman" panose="02020603050405020304" pitchFamily="18" charset="0"/>
              </a:rPr>
              <a:pPr/>
              <a:t>82</a:t>
            </a:fld>
            <a:endParaRPr lang="en-US" altLang="zh-CN" sz="1300">
              <a:latin typeface="Times New Roman" panose="02020603050405020304" pitchFamily="18" charset="0"/>
            </a:endParaRPr>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22396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p:cNvSpPr>
            <a:spLocks noGrp="1" noRot="1" noChangeAspect="1"/>
          </p:cNvSpPr>
          <p:nvPr>
            <p:ph type="sldImg"/>
          </p:nvPr>
        </p:nvSpPr>
        <p:spPr>
          <a:ln/>
        </p:spPr>
      </p:sp>
      <p:sp>
        <p:nvSpPr>
          <p:cNvPr id="155650"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5651"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D72366A-70EA-43D2-B2A5-8133D5AB8B99}" type="slidenum">
              <a:rPr lang="en-US" altLang="zh-CN" sz="1300">
                <a:latin typeface="Times New Roman" panose="02020603050405020304" pitchFamily="18" charset="0"/>
              </a:rPr>
              <a:pPr/>
              <a:t>83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976424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p:cNvSpPr>
          <p:nvPr>
            <p:ph type="sldImg"/>
          </p:nvPr>
        </p:nvSpPr>
        <p:spPr>
          <a:ln/>
        </p:spPr>
      </p:sp>
      <p:sp>
        <p:nvSpPr>
          <p:cNvPr id="157698"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7699"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1BA167A-D141-4595-9313-5C84615FFE19}" type="slidenum">
              <a:rPr lang="en-US" altLang="zh-CN" sz="1300">
                <a:latin typeface="Times New Roman" panose="02020603050405020304" pitchFamily="18" charset="0"/>
              </a:rPr>
              <a:pPr/>
              <a:t>84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607697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9</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480785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C3D82E7-A1D6-404E-86D1-18B218E5B3F8}" type="slidenum">
              <a:rPr lang="en-US" altLang="zh-CN" sz="1300">
                <a:latin typeface="Times New Roman" panose="02020603050405020304" pitchFamily="18" charset="0"/>
              </a:rPr>
              <a:pPr/>
              <a:t>10</a:t>
            </a:fld>
            <a:endParaRPr lang="en-US" altLang="zh-CN" sz="1300">
              <a:latin typeface="Times New Roman" panose="02020603050405020304" pitchFamily="18" charset="0"/>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349886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2639616" y="836712"/>
            <a:ext cx="9468544" cy="2387600"/>
          </a:xfrm>
        </p:spPr>
        <p:txBody>
          <a:bodyPr anchor="b">
            <a:normAutofit/>
          </a:bodyPr>
          <a:lstStyle>
            <a:lvl1pPr algn="ctr">
              <a:defRPr sz="4800"/>
            </a:lvl1pPr>
          </a:lstStyle>
          <a:p>
            <a:r>
              <a:rPr lang="zh-CN" altLang="en-US"/>
              <a:t>单击此处编辑母版标题样式</a:t>
            </a:r>
          </a:p>
        </p:txBody>
      </p:sp>
      <p:sp>
        <p:nvSpPr>
          <p:cNvPr id="3" name="副标题 2"/>
          <p:cNvSpPr>
            <a:spLocks noGrp="1"/>
          </p:cNvSpPr>
          <p:nvPr>
            <p:ph type="subTitle" idx="1"/>
          </p:nvPr>
        </p:nvSpPr>
        <p:spPr>
          <a:xfrm>
            <a:off x="2972975" y="3573016"/>
            <a:ext cx="9144000" cy="1655762"/>
          </a:xfrm>
          <a:prstGeom prst="rect">
            <a:avLst/>
          </a:prstGeom>
        </p:spPr>
        <p:txBody>
          <a:bodyPr/>
          <a:lstStyle>
            <a:lvl1pPr marL="0" indent="0" algn="ctr">
              <a:buNone/>
              <a:defRPr sz="3600">
                <a:solidFill>
                  <a:srgbClr val="0000FF"/>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Tree>
    <p:extLst>
      <p:ext uri="{BB962C8B-B14F-4D97-AF65-F5344CB8AC3E}">
        <p14:creationId xmlns:p14="http://schemas.microsoft.com/office/powerpoint/2010/main" val="2339476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527050" y="1125538"/>
            <a:ext cx="11137900"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686967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SINGLE">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1" y="1125538"/>
            <a:ext cx="12191999"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69406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855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endParaRPr lang="en-US" dirty="0">
              <a:latin typeface="Arial" panose="020B0604020202020204" pitchFamily="34" charset="0"/>
            </a:endParaRPr>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96763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with bottom bar">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lvl="0"/>
            <a:endParaRPr lang="en-US"/>
          </a:p>
        </p:txBody>
      </p:sp>
      <p:sp>
        <p:nvSpPr>
          <p:cNvPr id="4" name="灯片编号占位符 3"/>
          <p:cNvSpPr>
            <a:spLocks noGrp="1"/>
          </p:cNvSpPr>
          <p:nvPr>
            <p:ph type="sldNum" sz="quarter" idx="12"/>
          </p:nvPr>
        </p:nvSpPr>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752021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3">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416480" y="6669360"/>
            <a:ext cx="1312387" cy="188640"/>
          </a:xfrm>
        </p:spPr>
        <p:txBody>
          <a:bodyPr/>
          <a:lstStyle/>
          <a:p>
            <a:r>
              <a:rPr lang="en-US" altLang="zh-CN" dirty="0"/>
              <a:t>1.3 </a:t>
            </a:r>
            <a:r>
              <a:rPr lang="zh-CN" altLang="en-US" dirty="0"/>
              <a:t>网络核心</a:t>
            </a:r>
            <a:r>
              <a:rPr lang="en-US" altLang="zh-CN" dirty="0"/>
              <a:t>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57027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4">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272464" y="6679441"/>
            <a:ext cx="1312387" cy="188640"/>
          </a:xfrm>
        </p:spPr>
        <p:txBody>
          <a:bodyPr/>
          <a:lstStyle/>
          <a:p>
            <a:r>
              <a:rPr lang="en-US" altLang="zh-CN" dirty="0"/>
              <a:t>1.3 </a:t>
            </a:r>
            <a:r>
              <a:rPr lang="zh-CN" altLang="en-US" dirty="0"/>
              <a:t>网络核心</a:t>
            </a:r>
            <a:r>
              <a:rPr lang="en-US" altLang="zh-CN" dirty="0"/>
              <a:t>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2313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11"/>
          </p:nvPr>
        </p:nvSpPr>
        <p:spPr/>
        <p:txBody>
          <a:bodyPr/>
          <a:lstStyle/>
          <a:p>
            <a:pPr lvl="0"/>
            <a:endParaRPr lang="en-US"/>
          </a:p>
        </p:txBody>
      </p:sp>
      <p:sp>
        <p:nvSpPr>
          <p:cNvPr id="7" name="灯片编号占位符 6"/>
          <p:cNvSpPr>
            <a:spLocks noGrp="1"/>
          </p:cNvSpPr>
          <p:nvPr>
            <p:ph type="sldNum" sz="quarter" idx="12"/>
          </p:nvPr>
        </p:nvSpPr>
        <p:spPr/>
        <p:txBody>
          <a:bodyPr/>
          <a:lstStyle/>
          <a:p>
            <a:pPr lvl="0"/>
            <a:fld id="{9A0DB2DC-4C9A-4742-B13C-FB6460FD3503}" type="slidenum">
              <a:rPr lang="en-US"/>
              <a:t>‹#›</a:t>
            </a:fld>
            <a:endParaRPr lang="en-US"/>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3154013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p:spPr>
        <p:txBody>
          <a:bodyPr/>
          <a:lstStyle/>
          <a:p>
            <a:r>
              <a:rPr lang="en-US"/>
              <a:t>Click to edit Master title style</a:t>
            </a:r>
          </a:p>
        </p:txBody>
      </p:sp>
      <p:sp>
        <p:nvSpPr>
          <p:cNvPr id="3" name="Content Placeholder 2"/>
          <p:cNvSpPr>
            <a:spLocks noGrp="1"/>
          </p:cNvSpPr>
          <p:nvPr>
            <p:ph sz="half" idx="1"/>
          </p:nvPr>
        </p:nvSpPr>
        <p:spPr>
          <a:xfrm>
            <a:off x="711200" y="1611313"/>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94400" y="16113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994400" y="40116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endParaRPr lang="en-US" altLang="zh-CN" dirty="0"/>
          </a:p>
        </p:txBody>
      </p:sp>
      <p:sp>
        <p:nvSpPr>
          <p:cNvPr id="7" name="Footer Placeholder 6"/>
          <p:cNvSpPr>
            <a:spLocks noGrp="1"/>
          </p:cNvSpPr>
          <p:nvPr>
            <p:ph type="ftr" sz="quarter" idx="11"/>
          </p:nvPr>
        </p:nvSpPr>
        <p:spPr/>
        <p:txBody>
          <a:bodyPr/>
          <a:lstStyle>
            <a:lvl1pPr>
              <a:defRPr/>
            </a:lvl1pPr>
          </a:lstStyle>
          <a:p>
            <a:pPr>
              <a:defRPr/>
            </a:pPr>
            <a:r>
              <a:rPr lang="en-US"/>
              <a:t>Introduction</a:t>
            </a:r>
          </a:p>
        </p:txBody>
      </p:sp>
      <p:sp>
        <p:nvSpPr>
          <p:cNvPr id="8" name="Slide Number Placeholder 7"/>
          <p:cNvSpPr>
            <a:spLocks noGrp="1"/>
          </p:cNvSpPr>
          <p:nvPr>
            <p:ph type="sldNum" sz="quarter" idx="12"/>
          </p:nvPr>
        </p:nvSpPr>
        <p:spPr/>
        <p:txBody>
          <a:bodyPr/>
          <a:lstStyle>
            <a:lvl1pPr>
              <a:defRPr/>
            </a:lvl1pPr>
          </a:lstStyle>
          <a:p>
            <a:r>
              <a:rPr lang="en-US" altLang="zh-CN"/>
              <a:t>1</a:t>
            </a:r>
            <a:fld id="{FB9AE2A9-862D-4735-96F7-B371DC022AD0}" type="slidenum">
              <a:rPr lang="en-US" altLang="zh-CN"/>
              <a:pPr/>
              <a:t>‹#›</a:t>
            </a:fld>
            <a:endParaRPr lang="en-US" altLang="zh-CN"/>
          </a:p>
        </p:txBody>
      </p:sp>
    </p:spTree>
    <p:extLst>
      <p:ext uri="{BB962C8B-B14F-4D97-AF65-F5344CB8AC3E}">
        <p14:creationId xmlns:p14="http://schemas.microsoft.com/office/powerpoint/2010/main" val="3815878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116921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Tree>
    <p:extLst>
      <p:ext uri="{BB962C8B-B14F-4D97-AF65-F5344CB8AC3E}">
        <p14:creationId xmlns:p14="http://schemas.microsoft.com/office/powerpoint/2010/main" val="2063037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zh-CN" altLang="zh-CN" dirty="0"/>
          </a:p>
        </p:txBody>
      </p:sp>
      <p:sp>
        <p:nvSpPr>
          <p:cNvPr id="6" name="Footer Placeholder 5"/>
          <p:cNvSpPr>
            <a:spLocks noGrp="1"/>
          </p:cNvSpPr>
          <p:nvPr>
            <p:ph type="ftr" sz="quarter" idx="11"/>
          </p:nvPr>
        </p:nvSpPr>
        <p:spPr/>
        <p:txBody>
          <a:bodyPr/>
          <a:lstStyle>
            <a:lvl1pPr>
              <a:defRPr>
                <a:ea typeface="宋体" pitchFamily="2" charset="-122"/>
              </a:defRPr>
            </a:lvl1pPr>
          </a:lstStyle>
          <a:p>
            <a:pPr>
              <a:defRPr/>
            </a:pPr>
            <a:r>
              <a:rPr lang="en-US" altLang="zh-CN" dirty="0"/>
              <a:t> 1 Introduction</a:t>
            </a:r>
            <a:endParaRPr lang="en-US" altLang="zh-CN" dirty="0">
              <a:latin typeface="Times New Roman" pitchFamily="18" charset="0"/>
            </a:endParaRPr>
          </a:p>
        </p:txBody>
      </p:sp>
      <p:sp>
        <p:nvSpPr>
          <p:cNvPr id="7" name="Slide Number Placeholder 6"/>
          <p:cNvSpPr>
            <a:spLocks noGrp="1"/>
          </p:cNvSpPr>
          <p:nvPr>
            <p:ph type="sldNum" sz="quarter" idx="12"/>
          </p:nvPr>
        </p:nvSpPr>
        <p:spPr>
          <a:xfrm>
            <a:off x="11834922" y="6662138"/>
            <a:ext cx="360040" cy="223246"/>
          </a:xfrm>
        </p:spPr>
        <p:txBody>
          <a:bodyPr/>
          <a:lstStyle>
            <a:lvl1pPr>
              <a:defRPr smtClean="0"/>
            </a:lvl1pPr>
          </a:lstStyle>
          <a:p>
            <a:pPr>
              <a:defRPr/>
            </a:pPr>
            <a:fld id="{6C3CF1F0-77BB-4D83-A23F-AC4F63D13D36}" type="slidenum">
              <a:rPr lang="en-US" altLang="zh-CN" smtClean="0"/>
              <a:pPr>
                <a:defRPr/>
              </a:pPr>
              <a:t>‹#›</a:t>
            </a:fld>
            <a:endParaRPr lang="en-US" altLang="zh-CN" dirty="0"/>
          </a:p>
        </p:txBody>
      </p:sp>
    </p:spTree>
    <p:extLst>
      <p:ext uri="{BB962C8B-B14F-4D97-AF65-F5344CB8AC3E}">
        <p14:creationId xmlns:p14="http://schemas.microsoft.com/office/powerpoint/2010/main" val="2446836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solidFill>
                  <a:schemeClr val="accent1"/>
                </a:solidFill>
              </a:defRPr>
            </a:lvl1pPr>
          </a:lstStyle>
          <a:p>
            <a:r>
              <a:rPr lang="en-US" altLang="zh-CN" dirty="0"/>
              <a:t>Add title here</a:t>
            </a:r>
            <a:endParaRPr lang="zh-CN" altLang="en-US" dirty="0"/>
          </a:p>
        </p:txBody>
      </p:sp>
      <p:sp>
        <p:nvSpPr>
          <p:cNvPr id="3" name="页脚占位符 2"/>
          <p:cNvSpPr>
            <a:spLocks noGrp="1"/>
          </p:cNvSpPr>
          <p:nvPr>
            <p:ph type="ftr" sz="quarter" idx="10"/>
          </p:nvPr>
        </p:nvSpPr>
        <p:spPr/>
        <p:txBody>
          <a:bodyPr/>
          <a:lstStyle/>
          <a:p>
            <a:r>
              <a:rPr lang="en-US" altLang="zh-CN"/>
              <a:t>/    11</a:t>
            </a:r>
            <a:endParaRPr lang="zh-CN" altLang="en-US" dirty="0"/>
          </a:p>
        </p:txBody>
      </p:sp>
      <p:sp>
        <p:nvSpPr>
          <p:cNvPr id="4" name="灯片编号占位符 3"/>
          <p:cNvSpPr>
            <a:spLocks noGrp="1"/>
          </p:cNvSpPr>
          <p:nvPr>
            <p:ph type="sldNum" sz="quarter" idx="11"/>
          </p:nvPr>
        </p:nvSpPr>
        <p:spPr/>
        <p:txBody>
          <a:bodyPr/>
          <a:lstStyle/>
          <a:p>
            <a:fld id="{6BEC640B-8EC1-433E-80CD-79E910140350}" type="slidenum">
              <a:rPr lang="en-US" altLang="zh-CN" smtClean="0"/>
              <a:pPr/>
              <a:t>‹#›</a:t>
            </a:fld>
            <a:r>
              <a:rPr lang="en-US" altLang="zh-CN" dirty="0"/>
              <a:t>/</a:t>
            </a:r>
            <a:fld id="{49F4BA8F-7B64-4198-9505-0CB5D4D3B366}" type="slidenum">
              <a:rPr lang="en-US" altLang="zh-CN" smtClean="0"/>
              <a:pPr/>
              <a:t>‹#›</a:t>
            </a:fld>
            <a:endParaRPr lang="zh-CN" altLang="en-US" dirty="0"/>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238741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BAR">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Add title here</a:t>
            </a:r>
            <a:endParaRPr lang="zh-CN" altLang="en-US" dirty="0"/>
          </a:p>
        </p:txBody>
      </p:sp>
      <p:sp>
        <p:nvSpPr>
          <p:cNvPr id="3" name="内容占位符 2"/>
          <p:cNvSpPr>
            <a:spLocks noGrp="1"/>
          </p:cNvSpPr>
          <p:nvPr>
            <p:ph sz="half" idx="1" hasCustomPrompt="1"/>
          </p:nvPr>
        </p:nvSpPr>
        <p:spPr>
          <a:xfrm>
            <a:off x="5270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内容占位符 3"/>
          <p:cNvSpPr>
            <a:spLocks noGrp="1"/>
          </p:cNvSpPr>
          <p:nvPr>
            <p:ph sz="half" idx="2" hasCustomPrompt="1"/>
          </p:nvPr>
        </p:nvSpPr>
        <p:spPr>
          <a:xfrm>
            <a:off x="61912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514594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Add title here</a:t>
            </a:r>
            <a:endParaRPr lang="zh-CN" altLang="en-US" dirty="0"/>
          </a:p>
        </p:txBody>
      </p:sp>
      <p:sp>
        <p:nvSpPr>
          <p:cNvPr id="3" name="文本占位符 2"/>
          <p:cNvSpPr>
            <a:spLocks noGrp="1"/>
          </p:cNvSpPr>
          <p:nvPr>
            <p:ph type="body" idx="1" hasCustomPrompt="1"/>
          </p:nvPr>
        </p:nvSpPr>
        <p:spPr>
          <a:xfrm>
            <a:off x="527051"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4" name="内容占位符 3"/>
          <p:cNvSpPr>
            <a:spLocks noGrp="1"/>
          </p:cNvSpPr>
          <p:nvPr>
            <p:ph sz="half" idx="2" hasCustomPrompt="1"/>
          </p:nvPr>
        </p:nvSpPr>
        <p:spPr>
          <a:xfrm>
            <a:off x="527051" y="1844825"/>
            <a:ext cx="5469467"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文本占位符 4"/>
          <p:cNvSpPr>
            <a:spLocks noGrp="1"/>
          </p:cNvSpPr>
          <p:nvPr>
            <p:ph type="body" sz="quarter" idx="3" hasCustomPrompt="1"/>
          </p:nvPr>
        </p:nvSpPr>
        <p:spPr>
          <a:xfrm>
            <a:off x="6191250"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6" name="内容占位符 5"/>
          <p:cNvSpPr>
            <a:spLocks noGrp="1"/>
          </p:cNvSpPr>
          <p:nvPr>
            <p:ph sz="quarter" idx="4" hasCustomPrompt="1"/>
          </p:nvPr>
        </p:nvSpPr>
        <p:spPr>
          <a:xfrm>
            <a:off x="6193367" y="1844825"/>
            <a:ext cx="5471584"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a:p>
            <a:pPr lvl="0"/>
            <a:endParaRPr lang="zh-CN" altLang="en-US" dirty="0"/>
          </a:p>
        </p:txBody>
      </p:sp>
      <p:sp>
        <p:nvSpPr>
          <p:cNvPr id="10" name="页脚占位符 4"/>
          <p:cNvSpPr>
            <a:spLocks noGrp="1"/>
          </p:cNvSpPr>
          <p:nvPr>
            <p:ph type="ftr" sz="quarter" idx="10"/>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11" name="灯片编号占位符 5"/>
          <p:cNvSpPr>
            <a:spLocks noGrp="1"/>
          </p:cNvSpPr>
          <p:nvPr>
            <p:ph type="sldNum" sz="quarter" idx="11"/>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2"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54840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TEXT-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27051" y="273051"/>
            <a:ext cx="11137900" cy="708025"/>
          </a:xfrm>
        </p:spPr>
        <p:txBody>
          <a:bodyPr vert="horz" lIns="91440" tIns="45720" rIns="91440" bIns="45720" rtlCol="0" anchor="ctr">
            <a:normAutofit/>
          </a:bodyPr>
          <a:lstStyle>
            <a:lvl1pPr>
              <a:defRPr lang="zh-CN" altLang="en-US"/>
            </a:lvl1pPr>
          </a:lstStyle>
          <a:p>
            <a:pPr marL="0" lvl="0"/>
            <a:r>
              <a:rPr lang="en-US" altLang="zh-CN" dirty="0"/>
              <a:t>Add title here</a:t>
            </a:r>
            <a:endParaRPr lang="zh-CN" altLang="en-US" dirty="0"/>
          </a:p>
        </p:txBody>
      </p:sp>
      <p:sp>
        <p:nvSpPr>
          <p:cNvPr id="3" name="内容占位符 2"/>
          <p:cNvSpPr>
            <a:spLocks noGrp="1"/>
          </p:cNvSpPr>
          <p:nvPr>
            <p:ph idx="1" hasCustomPrompt="1"/>
          </p:nvPr>
        </p:nvSpPr>
        <p:spPr>
          <a:xfrm>
            <a:off x="527382" y="1125538"/>
            <a:ext cx="6898217" cy="5183187"/>
          </a:xfrm>
          <a:ln>
            <a:solidFill>
              <a:schemeClr val="tx2"/>
            </a:solidFill>
          </a:ln>
        </p:spPr>
        <p:txBody>
          <a:bodyPr>
            <a:normAutofit/>
          </a:bodyPr>
          <a:lstStyle>
            <a:lvl1pPr>
              <a:defRPr sz="2800">
                <a:solidFill>
                  <a:srgbClr val="0000FF"/>
                </a:solidFill>
              </a:defRPr>
            </a:lvl1pPr>
            <a:lvl2pPr>
              <a:defRPr sz="2400">
                <a:solidFill>
                  <a:srgbClr val="0000FF"/>
                </a:solidFill>
              </a:defRPr>
            </a:lvl2pPr>
            <a:lvl3pPr>
              <a:defRPr sz="2000">
                <a:solidFill>
                  <a:srgbClr val="0000FF"/>
                </a:solidFill>
              </a:defRPr>
            </a:lvl3pPr>
            <a:lvl4pPr>
              <a:defRPr sz="1800">
                <a:solidFill>
                  <a:srgbClr val="0000FF"/>
                </a:solidFill>
              </a:defRPr>
            </a:lvl4pPr>
            <a:lvl5pPr>
              <a:defRPr sz="1800">
                <a:solidFill>
                  <a:srgbClr val="0000FF"/>
                </a:solidFill>
              </a:defRPr>
            </a:lvl5pPr>
            <a:lvl6pPr>
              <a:defRPr sz="2000"/>
            </a:lvl6pPr>
            <a:lvl7pPr>
              <a:defRPr sz="2000"/>
            </a:lvl7pPr>
            <a:lvl8pPr>
              <a:defRPr sz="2000"/>
            </a:lvl8pPr>
            <a:lvl9pPr>
              <a:defRPr sz="20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文本占位符 3"/>
          <p:cNvSpPr>
            <a:spLocks noGrp="1"/>
          </p:cNvSpPr>
          <p:nvPr>
            <p:ph type="body" sz="half" idx="2" hasCustomPrompt="1"/>
          </p:nvPr>
        </p:nvSpPr>
        <p:spPr>
          <a:xfrm>
            <a:off x="7536161" y="1125538"/>
            <a:ext cx="4093633" cy="5183187"/>
          </a:xfrm>
        </p:spPr>
        <p:txBody>
          <a:bodyPr>
            <a:normAutofit/>
          </a:bodyPr>
          <a:lstStyle>
            <a:lvl1pPr marL="0" indent="0">
              <a:buNone/>
              <a:defRPr sz="1800">
                <a:solidFill>
                  <a:srgbClr val="0000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Add title here</a:t>
            </a:r>
            <a:endParaRPr lang="zh-CN" altLang="en-US" dirty="0"/>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258885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871864" y="3140968"/>
            <a:ext cx="7130008" cy="1325563"/>
          </a:xfrm>
          <a:prstGeom prst="rect">
            <a:avLst/>
          </a:prstGeom>
        </p:spPr>
        <p:txBody>
          <a:bodyPr vert="horz" lIns="91440" tIns="45720" rIns="91440" bIns="45720" rtlCol="0" anchor="ctr">
            <a:normAutofit/>
          </a:bodyPr>
          <a:lstStyle/>
          <a:p>
            <a:r>
              <a:rPr lang="zh-CN" altLang="en-US"/>
              <a:t>单击此处编辑母版标题样式</a:t>
            </a:r>
          </a:p>
        </p:txBody>
      </p:sp>
      <p:pic>
        <p:nvPicPr>
          <p:cNvPr id="8" name="图片 7"/>
          <p:cNvPicPr>
            <a:picLocks noChangeAspect="1"/>
          </p:cNvPicPr>
          <p:nvPr userDrawn="1"/>
        </p:nvPicPr>
        <p:blipFill>
          <a:blip r:embed="rId4"/>
          <a:stretch>
            <a:fillRect/>
          </a:stretch>
        </p:blipFill>
        <p:spPr>
          <a:xfrm>
            <a:off x="1616687" y="1073458"/>
            <a:ext cx="4661334" cy="4661334"/>
          </a:xfrm>
          <a:prstGeom prst="rect">
            <a:avLst/>
          </a:prstGeom>
        </p:spPr>
      </p:pic>
      <p:sp>
        <p:nvSpPr>
          <p:cNvPr id="9" name="弧形 8"/>
          <p:cNvSpPr/>
          <p:nvPr userDrawn="1"/>
        </p:nvSpPr>
        <p:spPr>
          <a:xfrm rot="10800000">
            <a:off x="659210" y="638693"/>
            <a:ext cx="5530862" cy="5530864"/>
          </a:xfrm>
          <a:prstGeom prst="arc">
            <a:avLst>
              <a:gd name="adj1" fmla="val 5484487"/>
              <a:gd name="adj2" fmla="val 18518042"/>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userDrawn="1"/>
        </p:nvSpPr>
        <p:spPr>
          <a:xfrm rot="10800000">
            <a:off x="-744760" y="-143009"/>
            <a:ext cx="7094266" cy="7094268"/>
          </a:xfrm>
          <a:prstGeom prst="arc">
            <a:avLst>
              <a:gd name="adj1" fmla="val 3803342"/>
              <a:gd name="adj2" fmla="val 19577685"/>
            </a:avLst>
          </a:prstGeom>
          <a:ln w="304800" cap="rnd">
            <a:solidFill>
              <a:schemeClr val="accent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弧形 10"/>
          <p:cNvSpPr/>
          <p:nvPr userDrawn="1"/>
        </p:nvSpPr>
        <p:spPr>
          <a:xfrm rot="10800000">
            <a:off x="659210" y="638693"/>
            <a:ext cx="5530862" cy="5530864"/>
          </a:xfrm>
          <a:prstGeom prst="arc">
            <a:avLst>
              <a:gd name="adj1" fmla="val 3459"/>
              <a:gd name="adj2" fmla="val 4777379"/>
            </a:avLst>
          </a:prstGeom>
          <a:ln w="3048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弧形 11"/>
          <p:cNvSpPr/>
          <p:nvPr userDrawn="1"/>
        </p:nvSpPr>
        <p:spPr>
          <a:xfrm rot="10800000">
            <a:off x="659210" y="638693"/>
            <a:ext cx="5530862" cy="5530864"/>
          </a:xfrm>
          <a:prstGeom prst="arc">
            <a:avLst>
              <a:gd name="adj1" fmla="val 19211528"/>
              <a:gd name="adj2" fmla="val 20880876"/>
            </a:avLst>
          </a:prstGeom>
          <a:ln w="3048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12"/>
          <p:cNvSpPr/>
          <p:nvPr userDrawn="1"/>
        </p:nvSpPr>
        <p:spPr>
          <a:xfrm rot="10800000">
            <a:off x="-744761" y="-143009"/>
            <a:ext cx="7094266" cy="7094268"/>
          </a:xfrm>
          <a:prstGeom prst="arc">
            <a:avLst>
              <a:gd name="adj1" fmla="val 1039272"/>
              <a:gd name="adj2" fmla="val 3259357"/>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435941329"/>
      </p:ext>
    </p:extLst>
  </p:cSld>
  <p:clrMap bg1="lt1" tx1="dk1" bg2="lt2" tx2="dk2" accent1="accent1" accent2="accent2" accent3="accent3" accent4="accent4" accent5="accent5" accent6="accent6" hlink="hlink" folHlink="folHlink"/>
  <p:sldLayoutIdLst>
    <p:sldLayoutId id="2147483701" r:id="rId1"/>
    <p:sldLayoutId id="2147483706" r:id="rId2"/>
  </p:sldLayoutIdLst>
  <p:txStyles>
    <p:titleStyle>
      <a:lvl1pPr algn="l" defTabSz="914400" rtl="0" eaLnBrk="1" latinLnBrk="0" hangingPunct="1">
        <a:lnSpc>
          <a:spcPct val="90000"/>
        </a:lnSpc>
        <a:spcBef>
          <a:spcPct val="0"/>
        </a:spcBef>
        <a:buNone/>
        <a:defRPr sz="4400" kern="1200">
          <a:solidFill>
            <a:srgbClr val="0000F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23" name="直接连接符 22"/>
          <p:cNvCxnSpPr/>
          <p:nvPr userDrawn="1"/>
        </p:nvCxnSpPr>
        <p:spPr>
          <a:xfrm>
            <a:off x="-168696" y="6760418"/>
            <a:ext cx="10585176" cy="0"/>
          </a:xfrm>
          <a:prstGeom prst="line">
            <a:avLst/>
          </a:prstGeom>
          <a:ln w="1905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0416480" y="6760418"/>
            <a:ext cx="1248471" cy="0"/>
          </a:xfrm>
          <a:prstGeom prst="line">
            <a:avLst/>
          </a:prstGeom>
          <a:ln w="1905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 name="标题占位符 1"/>
          <p:cNvSpPr>
            <a:spLocks noGrp="1"/>
          </p:cNvSpPr>
          <p:nvPr>
            <p:ph type="title"/>
          </p:nvPr>
        </p:nvSpPr>
        <p:spPr>
          <a:xfrm>
            <a:off x="527052" y="260351"/>
            <a:ext cx="11137899" cy="720724"/>
          </a:xfrm>
          <a:prstGeom prst="rect">
            <a:avLst/>
          </a:prstGeom>
        </p:spPr>
        <p:txBody>
          <a:bodyPr vert="horz" lIns="91440" tIns="45720" rIns="91440" bIns="45720" rtlCol="0" anchor="ctr">
            <a:normAutofit/>
          </a:bodyPr>
          <a:lstStyle/>
          <a:p>
            <a:r>
              <a:rPr lang="en-US" altLang="zh-CN" dirty="0"/>
              <a:t>Add title here</a:t>
            </a:r>
            <a:endParaRPr lang="zh-CN" altLang="en-US" dirty="0"/>
          </a:p>
        </p:txBody>
      </p:sp>
      <p:sp>
        <p:nvSpPr>
          <p:cNvPr id="3" name="文本占位符 2"/>
          <p:cNvSpPr>
            <a:spLocks noGrp="1"/>
          </p:cNvSpPr>
          <p:nvPr>
            <p:ph type="body" idx="1"/>
          </p:nvPr>
        </p:nvSpPr>
        <p:spPr>
          <a:xfrm>
            <a:off x="527052" y="1196752"/>
            <a:ext cx="11137899" cy="5111972"/>
          </a:xfrm>
          <a:prstGeom prst="rect">
            <a:avLst/>
          </a:prstGeom>
        </p:spPr>
        <p:txBody>
          <a:bodyPr vert="horz" lIns="91440" tIns="45720" rIns="91440" bIns="45720" rtlCol="0">
            <a:normAutofit/>
          </a:body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页脚占位符 4"/>
          <p:cNvSpPr>
            <a:spLocks noGrp="1"/>
          </p:cNvSpPr>
          <p:nvPr>
            <p:ph type="ftr" sz="quarter" idx="3"/>
          </p:nvPr>
        </p:nvSpPr>
        <p:spPr>
          <a:xfrm>
            <a:off x="10529411" y="6669360"/>
            <a:ext cx="1199456" cy="163946"/>
          </a:xfrm>
          <a:prstGeom prst="rect">
            <a:avLst/>
          </a:prstGeom>
        </p:spPr>
        <p:txBody>
          <a:bodyPr vert="horz" lIns="91440" tIns="45720" rIns="91440" bIns="45720" rtlCol="0" anchor="ctr"/>
          <a:lstStyle>
            <a:lvl1pPr algn="l">
              <a:defRPr sz="1100">
                <a:solidFill>
                  <a:schemeClr val="accent2"/>
                </a:solidFill>
                <a:latin typeface="+mn-lt"/>
                <a:ea typeface="+mn-ea"/>
              </a:defRPr>
            </a:lvl1pPr>
          </a:lstStyle>
          <a:p>
            <a:r>
              <a:rPr lang="en-US" altLang="zh-CN"/>
              <a:t>/    11</a:t>
            </a:r>
            <a:endParaRPr lang="zh-CN" altLang="en-US" dirty="0"/>
          </a:p>
        </p:txBody>
      </p:sp>
      <p:sp>
        <p:nvSpPr>
          <p:cNvPr id="6" name="灯片编号占位符 5"/>
          <p:cNvSpPr>
            <a:spLocks noGrp="1"/>
          </p:cNvSpPr>
          <p:nvPr>
            <p:ph type="sldNum" sz="quarter" idx="4"/>
          </p:nvPr>
        </p:nvSpPr>
        <p:spPr>
          <a:xfrm>
            <a:off x="11928648" y="6645954"/>
            <a:ext cx="360040" cy="223246"/>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accent4">
                    <a:lumMod val="75000"/>
                  </a:schemeClr>
                </a:solidFill>
                <a:latin typeface="+mn-lt"/>
                <a:ea typeface="+mn-ea"/>
                <a:cs typeface="+mn-cs"/>
              </a:defRPr>
            </a:lvl1pPr>
          </a:lstStyle>
          <a:p>
            <a:fld id="{49F4BA8F-7B64-4198-9505-0CB5D4D3B366}" type="slidenum">
              <a:rPr lang="en-US" altLang="zh-CN" smtClean="0"/>
              <a:pPr/>
              <a:t>‹#›</a:t>
            </a:fld>
            <a:endParaRPr lang="zh-CN" altLang="en-US" dirty="0"/>
          </a:p>
        </p:txBody>
      </p:sp>
      <p:cxnSp>
        <p:nvCxnSpPr>
          <p:cNvPr id="26" name="直接连接符 25"/>
          <p:cNvCxnSpPr/>
          <p:nvPr userDrawn="1"/>
        </p:nvCxnSpPr>
        <p:spPr>
          <a:xfrm>
            <a:off x="11952263" y="6760418"/>
            <a:ext cx="480441" cy="0"/>
          </a:xfrm>
          <a:prstGeom prst="line">
            <a:avLst/>
          </a:prstGeom>
          <a:ln w="1905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78163371"/>
      </p:ext>
    </p:extLst>
  </p:cSld>
  <p:clrMap bg1="lt1" tx1="dk1" bg2="lt2" tx2="dk2" accent1="accent1" accent2="accent2" accent3="accent3" accent4="accent4" accent5="accent5" accent6="accent6" hlink="hlink" folHlink="folHlink"/>
  <p:sldLayoutIdLst>
    <p:sldLayoutId id="2147483650" r:id="rId1"/>
    <p:sldLayoutId id="2147483668" r:id="rId2"/>
    <p:sldLayoutId id="2147483699"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708" r:id="rId13"/>
    <p:sldLayoutId id="2147483709" r:id="rId14"/>
    <p:sldLayoutId id="2147483683" r:id="rId15"/>
    <p:sldLayoutId id="2147483707" r:id="rId16"/>
  </p:sldLayoutIdLst>
  <p:hf hdr="0" dt="0"/>
  <p:txStyles>
    <p:title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p:titleStyle>
    <p:body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40.png"/><Relationship Id="rId3" Type="http://schemas.openxmlformats.org/officeDocument/2006/relationships/notesSlide" Target="../notesSlides/notesSlide9.xml"/><Relationship Id="rId7" Type="http://schemas.openxmlformats.org/officeDocument/2006/relationships/image" Target="../media/image36.jpeg"/><Relationship Id="rId12" Type="http://schemas.openxmlformats.org/officeDocument/2006/relationships/image" Target="../media/image39.png"/><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35.jpeg"/><Relationship Id="rId11" Type="http://schemas.openxmlformats.org/officeDocument/2006/relationships/image" Target="../media/image38.emf"/><Relationship Id="rId5" Type="http://schemas.openxmlformats.org/officeDocument/2006/relationships/image" Target="../media/image34.png"/><Relationship Id="rId10" Type="http://schemas.openxmlformats.org/officeDocument/2006/relationships/image" Target="../media/image37.png"/><Relationship Id="rId4" Type="http://schemas.openxmlformats.org/officeDocument/2006/relationships/image" Target="../media/image9.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9.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0.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9.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1.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9.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9.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5.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9.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6.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43.png"/><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44.wmf"/><Relationship Id="rId5" Type="http://schemas.openxmlformats.org/officeDocument/2006/relationships/oleObject" Target="../embeddings/oleObject2.bin"/><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9.png"/><Relationship Id="rId7" Type="http://schemas.openxmlformats.org/officeDocument/2006/relationships/image" Target="../media/image50.png"/><Relationship Id="rId12"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7.png"/><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9.png"/><Relationship Id="rId3" Type="http://schemas.openxmlformats.org/officeDocument/2006/relationships/image" Target="../media/image48.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1.png"/><Relationship Id="rId3" Type="http://schemas.openxmlformats.org/officeDocument/2006/relationships/image" Target="../media/image64.png"/><Relationship Id="rId7" Type="http://schemas.openxmlformats.org/officeDocument/2006/relationships/image" Target="../media/image66.png"/><Relationship Id="rId12" Type="http://schemas.openxmlformats.org/officeDocument/2006/relationships/image" Target="../media/image6.png"/><Relationship Id="rId17" Type="http://schemas.openxmlformats.org/officeDocument/2006/relationships/image" Target="../media/image54.png"/><Relationship Id="rId2" Type="http://schemas.openxmlformats.org/officeDocument/2006/relationships/notesSlide" Target="../notesSlides/notesSlide21.xml"/><Relationship Id="rId16" Type="http://schemas.openxmlformats.org/officeDocument/2006/relationships/image" Target="../media/image53.png"/><Relationship Id="rId1" Type="http://schemas.openxmlformats.org/officeDocument/2006/relationships/slideLayout" Target="../slideLayouts/slideLayout14.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48.png"/><Relationship Id="rId15" Type="http://schemas.openxmlformats.org/officeDocument/2006/relationships/image" Target="../media/image73.png"/><Relationship Id="rId10" Type="http://schemas.openxmlformats.org/officeDocument/2006/relationships/image" Target="../media/image69.png"/><Relationship Id="rId4" Type="http://schemas.openxmlformats.org/officeDocument/2006/relationships/image" Target="../media/image7.png"/><Relationship Id="rId9" Type="http://schemas.openxmlformats.org/officeDocument/2006/relationships/image" Target="../media/image68.png"/><Relationship Id="rId1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75.emf"/><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79.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9.png"/><Relationship Id="rId7" Type="http://schemas.openxmlformats.org/officeDocument/2006/relationships/image" Target="../media/image75.emf"/><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jpe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94.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6.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8.xml"/><Relationship Id="rId1" Type="http://schemas.openxmlformats.org/officeDocument/2006/relationships/slideLayout" Target="../slideLayouts/slideLayout15.xml"/><Relationship Id="rId5" Type="http://schemas.openxmlformats.org/officeDocument/2006/relationships/image" Target="../media/image98.png"/><Relationship Id="rId4" Type="http://schemas.openxmlformats.org/officeDocument/2006/relationships/image" Target="../media/image97.wmf"/></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15.xml"/><Relationship Id="rId5" Type="http://schemas.openxmlformats.org/officeDocument/2006/relationships/image" Target="../media/image98.png"/><Relationship Id="rId4" Type="http://schemas.openxmlformats.org/officeDocument/2006/relationships/image" Target="../media/image97.wmf"/></Relationships>
</file>

<file path=ppt/slides/_rels/slide5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0.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101.png"/><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15.xml"/><Relationship Id="rId4" Type="http://schemas.openxmlformats.org/officeDocument/2006/relationships/image" Target="../media/image10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9.xml"/><Relationship Id="rId1" Type="http://schemas.openxmlformats.org/officeDocument/2006/relationships/slideLayout" Target="../slideLayouts/slideLayout15.xml"/><Relationship Id="rId4" Type="http://schemas.openxmlformats.org/officeDocument/2006/relationships/image" Target="../media/image104.wmf"/></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3.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3.png"/><Relationship Id="rId1" Type="http://schemas.openxmlformats.org/officeDocument/2006/relationships/slideLayout" Target="../slideLayouts/slideLayout15.xml"/><Relationship Id="rId4" Type="http://schemas.openxmlformats.org/officeDocument/2006/relationships/image" Target="../media/image106.wmf"/></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106.wmf"/></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15.xml"/><Relationship Id="rId4" Type="http://schemas.openxmlformats.org/officeDocument/2006/relationships/image" Target="../media/image106.wmf"/></Relationships>
</file>

<file path=ppt/slides/_rels/slide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1.png"/><Relationship Id="rId2" Type="http://schemas.openxmlformats.org/officeDocument/2006/relationships/notesSlide" Target="../notesSlides/notesSlide75.xml"/><Relationship Id="rId1" Type="http://schemas.openxmlformats.org/officeDocument/2006/relationships/slideLayout" Target="../slideLayouts/slideLayout12.xml"/><Relationship Id="rId6" Type="http://schemas.openxmlformats.org/officeDocument/2006/relationships/image" Target="../media/image110.png"/><Relationship Id="rId5" Type="http://schemas.openxmlformats.org/officeDocument/2006/relationships/image" Target="../media/image7.png"/><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8.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5663952" y="2636912"/>
            <a:ext cx="6696744" cy="1193378"/>
          </a:xfrm>
        </p:spPr>
        <p:txBody>
          <a:bodyPr>
            <a:scene3d>
              <a:camera prst="orthographicFront"/>
              <a:lightRig rig="threePt" dir="t"/>
            </a:scene3d>
          </a:bodyPr>
          <a:lstStyle/>
          <a:p>
            <a:r>
              <a:rPr lang="zh-CN" altLang="en-US" sz="6000" dirty="0">
                <a:ln w="22225">
                  <a:solidFill>
                    <a:schemeClr val="accent2"/>
                  </a:solidFill>
                  <a:prstDash val="solid"/>
                </a:ln>
                <a:solidFill>
                  <a:schemeClr val="accent2">
                    <a:lumMod val="40000"/>
                    <a:lumOff val="60000"/>
                  </a:schemeClr>
                </a:solidFill>
                <a:latin typeface="隶书" panose="02010509060101010101" pitchFamily="49" charset="-122"/>
                <a:ea typeface="隶书" panose="02010509060101010101" pitchFamily="49" charset="-122"/>
              </a:rPr>
              <a:t>网络与分布式计算</a:t>
            </a:r>
            <a:endParaRPr lang="zh-CN" altLang="en-US" sz="6000" dirty="0">
              <a:ln w="22225">
                <a:solidFill>
                  <a:schemeClr val="accent2"/>
                </a:solidFill>
                <a:prstDash val="solid"/>
              </a:ln>
              <a:solidFill>
                <a:schemeClr val="accent2">
                  <a:lumMod val="40000"/>
                  <a:lumOff val="60000"/>
                </a:schemeClr>
              </a:solidFill>
              <a:effectLst/>
              <a:latin typeface="隶书" panose="02010509060101010101" pitchFamily="49" charset="-122"/>
              <a:ea typeface="隶书" panose="02010509060101010101" pitchFamily="49" charset="-122"/>
            </a:endParaRPr>
          </a:p>
        </p:txBody>
      </p:sp>
      <p:sp>
        <p:nvSpPr>
          <p:cNvPr id="5" name="副标题 4"/>
          <p:cNvSpPr>
            <a:spLocks noGrp="1"/>
          </p:cNvSpPr>
          <p:nvPr>
            <p:ph type="subTitle" idx="1"/>
          </p:nvPr>
        </p:nvSpPr>
        <p:spPr>
          <a:xfrm>
            <a:off x="3503712" y="3717032"/>
            <a:ext cx="9001000" cy="720080"/>
          </a:xfrm>
        </p:spPr>
        <p:txBody>
          <a:bodyPr/>
          <a:lstStyle/>
          <a:p>
            <a:r>
              <a:rPr lang="en-US" altLang="zh-CN" dirty="0">
                <a:latin typeface="Comic Sans MS" panose="030F0702030302020204" pitchFamily="66" charset="0"/>
              </a:rPr>
              <a:t>Networks and Distributed Computing</a:t>
            </a:r>
          </a:p>
        </p:txBody>
      </p:sp>
      <p:pic>
        <p:nvPicPr>
          <p:cNvPr id="4" name="welcome_cn">
            <a:hlinkClick r:id="" action="ppaction://media"/>
            <a:extLst>
              <a:ext uri="{FF2B5EF4-FFF2-40B4-BE49-F238E27FC236}">
                <a16:creationId xmlns:a16="http://schemas.microsoft.com/office/drawing/2014/main" id="{AF6E0F34-E579-4180-B844-93C86052875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929117" y="764704"/>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idx="4294967295"/>
          </p:nvPr>
        </p:nvSpPr>
        <p:spPr>
          <a:xfrm>
            <a:off x="2135560" y="248804"/>
            <a:ext cx="3758362" cy="1006475"/>
          </a:xfrm>
        </p:spPr>
        <p:txBody>
          <a:bodyPr>
            <a:normAutofit/>
          </a:bodyPr>
          <a:lstStyle/>
          <a:p>
            <a:pPr algn="ctr" eaLnBrk="1" hangingPunct="1"/>
            <a:r>
              <a:rPr lang="zh-CN" altLang="en-US" dirty="0"/>
              <a:t>趣味互联网装设备</a:t>
            </a:r>
            <a:endParaRPr lang="en-US" altLang="zh-CN" dirty="0"/>
          </a:p>
        </p:txBody>
      </p:sp>
      <p:pic>
        <p:nvPicPr>
          <p:cNvPr id="23554" name="Picture 19"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2350" y="1004889"/>
            <a:ext cx="3601572" cy="83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3" descr="toast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9850" y="1460500"/>
            <a:ext cx="249555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4" descr="whisp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0789" y="1425576"/>
            <a:ext cx="1895475"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 Box 7"/>
          <p:cNvSpPr txBox="1">
            <a:spLocks noChangeArrowheads="1"/>
          </p:cNvSpPr>
          <p:nvPr/>
        </p:nvSpPr>
        <p:spPr bwMode="auto">
          <a:xfrm>
            <a:off x="2419351" y="2789239"/>
            <a:ext cx="24009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mn-ea"/>
                <a:ea typeface="+mn-ea"/>
              </a:rPr>
              <a:t>IP </a:t>
            </a:r>
            <a:r>
              <a:rPr lang="zh-CN" altLang="en-US" sz="1600" dirty="0">
                <a:solidFill>
                  <a:srgbClr val="000099"/>
                </a:solidFill>
                <a:latin typeface="+mn-ea"/>
                <a:ea typeface="+mn-ea"/>
              </a:rPr>
              <a:t>相框</a:t>
            </a:r>
            <a:endParaRPr lang="en-US" altLang="zh-CN" sz="1600" dirty="0">
              <a:solidFill>
                <a:srgbClr val="000099"/>
              </a:solidFill>
              <a:latin typeface="+mn-ea"/>
              <a:ea typeface="+mn-ea"/>
            </a:endParaRPr>
          </a:p>
          <a:p>
            <a:r>
              <a:rPr lang="en-US" altLang="zh-CN" sz="1600" dirty="0">
                <a:solidFill>
                  <a:srgbClr val="000099"/>
                </a:solidFill>
                <a:latin typeface="+mn-ea"/>
                <a:ea typeface="+mn-ea"/>
              </a:rPr>
              <a:t>http://www.ceiva.com/</a:t>
            </a:r>
          </a:p>
        </p:txBody>
      </p:sp>
      <p:sp>
        <p:nvSpPr>
          <p:cNvPr id="23559" name="Text Box 8"/>
          <p:cNvSpPr txBox="1">
            <a:spLocks noChangeArrowheads="1"/>
          </p:cNvSpPr>
          <p:nvPr/>
        </p:nvSpPr>
        <p:spPr bwMode="auto">
          <a:xfrm>
            <a:off x="7150101" y="1989139"/>
            <a:ext cx="14237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网络土司机 </a:t>
            </a:r>
            <a:r>
              <a:rPr lang="en-US" altLang="zh-CN" sz="1600" dirty="0">
                <a:solidFill>
                  <a:srgbClr val="000099"/>
                </a:solidFill>
                <a:latin typeface="+mn-ea"/>
                <a:ea typeface="+mn-ea"/>
              </a:rPr>
              <a:t>+</a:t>
            </a:r>
          </a:p>
          <a:p>
            <a:r>
              <a:rPr lang="zh-CN" altLang="en-US" sz="1600" dirty="0">
                <a:solidFill>
                  <a:srgbClr val="000099"/>
                </a:solidFill>
                <a:latin typeface="+mn-ea"/>
                <a:ea typeface="+mn-ea"/>
              </a:rPr>
              <a:t>天气预报</a:t>
            </a:r>
            <a:endParaRPr lang="en-US" altLang="zh-CN" sz="1600" dirty="0">
              <a:solidFill>
                <a:srgbClr val="000099"/>
              </a:solidFill>
              <a:latin typeface="+mn-ea"/>
              <a:ea typeface="+mn-ea"/>
            </a:endParaRPr>
          </a:p>
        </p:txBody>
      </p:sp>
      <p:pic>
        <p:nvPicPr>
          <p:cNvPr id="23560" name="Picture 9" descr="cisc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5214" y="4387850"/>
            <a:ext cx="2395537"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Text Box 10"/>
          <p:cNvSpPr txBox="1">
            <a:spLocks noChangeArrowheads="1"/>
          </p:cNvSpPr>
          <p:nvPr/>
        </p:nvSpPr>
        <p:spPr bwMode="auto">
          <a:xfrm>
            <a:off x="7715251" y="5951538"/>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网络电话机</a:t>
            </a:r>
            <a:endParaRPr lang="en-US" altLang="zh-CN" sz="1600" dirty="0">
              <a:solidFill>
                <a:srgbClr val="000099"/>
              </a:solidFill>
              <a:latin typeface="+mn-ea"/>
              <a:ea typeface="+mn-ea"/>
            </a:endParaRPr>
          </a:p>
        </p:txBody>
      </p:sp>
      <p:graphicFrame>
        <p:nvGraphicFramePr>
          <p:cNvPr id="23562" name="Object 14"/>
          <p:cNvGraphicFramePr>
            <a:graphicFrameLocks noChangeAspect="1"/>
          </p:cNvGraphicFramePr>
          <p:nvPr/>
        </p:nvGraphicFramePr>
        <p:xfrm>
          <a:off x="2443164" y="3581401"/>
          <a:ext cx="803275" cy="2168525"/>
        </p:xfrm>
        <a:graphic>
          <a:graphicData uri="http://schemas.openxmlformats.org/presentationml/2006/ole">
            <mc:AlternateContent xmlns:mc="http://schemas.openxmlformats.org/markup-compatibility/2006">
              <mc:Choice xmlns:v="urn:schemas-microsoft-com:vml" Requires="v">
                <p:oleObj spid="_x0000_s1494" r:id="rId8" imgW="1434415" imgH="3873016" progId="">
                  <p:embed/>
                </p:oleObj>
              </mc:Choice>
              <mc:Fallback>
                <p:oleObj r:id="rId8" imgW="1434415" imgH="3873016" progId="">
                  <p:embed/>
                  <p:pic>
                    <p:nvPicPr>
                      <p:cNvPr id="23562"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3164" y="3581401"/>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3563" name="Text Box 8"/>
          <p:cNvSpPr txBox="1">
            <a:spLocks noChangeArrowheads="1"/>
          </p:cNvSpPr>
          <p:nvPr/>
        </p:nvSpPr>
        <p:spPr bwMode="auto">
          <a:xfrm>
            <a:off x="2505076" y="578961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智能冰箱</a:t>
            </a:r>
            <a:endParaRPr lang="en-US" altLang="zh-CN" sz="1600" dirty="0">
              <a:solidFill>
                <a:srgbClr val="000099"/>
              </a:solidFill>
              <a:latin typeface="+mn-ea"/>
              <a:ea typeface="+mn-ea"/>
            </a:endParaRPr>
          </a:p>
        </p:txBody>
      </p:sp>
      <p:pic>
        <p:nvPicPr>
          <p:cNvPr id="23564"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5026" y="3508375"/>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5" name="Text Box 8"/>
          <p:cNvSpPr txBox="1">
            <a:spLocks noChangeArrowheads="1"/>
          </p:cNvSpPr>
          <p:nvPr/>
        </p:nvSpPr>
        <p:spPr bwMode="auto">
          <a:xfrm>
            <a:off x="3530601" y="4148139"/>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mn-ea"/>
                <a:ea typeface="+mn-ea"/>
              </a:rPr>
              <a:t>Slingbox: </a:t>
            </a:r>
            <a:r>
              <a:rPr lang="zh-CN" altLang="en-US" sz="1600" dirty="0">
                <a:solidFill>
                  <a:srgbClr val="000099"/>
                </a:solidFill>
                <a:latin typeface="+mn-ea"/>
                <a:ea typeface="+mn-ea"/>
              </a:rPr>
              <a:t>远程查</a:t>
            </a:r>
            <a:endParaRPr lang="en-US" altLang="zh-CN" sz="1600" dirty="0">
              <a:solidFill>
                <a:srgbClr val="000099"/>
              </a:solidFill>
              <a:latin typeface="+mn-ea"/>
              <a:ea typeface="+mn-ea"/>
            </a:endParaRPr>
          </a:p>
          <a:p>
            <a:r>
              <a:rPr lang="zh-CN" altLang="en-US" sz="1600" dirty="0">
                <a:solidFill>
                  <a:srgbClr val="000099"/>
                </a:solidFill>
                <a:latin typeface="+mn-ea"/>
                <a:ea typeface="+mn-ea"/>
              </a:rPr>
              <a:t>看、控制有线电视</a:t>
            </a:r>
            <a:endParaRPr lang="en-US" altLang="zh-CN" sz="1600" dirty="0">
              <a:solidFill>
                <a:srgbClr val="000099"/>
              </a:solidFill>
              <a:latin typeface="+mn-ea"/>
              <a:ea typeface="+mn-ea"/>
            </a:endParaRPr>
          </a:p>
        </p:txBody>
      </p:sp>
      <p:pic>
        <p:nvPicPr>
          <p:cNvPr id="23567" name="Picture 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15339" y="2754313"/>
            <a:ext cx="6953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8" name="Text Box 10"/>
          <p:cNvSpPr txBox="1">
            <a:spLocks noChangeArrowheads="1"/>
          </p:cNvSpPr>
          <p:nvPr/>
        </p:nvSpPr>
        <p:spPr bwMode="auto">
          <a:xfrm>
            <a:off x="8277226" y="3841750"/>
            <a:ext cx="15793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mn-ea"/>
                <a:ea typeface="+mn-ea"/>
              </a:rPr>
              <a:t>Tweet-a-watt: </a:t>
            </a:r>
          </a:p>
          <a:p>
            <a:r>
              <a:rPr lang="zh-CN" altLang="en-US" sz="1600" dirty="0">
                <a:solidFill>
                  <a:srgbClr val="000099"/>
                </a:solidFill>
                <a:latin typeface="+mn-ea"/>
                <a:ea typeface="+mn-ea"/>
              </a:rPr>
              <a:t>用电量监测</a:t>
            </a:r>
            <a:endParaRPr lang="en-US" altLang="zh-CN" sz="1600" dirty="0">
              <a:solidFill>
                <a:srgbClr val="000099"/>
              </a:solidFill>
              <a:latin typeface="+mn-ea"/>
              <a:ea typeface="+mn-ea"/>
            </a:endParaRPr>
          </a:p>
        </p:txBody>
      </p:sp>
      <p:pic>
        <p:nvPicPr>
          <p:cNvPr id="23569" name="Picture 1"/>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087813" y="4972050"/>
            <a:ext cx="1289050"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Text Box 8"/>
          <p:cNvSpPr txBox="1">
            <a:spLocks noChangeArrowheads="1"/>
          </p:cNvSpPr>
          <p:nvPr/>
        </p:nvSpPr>
        <p:spPr bwMode="auto">
          <a:xfrm>
            <a:off x="5464175" y="5151438"/>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智能床垫</a:t>
            </a:r>
            <a:endParaRPr lang="en-US" altLang="zh-CN" sz="1600" dirty="0">
              <a:solidFill>
                <a:srgbClr val="000099"/>
              </a:solidFill>
              <a:latin typeface="+mn-ea"/>
              <a:ea typeface="+mn-ea"/>
            </a:endParaRPr>
          </a:p>
        </p:txBody>
      </p:sp>
      <p:pic>
        <p:nvPicPr>
          <p:cNvPr id="3" name="图片 2"/>
          <p:cNvPicPr>
            <a:picLocks noChangeAspect="1"/>
          </p:cNvPicPr>
          <p:nvPr/>
        </p:nvPicPr>
        <p:blipFill>
          <a:blip r:embed="rId13"/>
          <a:stretch>
            <a:fillRect/>
          </a:stretch>
        </p:blipFill>
        <p:spPr>
          <a:xfrm>
            <a:off x="479376" y="1425576"/>
            <a:ext cx="1015423" cy="1481969"/>
          </a:xfrm>
          <a:prstGeom prst="rect">
            <a:avLst/>
          </a:prstGeom>
        </p:spPr>
      </p:pic>
      <p:sp>
        <p:nvSpPr>
          <p:cNvPr id="22" name="Text Box 8"/>
          <p:cNvSpPr txBox="1">
            <a:spLocks noChangeArrowheads="1"/>
          </p:cNvSpPr>
          <p:nvPr/>
        </p:nvSpPr>
        <p:spPr bwMode="auto">
          <a:xfrm>
            <a:off x="287740" y="2914471"/>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小米智能音箱</a:t>
            </a:r>
            <a:endParaRPr lang="en-US" altLang="zh-CN" sz="1600" dirty="0">
              <a:solidFill>
                <a:srgbClr val="000099"/>
              </a:solidFill>
              <a:latin typeface="+mn-ea"/>
              <a:ea typeface="+mn-ea"/>
            </a:endParaRPr>
          </a:p>
        </p:txBody>
      </p:sp>
      <p:sp>
        <p:nvSpPr>
          <p:cNvPr id="23"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10</a:t>
            </a:fld>
            <a:endParaRPr lang="en-US" altLang="zh-CN" sz="1200" dirty="0">
              <a:solidFill>
                <a:schemeClr val="accent4">
                  <a:lumMod val="75000"/>
                </a:schemeClr>
              </a:solidFill>
              <a:latin typeface="Tahoma" panose="020B0604030504040204" pitchFamily="34" charset="0"/>
            </a:endParaRPr>
          </a:p>
        </p:txBody>
      </p:sp>
    </p:spTree>
    <p:extLst>
      <p:ext uri="{BB962C8B-B14F-4D97-AF65-F5344CB8AC3E}">
        <p14:creationId xmlns:p14="http://schemas.microsoft.com/office/powerpoint/2010/main" val="2038741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560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09E965-CC2F-4BDA-99BD-75C5567EF463}" type="slidenum">
              <a:rPr lang="en-US" altLang="zh-CN" sz="1200" smtClean="0">
                <a:solidFill>
                  <a:schemeClr val="accent3"/>
                </a:solidFill>
                <a:latin typeface="Tahoma" panose="020B0604030504040204" pitchFamily="34" charset="0"/>
              </a:rPr>
              <a:pPr/>
              <a:t>11</a:t>
            </a:fld>
            <a:endParaRPr lang="en-US" altLang="zh-CN" sz="1200" dirty="0">
              <a:solidFill>
                <a:schemeClr val="accent3"/>
              </a:solidFill>
              <a:latin typeface="Tahoma" panose="020B0604030504040204" pitchFamily="34" charset="0"/>
            </a:endParaRPr>
          </a:p>
        </p:txBody>
      </p:sp>
      <p:sp>
        <p:nvSpPr>
          <p:cNvPr id="25602" name="Rectangle 3"/>
          <p:cNvSpPr>
            <a:spLocks noGrp="1" noChangeArrowheads="1"/>
          </p:cNvSpPr>
          <p:nvPr>
            <p:ph type="body" sz="half" idx="4294967295"/>
          </p:nvPr>
        </p:nvSpPr>
        <p:spPr>
          <a:xfrm>
            <a:off x="1504531" y="1517650"/>
            <a:ext cx="4768850" cy="4457700"/>
          </a:xfrm>
        </p:spPr>
        <p:txBody>
          <a:bodyPr/>
          <a:lstStyle/>
          <a:p>
            <a:pPr>
              <a:buFont typeface="Wingdings" panose="05000000000000000000" pitchFamily="2" charset="2"/>
              <a:buChar char="v"/>
            </a:pPr>
            <a:r>
              <a:rPr lang="en-US" altLang="zh-CN" sz="2400" i="1" dirty="0">
                <a:latin typeface="+mn-ea"/>
                <a:ea typeface="+mn-ea"/>
              </a:rPr>
              <a:t> </a:t>
            </a:r>
            <a:r>
              <a:rPr lang="zh-CN" altLang="en-US" sz="2400" i="1" dirty="0">
                <a:solidFill>
                  <a:srgbClr val="CC0000"/>
                </a:solidFill>
                <a:latin typeface="+mn-ea"/>
                <a:ea typeface="+mn-ea"/>
              </a:rPr>
              <a:t>互联网</a:t>
            </a:r>
            <a:r>
              <a:rPr lang="en-US" altLang="zh-CN" sz="2400" i="1" dirty="0">
                <a:solidFill>
                  <a:srgbClr val="CC0000"/>
                </a:solidFill>
                <a:latin typeface="+mn-ea"/>
                <a:ea typeface="+mn-ea"/>
              </a:rPr>
              <a:t>: </a:t>
            </a:r>
            <a:r>
              <a:rPr lang="en-US" altLang="ja-JP" sz="2400" dirty="0">
                <a:solidFill>
                  <a:srgbClr val="CC0000"/>
                </a:solidFill>
                <a:latin typeface="+mn-ea"/>
                <a:ea typeface="+mn-ea"/>
              </a:rPr>
              <a:t>"</a:t>
            </a:r>
            <a:r>
              <a:rPr lang="zh-CN" altLang="en-US" sz="2400" dirty="0">
                <a:solidFill>
                  <a:srgbClr val="CC0000"/>
                </a:solidFill>
                <a:latin typeface="+mn-ea"/>
                <a:ea typeface="+mn-ea"/>
              </a:rPr>
              <a:t>网络的网络</a:t>
            </a:r>
            <a:r>
              <a:rPr lang="en-US" altLang="ja-JP" sz="2400" dirty="0">
                <a:solidFill>
                  <a:srgbClr val="CC0000"/>
                </a:solidFill>
                <a:latin typeface="+mn-ea"/>
                <a:ea typeface="+mn-ea"/>
              </a:rPr>
              <a:t>"</a:t>
            </a:r>
            <a:endParaRPr lang="en-US" altLang="ja-JP" sz="2400" dirty="0">
              <a:latin typeface="+mn-ea"/>
              <a:ea typeface="+mn-ea"/>
            </a:endParaRPr>
          </a:p>
          <a:p>
            <a:pPr marL="682625" lvl="1" indent="-225425"/>
            <a:r>
              <a:rPr lang="zh-CN" altLang="en-US" sz="2000" dirty="0">
                <a:latin typeface="+mn-ea"/>
                <a:ea typeface="+mn-ea"/>
              </a:rPr>
              <a:t>互联的</a:t>
            </a:r>
            <a:r>
              <a:rPr lang="en-US" altLang="zh-CN" sz="2000" dirty="0">
                <a:latin typeface="+mn-ea"/>
                <a:ea typeface="+mn-ea"/>
              </a:rPr>
              <a:t> ISP</a:t>
            </a:r>
          </a:p>
          <a:p>
            <a:pPr>
              <a:buFont typeface="Wingdings" panose="05000000000000000000" pitchFamily="2" charset="2"/>
              <a:buChar char="v"/>
            </a:pPr>
            <a:r>
              <a:rPr lang="en-US" altLang="zh-CN" sz="2400" i="1" dirty="0">
                <a:latin typeface="+mn-ea"/>
                <a:ea typeface="+mn-ea"/>
              </a:rPr>
              <a:t> </a:t>
            </a:r>
            <a:r>
              <a:rPr lang="zh-CN" altLang="en-US" sz="2400" i="1" dirty="0">
                <a:solidFill>
                  <a:srgbClr val="CC0000"/>
                </a:solidFill>
                <a:latin typeface="+mn-ea"/>
                <a:ea typeface="+mn-ea"/>
              </a:rPr>
              <a:t>协议</a:t>
            </a:r>
            <a:r>
              <a:rPr lang="en-US" altLang="zh-CN" sz="2400" dirty="0">
                <a:solidFill>
                  <a:srgbClr val="FF0000"/>
                </a:solidFill>
                <a:latin typeface="+mn-ea"/>
                <a:ea typeface="+mn-ea"/>
              </a:rPr>
              <a:t> </a:t>
            </a:r>
            <a:r>
              <a:rPr lang="zh-CN" altLang="en-US" sz="2400" dirty="0">
                <a:latin typeface="+mn-ea"/>
                <a:ea typeface="+mn-ea"/>
              </a:rPr>
              <a:t>控制消息</a:t>
            </a:r>
            <a:r>
              <a:rPr lang="en-US" altLang="zh-CN" sz="2400" dirty="0">
                <a:latin typeface="+mn-ea"/>
                <a:ea typeface="+mn-ea"/>
              </a:rPr>
              <a:t>(message)</a:t>
            </a:r>
            <a:r>
              <a:rPr lang="zh-CN" altLang="en-US" sz="2400" dirty="0">
                <a:latin typeface="+mn-ea"/>
                <a:ea typeface="+mn-ea"/>
              </a:rPr>
              <a:t>的发送和接收</a:t>
            </a:r>
            <a:endParaRPr lang="en-US" altLang="zh-CN" sz="2400" dirty="0">
              <a:latin typeface="+mn-ea"/>
              <a:ea typeface="+mn-ea"/>
            </a:endParaRPr>
          </a:p>
          <a:p>
            <a:pPr marL="682625" lvl="1" indent="-225425"/>
            <a:r>
              <a:rPr lang="en-US" altLang="zh-CN" sz="2000" dirty="0">
                <a:latin typeface="+mn-ea"/>
                <a:ea typeface="+mn-ea"/>
              </a:rPr>
              <a:t>e.g., TCP, IP, HTTP, Skype,  802.11</a:t>
            </a:r>
            <a:endParaRPr lang="en-US" altLang="zh-CN" dirty="0">
              <a:latin typeface="+mn-ea"/>
              <a:ea typeface="+mn-ea"/>
            </a:endParaRPr>
          </a:p>
          <a:p>
            <a:pPr>
              <a:buFont typeface="Wingdings" panose="05000000000000000000" pitchFamily="2" charset="2"/>
              <a:buChar char="v"/>
            </a:pPr>
            <a:r>
              <a:rPr lang="en-US" altLang="zh-CN" sz="2400" i="1" dirty="0">
                <a:latin typeface="+mn-ea"/>
                <a:ea typeface="+mn-ea"/>
              </a:rPr>
              <a:t> </a:t>
            </a:r>
            <a:r>
              <a:rPr lang="zh-CN" altLang="en-US" sz="2400" i="1" dirty="0">
                <a:solidFill>
                  <a:srgbClr val="C00000"/>
                </a:solidFill>
                <a:latin typeface="+mn-ea"/>
                <a:ea typeface="+mn-ea"/>
              </a:rPr>
              <a:t>互联网标准</a:t>
            </a:r>
            <a:endParaRPr lang="en-US" altLang="zh-CN" sz="2400" i="1" dirty="0">
              <a:solidFill>
                <a:srgbClr val="C00000"/>
              </a:solidFill>
              <a:latin typeface="+mn-ea"/>
              <a:ea typeface="+mn-ea"/>
            </a:endParaRPr>
          </a:p>
          <a:p>
            <a:pPr marL="682625" lvl="1" indent="-225425"/>
            <a:r>
              <a:rPr lang="en-US" altLang="zh-CN" sz="2000" dirty="0">
                <a:latin typeface="+mn-ea"/>
                <a:ea typeface="+mn-ea"/>
              </a:rPr>
              <a:t>RFC: Request for comments</a:t>
            </a:r>
          </a:p>
          <a:p>
            <a:pPr marL="682625" lvl="1" indent="-225425"/>
            <a:r>
              <a:rPr lang="en-US" altLang="zh-CN" sz="2000" dirty="0">
                <a:latin typeface="+mn-ea"/>
                <a:ea typeface="+mn-ea"/>
              </a:rPr>
              <a:t>IETF: Internet Engineering Task Force</a:t>
            </a:r>
          </a:p>
        </p:txBody>
      </p:sp>
      <p:sp>
        <p:nvSpPr>
          <p:cNvPr id="25603" name="Rectangle 2"/>
          <p:cNvSpPr>
            <a:spLocks noChangeArrowheads="1"/>
          </p:cNvSpPr>
          <p:nvPr/>
        </p:nvSpPr>
        <p:spPr bwMode="auto">
          <a:xfrm>
            <a:off x="1736724" y="190501"/>
            <a:ext cx="9471844"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dirty="0">
                <a:solidFill>
                  <a:srgbClr val="000099"/>
                </a:solidFill>
                <a:latin typeface="+mj-ea"/>
                <a:ea typeface="+mj-ea"/>
              </a:rPr>
              <a:t>什么是互联网</a:t>
            </a:r>
            <a:r>
              <a:rPr lang="en-US" altLang="ja-JP" sz="3600" dirty="0">
                <a:solidFill>
                  <a:srgbClr val="000099"/>
                </a:solidFill>
                <a:latin typeface="+mj-ea"/>
                <a:ea typeface="+mj-ea"/>
              </a:rPr>
              <a:t>: </a:t>
            </a:r>
            <a:r>
              <a:rPr lang="zh-CN" altLang="en-US" sz="3600" dirty="0">
                <a:solidFill>
                  <a:srgbClr val="000099"/>
                </a:solidFill>
                <a:latin typeface="+mj-ea"/>
                <a:ea typeface="+mj-ea"/>
              </a:rPr>
              <a:t>细节探究</a:t>
            </a:r>
            <a:endParaRPr lang="en-US" altLang="zh-CN" sz="4400" dirty="0">
              <a:solidFill>
                <a:srgbClr val="000099"/>
              </a:solidFill>
              <a:latin typeface="+mj-ea"/>
              <a:ea typeface="+mj-ea"/>
            </a:endParaRPr>
          </a:p>
        </p:txBody>
      </p:sp>
      <p:pic>
        <p:nvPicPr>
          <p:cNvPr id="25604" name="Picture 330"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3" y="868365"/>
            <a:ext cx="5184652" cy="89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0" name="Group 2">
            <a:extLst>
              <a:ext uri="{FF2B5EF4-FFF2-40B4-BE49-F238E27FC236}">
                <a16:creationId xmlns:a16="http://schemas.microsoft.com/office/drawing/2014/main" id="{6403212C-C854-4D93-A001-251ACDF1C790}"/>
              </a:ext>
            </a:extLst>
          </p:cNvPr>
          <p:cNvGrpSpPr>
            <a:grpSpLocks/>
          </p:cNvGrpSpPr>
          <p:nvPr/>
        </p:nvGrpSpPr>
        <p:grpSpPr bwMode="auto">
          <a:xfrm>
            <a:off x="6726239" y="1384300"/>
            <a:ext cx="3551237" cy="4612368"/>
            <a:chOff x="5202238" y="1384300"/>
            <a:chExt cx="3551237" cy="4612368"/>
          </a:xfrm>
        </p:grpSpPr>
        <p:sp>
          <p:nvSpPr>
            <p:cNvPr id="621" name="Freeform 416">
              <a:extLst>
                <a:ext uri="{FF2B5EF4-FFF2-40B4-BE49-F238E27FC236}">
                  <a16:creationId xmlns:a16="http://schemas.microsoft.com/office/drawing/2014/main" id="{5F25F2A4-C1E2-4AD7-9366-8ADC574F809C}"/>
                </a:ext>
              </a:extLst>
            </p:cNvPr>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2" name="Freeform 415">
              <a:extLst>
                <a:ext uri="{FF2B5EF4-FFF2-40B4-BE49-F238E27FC236}">
                  <a16:creationId xmlns:a16="http://schemas.microsoft.com/office/drawing/2014/main" id="{58BDED86-A7D3-4E75-B6FD-CDB05A229D25}"/>
                </a:ext>
              </a:extLst>
            </p:cNvPr>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3" name="Freeform 665">
              <a:extLst>
                <a:ext uri="{FF2B5EF4-FFF2-40B4-BE49-F238E27FC236}">
                  <a16:creationId xmlns:a16="http://schemas.microsoft.com/office/drawing/2014/main" id="{7D47E101-8F8A-42FF-AC59-D32DA3FAEB93}"/>
                </a:ext>
              </a:extLst>
            </p:cNvPr>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624" name="Group 666">
              <a:extLst>
                <a:ext uri="{FF2B5EF4-FFF2-40B4-BE49-F238E27FC236}">
                  <a16:creationId xmlns:a16="http://schemas.microsoft.com/office/drawing/2014/main" id="{3F0FC09F-DB42-4516-8583-D051A19D3DCD}"/>
                </a:ext>
              </a:extLst>
            </p:cNvPr>
            <p:cNvGrpSpPr>
              <a:grpSpLocks/>
            </p:cNvGrpSpPr>
            <p:nvPr/>
          </p:nvGrpSpPr>
          <p:grpSpPr bwMode="auto">
            <a:xfrm>
              <a:off x="5329977" y="2980450"/>
              <a:ext cx="1458912" cy="933450"/>
              <a:chOff x="2889" y="1631"/>
              <a:chExt cx="980" cy="743"/>
            </a:xfrm>
          </p:grpSpPr>
          <p:sp>
            <p:nvSpPr>
              <p:cNvPr id="1393" name="Rectangle 667">
                <a:extLst>
                  <a:ext uri="{FF2B5EF4-FFF2-40B4-BE49-F238E27FC236}">
                    <a16:creationId xmlns:a16="http://schemas.microsoft.com/office/drawing/2014/main" id="{BE6C12E5-CAA8-4434-8FE3-D2650C7BFAD5}"/>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4" name="AutoShape 668">
                <a:extLst>
                  <a:ext uri="{FF2B5EF4-FFF2-40B4-BE49-F238E27FC236}">
                    <a16:creationId xmlns:a16="http://schemas.microsoft.com/office/drawing/2014/main" id="{2A019C9C-C446-4023-9BF7-E777AE6E6293}"/>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625" name="Freeform 669">
              <a:extLst>
                <a:ext uri="{FF2B5EF4-FFF2-40B4-BE49-F238E27FC236}">
                  <a16:creationId xmlns:a16="http://schemas.microsoft.com/office/drawing/2014/main" id="{52ADEB7A-40E0-448C-BDE9-A90678AE62E2}"/>
                </a:ext>
              </a:extLst>
            </p:cNvPr>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6" name="Line 670">
              <a:extLst>
                <a:ext uri="{FF2B5EF4-FFF2-40B4-BE49-F238E27FC236}">
                  <a16:creationId xmlns:a16="http://schemas.microsoft.com/office/drawing/2014/main" id="{7C866814-BC12-48BC-95A2-16F9EF4AC24C}"/>
                </a:ext>
              </a:extLst>
            </p:cNvPr>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7" name="Line 671">
              <a:extLst>
                <a:ext uri="{FF2B5EF4-FFF2-40B4-BE49-F238E27FC236}">
                  <a16:creationId xmlns:a16="http://schemas.microsoft.com/office/drawing/2014/main" id="{1849A717-47BA-437C-B367-66123CE9DEA7}"/>
                </a:ext>
              </a:extLst>
            </p:cNvPr>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8" name="Line 672">
              <a:extLst>
                <a:ext uri="{FF2B5EF4-FFF2-40B4-BE49-F238E27FC236}">
                  <a16:creationId xmlns:a16="http://schemas.microsoft.com/office/drawing/2014/main" id="{1BC62030-D3DE-4F0B-9828-3E779F32D77E}"/>
                </a:ext>
              </a:extLst>
            </p:cNvPr>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9" name="Line 674">
              <a:extLst>
                <a:ext uri="{FF2B5EF4-FFF2-40B4-BE49-F238E27FC236}">
                  <a16:creationId xmlns:a16="http://schemas.microsoft.com/office/drawing/2014/main" id="{32AA9C4C-3642-45D1-B465-1136D0B86CED}"/>
                </a:ext>
              </a:extLst>
            </p:cNvPr>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0" name="Line 675">
              <a:extLst>
                <a:ext uri="{FF2B5EF4-FFF2-40B4-BE49-F238E27FC236}">
                  <a16:creationId xmlns:a16="http://schemas.microsoft.com/office/drawing/2014/main" id="{165C0531-8591-4539-AD5D-E6AAB21A0673}"/>
                </a:ext>
              </a:extLst>
            </p:cNvPr>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1" name="Line 678">
              <a:extLst>
                <a:ext uri="{FF2B5EF4-FFF2-40B4-BE49-F238E27FC236}">
                  <a16:creationId xmlns:a16="http://schemas.microsoft.com/office/drawing/2014/main" id="{C836C416-88E3-48EE-A57A-AC22C504054C}"/>
                </a:ext>
              </a:extLst>
            </p:cNvPr>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2" name="Line 679">
              <a:extLst>
                <a:ext uri="{FF2B5EF4-FFF2-40B4-BE49-F238E27FC236}">
                  <a16:creationId xmlns:a16="http://schemas.microsoft.com/office/drawing/2014/main" id="{A5A8AD85-62E7-4F3B-8F16-2545CDE649BD}"/>
                </a:ext>
              </a:extLst>
            </p:cNvPr>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3" name="Line 680">
              <a:extLst>
                <a:ext uri="{FF2B5EF4-FFF2-40B4-BE49-F238E27FC236}">
                  <a16:creationId xmlns:a16="http://schemas.microsoft.com/office/drawing/2014/main" id="{1B13C44F-69D9-475D-BA15-407EE6200597}"/>
                </a:ext>
              </a:extLst>
            </p:cNvPr>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4" name="Line 682">
              <a:extLst>
                <a:ext uri="{FF2B5EF4-FFF2-40B4-BE49-F238E27FC236}">
                  <a16:creationId xmlns:a16="http://schemas.microsoft.com/office/drawing/2014/main" id="{BD27E169-BE66-4731-864A-14D29ADC6248}"/>
                </a:ext>
              </a:extLst>
            </p:cNvPr>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5" name="Line 683">
              <a:extLst>
                <a:ext uri="{FF2B5EF4-FFF2-40B4-BE49-F238E27FC236}">
                  <a16:creationId xmlns:a16="http://schemas.microsoft.com/office/drawing/2014/main" id="{D4C48DBF-3937-4B7F-B333-A40DD805F8BB}"/>
                </a:ext>
              </a:extLst>
            </p:cNvPr>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636" name="Picture 684" descr="access_point_stylized_small">
              <a:extLst>
                <a:ext uri="{FF2B5EF4-FFF2-40B4-BE49-F238E27FC236}">
                  <a16:creationId xmlns:a16="http://schemas.microsoft.com/office/drawing/2014/main" id="{A690B4F5-2DEF-4709-BA9E-354C4D7F0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7" name="Line 685">
              <a:extLst>
                <a:ext uri="{FF2B5EF4-FFF2-40B4-BE49-F238E27FC236}">
                  <a16:creationId xmlns:a16="http://schemas.microsoft.com/office/drawing/2014/main" id="{1A72952B-87B0-45C6-A792-14EC7A4758E4}"/>
                </a:ext>
              </a:extLst>
            </p:cNvPr>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38" name="Line 686">
              <a:extLst>
                <a:ext uri="{FF2B5EF4-FFF2-40B4-BE49-F238E27FC236}">
                  <a16:creationId xmlns:a16="http://schemas.microsoft.com/office/drawing/2014/main" id="{8C787F27-76FE-4097-902D-D94F56E032B6}"/>
                </a:ext>
              </a:extLst>
            </p:cNvPr>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639" name="Picture 708" descr="access_point_stylized_small">
              <a:extLst>
                <a:ext uri="{FF2B5EF4-FFF2-40B4-BE49-F238E27FC236}">
                  <a16:creationId xmlns:a16="http://schemas.microsoft.com/office/drawing/2014/main" id="{57565ABB-8256-45B8-A3BF-29581D4AAC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0" name="Line 711">
              <a:extLst>
                <a:ext uri="{FF2B5EF4-FFF2-40B4-BE49-F238E27FC236}">
                  <a16:creationId xmlns:a16="http://schemas.microsoft.com/office/drawing/2014/main" id="{2F8F8144-B258-42EB-AA34-B79010B9CC0F}"/>
                </a:ext>
              </a:extLst>
            </p:cNvPr>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1" name="Line 712">
              <a:extLst>
                <a:ext uri="{FF2B5EF4-FFF2-40B4-BE49-F238E27FC236}">
                  <a16:creationId xmlns:a16="http://schemas.microsoft.com/office/drawing/2014/main" id="{CFEB3C08-F450-4114-9D65-D429A474C958}"/>
                </a:ext>
              </a:extLst>
            </p:cNvPr>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2" name="Line 713">
              <a:extLst>
                <a:ext uri="{FF2B5EF4-FFF2-40B4-BE49-F238E27FC236}">
                  <a16:creationId xmlns:a16="http://schemas.microsoft.com/office/drawing/2014/main" id="{DB42C882-BDE0-4974-A7B0-436C76DB9E34}"/>
                </a:ext>
              </a:extLst>
            </p:cNvPr>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3" name="Line 714">
              <a:extLst>
                <a:ext uri="{FF2B5EF4-FFF2-40B4-BE49-F238E27FC236}">
                  <a16:creationId xmlns:a16="http://schemas.microsoft.com/office/drawing/2014/main" id="{B9797A39-FC9E-4CF7-B419-3A09DF6C67A1}"/>
                </a:ext>
              </a:extLst>
            </p:cNvPr>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4" name="Line 715">
              <a:extLst>
                <a:ext uri="{FF2B5EF4-FFF2-40B4-BE49-F238E27FC236}">
                  <a16:creationId xmlns:a16="http://schemas.microsoft.com/office/drawing/2014/main" id="{FF135B01-4557-495E-93E3-1E64CED2507D}"/>
                </a:ext>
              </a:extLst>
            </p:cNvPr>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5" name="Line 716">
              <a:extLst>
                <a:ext uri="{FF2B5EF4-FFF2-40B4-BE49-F238E27FC236}">
                  <a16:creationId xmlns:a16="http://schemas.microsoft.com/office/drawing/2014/main" id="{C6BC460F-07E2-43AC-B92D-4B495BCA2DCA}"/>
                </a:ext>
              </a:extLst>
            </p:cNvPr>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6" name="Line 717">
              <a:extLst>
                <a:ext uri="{FF2B5EF4-FFF2-40B4-BE49-F238E27FC236}">
                  <a16:creationId xmlns:a16="http://schemas.microsoft.com/office/drawing/2014/main" id="{8F72D9D0-7C12-48EC-8059-E53109F6C1F7}"/>
                </a:ext>
              </a:extLst>
            </p:cNvPr>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7" name="Line 718">
              <a:extLst>
                <a:ext uri="{FF2B5EF4-FFF2-40B4-BE49-F238E27FC236}">
                  <a16:creationId xmlns:a16="http://schemas.microsoft.com/office/drawing/2014/main" id="{A04AB751-B8E7-40EB-B103-624424E15A23}"/>
                </a:ext>
              </a:extLst>
            </p:cNvPr>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8" name="Line 719">
              <a:extLst>
                <a:ext uri="{FF2B5EF4-FFF2-40B4-BE49-F238E27FC236}">
                  <a16:creationId xmlns:a16="http://schemas.microsoft.com/office/drawing/2014/main" id="{A2C16A6C-0583-4E23-87FD-A3D6DC9D463C}"/>
                </a:ext>
              </a:extLst>
            </p:cNvPr>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9" name="Line 720">
              <a:extLst>
                <a:ext uri="{FF2B5EF4-FFF2-40B4-BE49-F238E27FC236}">
                  <a16:creationId xmlns:a16="http://schemas.microsoft.com/office/drawing/2014/main" id="{7B1B44A8-01FD-44ED-960A-9A61157EBC1C}"/>
                </a:ext>
              </a:extLst>
            </p:cNvPr>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0" name="Line 721">
              <a:extLst>
                <a:ext uri="{FF2B5EF4-FFF2-40B4-BE49-F238E27FC236}">
                  <a16:creationId xmlns:a16="http://schemas.microsoft.com/office/drawing/2014/main" id="{CA1014DF-D457-4FC4-A3A7-950BC0B9CE94}"/>
                </a:ext>
              </a:extLst>
            </p:cNvPr>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1" name="Line 722">
              <a:extLst>
                <a:ext uri="{FF2B5EF4-FFF2-40B4-BE49-F238E27FC236}">
                  <a16:creationId xmlns:a16="http://schemas.microsoft.com/office/drawing/2014/main" id="{6AF5BF01-A7D2-4083-961B-D1CB6D7AF88B}"/>
                </a:ext>
              </a:extLst>
            </p:cNvPr>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2" name="Line 723">
              <a:extLst>
                <a:ext uri="{FF2B5EF4-FFF2-40B4-BE49-F238E27FC236}">
                  <a16:creationId xmlns:a16="http://schemas.microsoft.com/office/drawing/2014/main" id="{0A83A925-2381-4686-8BF8-8DE676D5667C}"/>
                </a:ext>
              </a:extLst>
            </p:cNvPr>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3" name="Line 724">
              <a:extLst>
                <a:ext uri="{FF2B5EF4-FFF2-40B4-BE49-F238E27FC236}">
                  <a16:creationId xmlns:a16="http://schemas.microsoft.com/office/drawing/2014/main" id="{2F08093B-B5F1-4214-864A-425AC4F39575}"/>
                </a:ext>
              </a:extLst>
            </p:cNvPr>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4" name="Line 725">
              <a:extLst>
                <a:ext uri="{FF2B5EF4-FFF2-40B4-BE49-F238E27FC236}">
                  <a16:creationId xmlns:a16="http://schemas.microsoft.com/office/drawing/2014/main" id="{382472F5-0AD6-46A9-9992-67AEB65D14E7}"/>
                </a:ext>
              </a:extLst>
            </p:cNvPr>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5" name="Line 726">
              <a:extLst>
                <a:ext uri="{FF2B5EF4-FFF2-40B4-BE49-F238E27FC236}">
                  <a16:creationId xmlns:a16="http://schemas.microsoft.com/office/drawing/2014/main" id="{61E33AC7-061F-497C-A081-8110A2CF94D1}"/>
                </a:ext>
              </a:extLst>
            </p:cNvPr>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6" name="Line 727">
              <a:extLst>
                <a:ext uri="{FF2B5EF4-FFF2-40B4-BE49-F238E27FC236}">
                  <a16:creationId xmlns:a16="http://schemas.microsoft.com/office/drawing/2014/main" id="{49C1517C-9A2E-4085-990F-120984B9E4DE}"/>
                </a:ext>
              </a:extLst>
            </p:cNvPr>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7" name="Line 728">
              <a:extLst>
                <a:ext uri="{FF2B5EF4-FFF2-40B4-BE49-F238E27FC236}">
                  <a16:creationId xmlns:a16="http://schemas.microsoft.com/office/drawing/2014/main" id="{104B8A57-BDEC-4642-9652-F8F27708B500}"/>
                </a:ext>
              </a:extLst>
            </p:cNvPr>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8" name="Oval 407">
              <a:extLst>
                <a:ext uri="{FF2B5EF4-FFF2-40B4-BE49-F238E27FC236}">
                  <a16:creationId xmlns:a16="http://schemas.microsoft.com/office/drawing/2014/main" id="{40098B53-BE18-49E6-BFB8-5584AA9AAC6C}"/>
                </a:ext>
              </a:extLst>
            </p:cNvPr>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59" name="Rectangle 410">
              <a:extLst>
                <a:ext uri="{FF2B5EF4-FFF2-40B4-BE49-F238E27FC236}">
                  <a16:creationId xmlns:a16="http://schemas.microsoft.com/office/drawing/2014/main" id="{27CB1120-E73A-4114-8665-C3451F55672A}"/>
                </a:ext>
              </a:extLst>
            </p:cNvPr>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660" name="Oval 411">
              <a:extLst>
                <a:ext uri="{FF2B5EF4-FFF2-40B4-BE49-F238E27FC236}">
                  <a16:creationId xmlns:a16="http://schemas.microsoft.com/office/drawing/2014/main" id="{65D2A2CD-CEE0-47B8-9E3C-C30E08BA103F}"/>
                </a:ext>
              </a:extLst>
            </p:cNvPr>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61" name="Group 732">
              <a:extLst>
                <a:ext uri="{FF2B5EF4-FFF2-40B4-BE49-F238E27FC236}">
                  <a16:creationId xmlns:a16="http://schemas.microsoft.com/office/drawing/2014/main" id="{A7D1CBB3-FCA2-4FAA-ACAE-14CE174D189D}"/>
                </a:ext>
              </a:extLst>
            </p:cNvPr>
            <p:cNvGrpSpPr>
              <a:grpSpLocks/>
            </p:cNvGrpSpPr>
            <p:nvPr/>
          </p:nvGrpSpPr>
          <p:grpSpPr bwMode="auto">
            <a:xfrm>
              <a:off x="6430963" y="2519363"/>
              <a:ext cx="219075" cy="52387"/>
              <a:chOff x="2468" y="1332"/>
              <a:chExt cx="310" cy="60"/>
            </a:xfrm>
          </p:grpSpPr>
          <p:sp>
            <p:nvSpPr>
              <p:cNvPr id="1391" name="Freeform 733">
                <a:extLst>
                  <a:ext uri="{FF2B5EF4-FFF2-40B4-BE49-F238E27FC236}">
                    <a16:creationId xmlns:a16="http://schemas.microsoft.com/office/drawing/2014/main" id="{4B151151-4A10-46E0-8AEE-BF1BB68C304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92" name="Freeform 734">
                <a:extLst>
                  <a:ext uri="{FF2B5EF4-FFF2-40B4-BE49-F238E27FC236}">
                    <a16:creationId xmlns:a16="http://schemas.microsoft.com/office/drawing/2014/main" id="{DC3C518F-F448-4A79-A228-4F43EEDF8A5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662" name="Line 735">
              <a:extLst>
                <a:ext uri="{FF2B5EF4-FFF2-40B4-BE49-F238E27FC236}">
                  <a16:creationId xmlns:a16="http://schemas.microsoft.com/office/drawing/2014/main" id="{182E0B01-D828-4FB1-9F1E-504677EC54F4}"/>
                </a:ext>
              </a:extLst>
            </p:cNvPr>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63" name="Line 736">
              <a:extLst>
                <a:ext uri="{FF2B5EF4-FFF2-40B4-BE49-F238E27FC236}">
                  <a16:creationId xmlns:a16="http://schemas.microsoft.com/office/drawing/2014/main" id="{4CAB2608-9B17-4D25-849C-1987F9FD9827}"/>
                </a:ext>
              </a:extLst>
            </p:cNvPr>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664" name="Group 737">
              <a:extLst>
                <a:ext uri="{FF2B5EF4-FFF2-40B4-BE49-F238E27FC236}">
                  <a16:creationId xmlns:a16="http://schemas.microsoft.com/office/drawing/2014/main" id="{845817A4-47B7-467D-A99B-C01FC1EBBACA}"/>
                </a:ext>
              </a:extLst>
            </p:cNvPr>
            <p:cNvGrpSpPr>
              <a:grpSpLocks/>
            </p:cNvGrpSpPr>
            <p:nvPr/>
          </p:nvGrpSpPr>
          <p:grpSpPr bwMode="auto">
            <a:xfrm>
              <a:off x="7202488" y="2493963"/>
              <a:ext cx="390525" cy="174625"/>
              <a:chOff x="4334" y="1470"/>
              <a:chExt cx="246" cy="107"/>
            </a:xfrm>
          </p:grpSpPr>
          <p:sp>
            <p:nvSpPr>
              <p:cNvPr id="1383" name="Oval 407">
                <a:extLst>
                  <a:ext uri="{FF2B5EF4-FFF2-40B4-BE49-F238E27FC236}">
                    <a16:creationId xmlns:a16="http://schemas.microsoft.com/office/drawing/2014/main" id="{66D5EC52-2440-4CBF-9F21-2E0985212925}"/>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84" name="Rectangle 410">
                <a:extLst>
                  <a:ext uri="{FF2B5EF4-FFF2-40B4-BE49-F238E27FC236}">
                    <a16:creationId xmlns:a16="http://schemas.microsoft.com/office/drawing/2014/main" id="{DFB6CBFB-9E12-481E-87A0-BDE515843057}"/>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85" name="Oval 411">
                <a:extLst>
                  <a:ext uri="{FF2B5EF4-FFF2-40B4-BE49-F238E27FC236}">
                    <a16:creationId xmlns:a16="http://schemas.microsoft.com/office/drawing/2014/main" id="{92E9AB73-4E4C-4797-B33E-7936E457CD6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86" name="Group 741">
                <a:extLst>
                  <a:ext uri="{FF2B5EF4-FFF2-40B4-BE49-F238E27FC236}">
                    <a16:creationId xmlns:a16="http://schemas.microsoft.com/office/drawing/2014/main" id="{1BEFBE5F-6EE5-4243-8891-6FCD877A302C}"/>
                  </a:ext>
                </a:extLst>
              </p:cNvPr>
              <p:cNvGrpSpPr>
                <a:grpSpLocks/>
              </p:cNvGrpSpPr>
              <p:nvPr/>
            </p:nvGrpSpPr>
            <p:grpSpPr bwMode="auto">
              <a:xfrm>
                <a:off x="4383" y="1488"/>
                <a:ext cx="138" cy="33"/>
                <a:chOff x="2468" y="1332"/>
                <a:chExt cx="310" cy="60"/>
              </a:xfrm>
            </p:grpSpPr>
            <p:sp>
              <p:nvSpPr>
                <p:cNvPr id="1389" name="Freeform 742">
                  <a:extLst>
                    <a:ext uri="{FF2B5EF4-FFF2-40B4-BE49-F238E27FC236}">
                      <a16:creationId xmlns:a16="http://schemas.microsoft.com/office/drawing/2014/main" id="{C7AF42F5-93F8-4A57-8FEB-B87F793AA94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90" name="Freeform 743">
                  <a:extLst>
                    <a:ext uri="{FF2B5EF4-FFF2-40B4-BE49-F238E27FC236}">
                      <a16:creationId xmlns:a16="http://schemas.microsoft.com/office/drawing/2014/main" id="{4174D0E0-944C-4FE2-8FD2-DC54E23BD84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87" name="Line 744">
                <a:extLst>
                  <a:ext uri="{FF2B5EF4-FFF2-40B4-BE49-F238E27FC236}">
                    <a16:creationId xmlns:a16="http://schemas.microsoft.com/office/drawing/2014/main" id="{196691FA-63FD-49D3-99B9-F200FED65C27}"/>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88" name="Line 745">
                <a:extLst>
                  <a:ext uri="{FF2B5EF4-FFF2-40B4-BE49-F238E27FC236}">
                    <a16:creationId xmlns:a16="http://schemas.microsoft.com/office/drawing/2014/main" id="{33A6BA74-B24D-4145-A3F0-809F14D64665}"/>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5" name="Group 746">
              <a:extLst>
                <a:ext uri="{FF2B5EF4-FFF2-40B4-BE49-F238E27FC236}">
                  <a16:creationId xmlns:a16="http://schemas.microsoft.com/office/drawing/2014/main" id="{6D208CB9-2C8D-4C4B-AA5D-60F7C25BAAE6}"/>
                </a:ext>
              </a:extLst>
            </p:cNvPr>
            <p:cNvGrpSpPr>
              <a:grpSpLocks/>
            </p:cNvGrpSpPr>
            <p:nvPr/>
          </p:nvGrpSpPr>
          <p:grpSpPr bwMode="auto">
            <a:xfrm>
              <a:off x="7213600" y="2757488"/>
              <a:ext cx="390525" cy="174625"/>
              <a:chOff x="4334" y="1470"/>
              <a:chExt cx="246" cy="107"/>
            </a:xfrm>
          </p:grpSpPr>
          <p:sp>
            <p:nvSpPr>
              <p:cNvPr id="1375" name="Oval 407">
                <a:extLst>
                  <a:ext uri="{FF2B5EF4-FFF2-40B4-BE49-F238E27FC236}">
                    <a16:creationId xmlns:a16="http://schemas.microsoft.com/office/drawing/2014/main" id="{93377B47-386B-41DE-8C82-B1B97039A66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76" name="Rectangle 410">
                <a:extLst>
                  <a:ext uri="{FF2B5EF4-FFF2-40B4-BE49-F238E27FC236}">
                    <a16:creationId xmlns:a16="http://schemas.microsoft.com/office/drawing/2014/main" id="{FA26698A-F2F4-44B9-81E3-0F31A6BC5D3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77" name="Oval 411">
                <a:extLst>
                  <a:ext uri="{FF2B5EF4-FFF2-40B4-BE49-F238E27FC236}">
                    <a16:creationId xmlns:a16="http://schemas.microsoft.com/office/drawing/2014/main" id="{A67E4429-F9F8-4703-A7BC-1622890D8910}"/>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78" name="Group 750">
                <a:extLst>
                  <a:ext uri="{FF2B5EF4-FFF2-40B4-BE49-F238E27FC236}">
                    <a16:creationId xmlns:a16="http://schemas.microsoft.com/office/drawing/2014/main" id="{D64F85FE-8808-42FC-A3CE-70F07E6D5BB6}"/>
                  </a:ext>
                </a:extLst>
              </p:cNvPr>
              <p:cNvGrpSpPr>
                <a:grpSpLocks/>
              </p:cNvGrpSpPr>
              <p:nvPr/>
            </p:nvGrpSpPr>
            <p:grpSpPr bwMode="auto">
              <a:xfrm>
                <a:off x="4383" y="1488"/>
                <a:ext cx="138" cy="33"/>
                <a:chOff x="2468" y="1332"/>
                <a:chExt cx="310" cy="60"/>
              </a:xfrm>
            </p:grpSpPr>
            <p:sp>
              <p:nvSpPr>
                <p:cNvPr id="1381" name="Freeform 751">
                  <a:extLst>
                    <a:ext uri="{FF2B5EF4-FFF2-40B4-BE49-F238E27FC236}">
                      <a16:creationId xmlns:a16="http://schemas.microsoft.com/office/drawing/2014/main" id="{6AB9C4BE-4EDB-4DF8-8EE4-0F8A5DB8AA6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82" name="Freeform 752">
                  <a:extLst>
                    <a:ext uri="{FF2B5EF4-FFF2-40B4-BE49-F238E27FC236}">
                      <a16:creationId xmlns:a16="http://schemas.microsoft.com/office/drawing/2014/main" id="{948AA438-90DF-4B77-80E8-03B368F6371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79" name="Line 753">
                <a:extLst>
                  <a:ext uri="{FF2B5EF4-FFF2-40B4-BE49-F238E27FC236}">
                    <a16:creationId xmlns:a16="http://schemas.microsoft.com/office/drawing/2014/main" id="{5C5CAE86-4491-4C8C-A9D0-F107ED3BDE9A}"/>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80" name="Line 754">
                <a:extLst>
                  <a:ext uri="{FF2B5EF4-FFF2-40B4-BE49-F238E27FC236}">
                    <a16:creationId xmlns:a16="http://schemas.microsoft.com/office/drawing/2014/main" id="{BAB765C3-F07D-4BB1-A717-780116635E08}"/>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6" name="Group 764">
              <a:extLst>
                <a:ext uri="{FF2B5EF4-FFF2-40B4-BE49-F238E27FC236}">
                  <a16:creationId xmlns:a16="http://schemas.microsoft.com/office/drawing/2014/main" id="{A8099B08-DE6E-4FF6-94F7-0D415ADFA2BD}"/>
                </a:ext>
              </a:extLst>
            </p:cNvPr>
            <p:cNvGrpSpPr>
              <a:grpSpLocks/>
            </p:cNvGrpSpPr>
            <p:nvPr/>
          </p:nvGrpSpPr>
          <p:grpSpPr bwMode="auto">
            <a:xfrm>
              <a:off x="7689850" y="2393950"/>
              <a:ext cx="390525" cy="174625"/>
              <a:chOff x="4334" y="1470"/>
              <a:chExt cx="246" cy="107"/>
            </a:xfrm>
          </p:grpSpPr>
          <p:sp>
            <p:nvSpPr>
              <p:cNvPr id="1367" name="Oval 407">
                <a:extLst>
                  <a:ext uri="{FF2B5EF4-FFF2-40B4-BE49-F238E27FC236}">
                    <a16:creationId xmlns:a16="http://schemas.microsoft.com/office/drawing/2014/main" id="{E6506E6F-785D-4E4E-A1AE-50BF1A76F1B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68" name="Rectangle 410">
                <a:extLst>
                  <a:ext uri="{FF2B5EF4-FFF2-40B4-BE49-F238E27FC236}">
                    <a16:creationId xmlns:a16="http://schemas.microsoft.com/office/drawing/2014/main" id="{9DC8D7CC-10DD-41E4-95F0-271ED99745D3}"/>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69" name="Oval 411">
                <a:extLst>
                  <a:ext uri="{FF2B5EF4-FFF2-40B4-BE49-F238E27FC236}">
                    <a16:creationId xmlns:a16="http://schemas.microsoft.com/office/drawing/2014/main" id="{AF238CCE-EB6F-4A39-B7EC-0C8CFE11A946}"/>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70" name="Group 768">
                <a:extLst>
                  <a:ext uri="{FF2B5EF4-FFF2-40B4-BE49-F238E27FC236}">
                    <a16:creationId xmlns:a16="http://schemas.microsoft.com/office/drawing/2014/main" id="{736730A7-6A0D-4468-AC10-C386BFD10BCB}"/>
                  </a:ext>
                </a:extLst>
              </p:cNvPr>
              <p:cNvGrpSpPr>
                <a:grpSpLocks/>
              </p:cNvGrpSpPr>
              <p:nvPr/>
            </p:nvGrpSpPr>
            <p:grpSpPr bwMode="auto">
              <a:xfrm>
                <a:off x="4383" y="1488"/>
                <a:ext cx="138" cy="33"/>
                <a:chOff x="2468" y="1332"/>
                <a:chExt cx="310" cy="60"/>
              </a:xfrm>
            </p:grpSpPr>
            <p:sp>
              <p:nvSpPr>
                <p:cNvPr id="1373" name="Freeform 769">
                  <a:extLst>
                    <a:ext uri="{FF2B5EF4-FFF2-40B4-BE49-F238E27FC236}">
                      <a16:creationId xmlns:a16="http://schemas.microsoft.com/office/drawing/2014/main" id="{48964B64-E0C7-4866-9DE5-6D55E6427D3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74" name="Freeform 770">
                  <a:extLst>
                    <a:ext uri="{FF2B5EF4-FFF2-40B4-BE49-F238E27FC236}">
                      <a16:creationId xmlns:a16="http://schemas.microsoft.com/office/drawing/2014/main" id="{178970BF-089B-48B2-8E6C-B06BEA5F966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71" name="Line 771">
                <a:extLst>
                  <a:ext uri="{FF2B5EF4-FFF2-40B4-BE49-F238E27FC236}">
                    <a16:creationId xmlns:a16="http://schemas.microsoft.com/office/drawing/2014/main" id="{7ACF0258-2C6D-4680-9901-9370E279210C}"/>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 name="Line 772">
                <a:extLst>
                  <a:ext uri="{FF2B5EF4-FFF2-40B4-BE49-F238E27FC236}">
                    <a16:creationId xmlns:a16="http://schemas.microsoft.com/office/drawing/2014/main" id="{51F3D5CD-2643-473F-9B68-63496668ACC6}"/>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667" name="Line 782">
              <a:extLst>
                <a:ext uri="{FF2B5EF4-FFF2-40B4-BE49-F238E27FC236}">
                  <a16:creationId xmlns:a16="http://schemas.microsoft.com/office/drawing/2014/main" id="{EAB29DE8-CE44-489B-98FC-5A27299EFBC4}"/>
                </a:ext>
              </a:extLst>
            </p:cNvPr>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668" name="Group 801">
              <a:extLst>
                <a:ext uri="{FF2B5EF4-FFF2-40B4-BE49-F238E27FC236}">
                  <a16:creationId xmlns:a16="http://schemas.microsoft.com/office/drawing/2014/main" id="{4323592D-7BCE-40C1-BDA9-FB62677D5041}"/>
                </a:ext>
              </a:extLst>
            </p:cNvPr>
            <p:cNvGrpSpPr>
              <a:grpSpLocks/>
            </p:cNvGrpSpPr>
            <p:nvPr/>
          </p:nvGrpSpPr>
          <p:grpSpPr bwMode="auto">
            <a:xfrm>
              <a:off x="7591425" y="4806950"/>
              <a:ext cx="622300" cy="244475"/>
              <a:chOff x="4334" y="1470"/>
              <a:chExt cx="246" cy="107"/>
            </a:xfrm>
          </p:grpSpPr>
          <p:sp>
            <p:nvSpPr>
              <p:cNvPr id="1260" name="Oval 407">
                <a:extLst>
                  <a:ext uri="{FF2B5EF4-FFF2-40B4-BE49-F238E27FC236}">
                    <a16:creationId xmlns:a16="http://schemas.microsoft.com/office/drawing/2014/main" id="{74179BFC-7661-4653-87B0-C33B2DAF75B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61" name="Rectangle 410">
                <a:extLst>
                  <a:ext uri="{FF2B5EF4-FFF2-40B4-BE49-F238E27FC236}">
                    <a16:creationId xmlns:a16="http://schemas.microsoft.com/office/drawing/2014/main" id="{2DC3BA38-A64A-46AB-B8B5-694B3D956D8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62" name="Oval 411">
                <a:extLst>
                  <a:ext uri="{FF2B5EF4-FFF2-40B4-BE49-F238E27FC236}">
                    <a16:creationId xmlns:a16="http://schemas.microsoft.com/office/drawing/2014/main" id="{709F0E0A-503C-4A4C-A68D-47065D90F28E}"/>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63" name="Group 805">
                <a:extLst>
                  <a:ext uri="{FF2B5EF4-FFF2-40B4-BE49-F238E27FC236}">
                    <a16:creationId xmlns:a16="http://schemas.microsoft.com/office/drawing/2014/main" id="{92143E6B-6B62-4B01-BB92-F5F246EC4891}"/>
                  </a:ext>
                </a:extLst>
              </p:cNvPr>
              <p:cNvGrpSpPr>
                <a:grpSpLocks/>
              </p:cNvGrpSpPr>
              <p:nvPr/>
            </p:nvGrpSpPr>
            <p:grpSpPr bwMode="auto">
              <a:xfrm>
                <a:off x="4383" y="1488"/>
                <a:ext cx="138" cy="33"/>
                <a:chOff x="2468" y="1332"/>
                <a:chExt cx="310" cy="60"/>
              </a:xfrm>
            </p:grpSpPr>
            <p:sp>
              <p:nvSpPr>
                <p:cNvPr id="1365" name="Freeform 806">
                  <a:extLst>
                    <a:ext uri="{FF2B5EF4-FFF2-40B4-BE49-F238E27FC236}">
                      <a16:creationId xmlns:a16="http://schemas.microsoft.com/office/drawing/2014/main" id="{6B3D659A-1D54-47F4-81D2-E6826C229C2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66" name="Freeform 807">
                  <a:extLst>
                    <a:ext uri="{FF2B5EF4-FFF2-40B4-BE49-F238E27FC236}">
                      <a16:creationId xmlns:a16="http://schemas.microsoft.com/office/drawing/2014/main" id="{932ECBDE-205A-4352-83D0-B9B84E1D5A7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63" name="Line 808">
                <a:extLst>
                  <a:ext uri="{FF2B5EF4-FFF2-40B4-BE49-F238E27FC236}">
                    <a16:creationId xmlns:a16="http://schemas.microsoft.com/office/drawing/2014/main" id="{267F3F3F-38F4-472B-981C-A99F70C64623}"/>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64" name="Line 809">
                <a:extLst>
                  <a:ext uri="{FF2B5EF4-FFF2-40B4-BE49-F238E27FC236}">
                    <a16:creationId xmlns:a16="http://schemas.microsoft.com/office/drawing/2014/main" id="{1F941025-F581-41DB-AAE2-19481F9B96B9}"/>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9" name="Group 810">
              <a:extLst>
                <a:ext uri="{FF2B5EF4-FFF2-40B4-BE49-F238E27FC236}">
                  <a16:creationId xmlns:a16="http://schemas.microsoft.com/office/drawing/2014/main" id="{86E53E28-612F-4AC9-A735-3F60562C13E0}"/>
                </a:ext>
              </a:extLst>
            </p:cNvPr>
            <p:cNvGrpSpPr>
              <a:grpSpLocks/>
            </p:cNvGrpSpPr>
            <p:nvPr/>
          </p:nvGrpSpPr>
          <p:grpSpPr bwMode="auto">
            <a:xfrm>
              <a:off x="6965950" y="4508500"/>
              <a:ext cx="622300" cy="244475"/>
              <a:chOff x="4334" y="1470"/>
              <a:chExt cx="246" cy="107"/>
            </a:xfrm>
          </p:grpSpPr>
          <p:sp>
            <p:nvSpPr>
              <p:cNvPr id="1252" name="Oval 407">
                <a:extLst>
                  <a:ext uri="{FF2B5EF4-FFF2-40B4-BE49-F238E27FC236}">
                    <a16:creationId xmlns:a16="http://schemas.microsoft.com/office/drawing/2014/main" id="{A14E3466-FCEF-428C-92A3-CBBF2C2CEB03}"/>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53" name="Rectangle 410">
                <a:extLst>
                  <a:ext uri="{FF2B5EF4-FFF2-40B4-BE49-F238E27FC236}">
                    <a16:creationId xmlns:a16="http://schemas.microsoft.com/office/drawing/2014/main" id="{0C09516E-2C64-423F-9FAC-445ED3B785C5}"/>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54" name="Oval 411">
                <a:extLst>
                  <a:ext uri="{FF2B5EF4-FFF2-40B4-BE49-F238E27FC236}">
                    <a16:creationId xmlns:a16="http://schemas.microsoft.com/office/drawing/2014/main" id="{BB7DB6A3-F9C4-48D3-A4BE-EA79B13B3AA1}"/>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55" name="Group 814">
                <a:extLst>
                  <a:ext uri="{FF2B5EF4-FFF2-40B4-BE49-F238E27FC236}">
                    <a16:creationId xmlns:a16="http://schemas.microsoft.com/office/drawing/2014/main" id="{5E9DF8EE-3B8D-409B-80AB-3C8A8A375CBA}"/>
                  </a:ext>
                </a:extLst>
              </p:cNvPr>
              <p:cNvGrpSpPr>
                <a:grpSpLocks/>
              </p:cNvGrpSpPr>
              <p:nvPr/>
            </p:nvGrpSpPr>
            <p:grpSpPr bwMode="auto">
              <a:xfrm>
                <a:off x="4383" y="1488"/>
                <a:ext cx="138" cy="33"/>
                <a:chOff x="2468" y="1332"/>
                <a:chExt cx="310" cy="60"/>
              </a:xfrm>
            </p:grpSpPr>
            <p:sp>
              <p:nvSpPr>
                <p:cNvPr id="1258" name="Freeform 815">
                  <a:extLst>
                    <a:ext uri="{FF2B5EF4-FFF2-40B4-BE49-F238E27FC236}">
                      <a16:creationId xmlns:a16="http://schemas.microsoft.com/office/drawing/2014/main" id="{601972D1-AC60-493D-B728-3EA03DEC927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59" name="Freeform 816">
                  <a:extLst>
                    <a:ext uri="{FF2B5EF4-FFF2-40B4-BE49-F238E27FC236}">
                      <a16:creationId xmlns:a16="http://schemas.microsoft.com/office/drawing/2014/main" id="{623D16F6-3BF2-42E0-8543-4A984BD9D91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56" name="Line 817">
                <a:extLst>
                  <a:ext uri="{FF2B5EF4-FFF2-40B4-BE49-F238E27FC236}">
                    <a16:creationId xmlns:a16="http://schemas.microsoft.com/office/drawing/2014/main" id="{466DD33E-8FF4-438B-8AD5-164A9BB5725E}"/>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57" name="Line 818">
                <a:extLst>
                  <a:ext uri="{FF2B5EF4-FFF2-40B4-BE49-F238E27FC236}">
                    <a16:creationId xmlns:a16="http://schemas.microsoft.com/office/drawing/2014/main" id="{6CDF2E34-2C40-496D-AC8C-F9814F8688A7}"/>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0" name="Group 819">
              <a:extLst>
                <a:ext uri="{FF2B5EF4-FFF2-40B4-BE49-F238E27FC236}">
                  <a16:creationId xmlns:a16="http://schemas.microsoft.com/office/drawing/2014/main" id="{93F9B4CD-098E-43FF-BF12-449C7EDBAEE6}"/>
                </a:ext>
              </a:extLst>
            </p:cNvPr>
            <p:cNvGrpSpPr>
              <a:grpSpLocks/>
            </p:cNvGrpSpPr>
            <p:nvPr/>
          </p:nvGrpSpPr>
          <p:grpSpPr bwMode="auto">
            <a:xfrm>
              <a:off x="6242050" y="4851400"/>
              <a:ext cx="622300" cy="244475"/>
              <a:chOff x="4334" y="1470"/>
              <a:chExt cx="246" cy="107"/>
            </a:xfrm>
          </p:grpSpPr>
          <p:sp>
            <p:nvSpPr>
              <p:cNvPr id="1244" name="Oval 407">
                <a:extLst>
                  <a:ext uri="{FF2B5EF4-FFF2-40B4-BE49-F238E27FC236}">
                    <a16:creationId xmlns:a16="http://schemas.microsoft.com/office/drawing/2014/main" id="{0D950FB3-D77E-4B4D-9CFE-F758F32C686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45" name="Rectangle 410">
                <a:extLst>
                  <a:ext uri="{FF2B5EF4-FFF2-40B4-BE49-F238E27FC236}">
                    <a16:creationId xmlns:a16="http://schemas.microsoft.com/office/drawing/2014/main" id="{7489426A-7900-4715-83EB-9D0C6B4A4AFD}"/>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46" name="Oval 411">
                <a:extLst>
                  <a:ext uri="{FF2B5EF4-FFF2-40B4-BE49-F238E27FC236}">
                    <a16:creationId xmlns:a16="http://schemas.microsoft.com/office/drawing/2014/main" id="{2E9FB881-8C4E-475B-A629-C6E5CBAA197B}"/>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47" name="Group 823">
                <a:extLst>
                  <a:ext uri="{FF2B5EF4-FFF2-40B4-BE49-F238E27FC236}">
                    <a16:creationId xmlns:a16="http://schemas.microsoft.com/office/drawing/2014/main" id="{6DED3D1A-BF2D-4F7E-9DEE-238355AF0A83}"/>
                  </a:ext>
                </a:extLst>
              </p:cNvPr>
              <p:cNvGrpSpPr>
                <a:grpSpLocks/>
              </p:cNvGrpSpPr>
              <p:nvPr/>
            </p:nvGrpSpPr>
            <p:grpSpPr bwMode="auto">
              <a:xfrm>
                <a:off x="4383" y="1488"/>
                <a:ext cx="138" cy="33"/>
                <a:chOff x="2468" y="1332"/>
                <a:chExt cx="310" cy="60"/>
              </a:xfrm>
            </p:grpSpPr>
            <p:sp>
              <p:nvSpPr>
                <p:cNvPr id="1250" name="Freeform 824">
                  <a:extLst>
                    <a:ext uri="{FF2B5EF4-FFF2-40B4-BE49-F238E27FC236}">
                      <a16:creationId xmlns:a16="http://schemas.microsoft.com/office/drawing/2014/main" id="{49D71EA4-9767-4316-BC71-67EF8B12DA9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51" name="Freeform 825">
                  <a:extLst>
                    <a:ext uri="{FF2B5EF4-FFF2-40B4-BE49-F238E27FC236}">
                      <a16:creationId xmlns:a16="http://schemas.microsoft.com/office/drawing/2014/main" id="{FE7ADA61-569B-4978-895D-A90EC72E22C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48" name="Line 826">
                <a:extLst>
                  <a:ext uri="{FF2B5EF4-FFF2-40B4-BE49-F238E27FC236}">
                    <a16:creationId xmlns:a16="http://schemas.microsoft.com/office/drawing/2014/main" id="{64AD88F9-E407-46B2-BB63-2DD937EB4636}"/>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9" name="Line 827">
                <a:extLst>
                  <a:ext uri="{FF2B5EF4-FFF2-40B4-BE49-F238E27FC236}">
                    <a16:creationId xmlns:a16="http://schemas.microsoft.com/office/drawing/2014/main" id="{5059B597-988C-49CE-80EC-11CAD22DBB06}"/>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1" name="Group 828">
              <a:extLst>
                <a:ext uri="{FF2B5EF4-FFF2-40B4-BE49-F238E27FC236}">
                  <a16:creationId xmlns:a16="http://schemas.microsoft.com/office/drawing/2014/main" id="{4AFB7B3A-C15F-4C1C-9611-6792FC89FC49}"/>
                </a:ext>
              </a:extLst>
            </p:cNvPr>
            <p:cNvGrpSpPr>
              <a:grpSpLocks/>
            </p:cNvGrpSpPr>
            <p:nvPr/>
          </p:nvGrpSpPr>
          <p:grpSpPr bwMode="auto">
            <a:xfrm>
              <a:off x="6051550" y="3644900"/>
              <a:ext cx="390525" cy="171450"/>
              <a:chOff x="4334" y="1470"/>
              <a:chExt cx="246" cy="107"/>
            </a:xfrm>
          </p:grpSpPr>
          <p:sp>
            <p:nvSpPr>
              <p:cNvPr id="1236" name="Oval 407">
                <a:extLst>
                  <a:ext uri="{FF2B5EF4-FFF2-40B4-BE49-F238E27FC236}">
                    <a16:creationId xmlns:a16="http://schemas.microsoft.com/office/drawing/2014/main" id="{85DAA9B1-824C-4D12-B497-740B14A61773}"/>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37" name="Rectangle 410">
                <a:extLst>
                  <a:ext uri="{FF2B5EF4-FFF2-40B4-BE49-F238E27FC236}">
                    <a16:creationId xmlns:a16="http://schemas.microsoft.com/office/drawing/2014/main" id="{78797AAF-0062-4725-A757-A35E780678A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38" name="Oval 411">
                <a:extLst>
                  <a:ext uri="{FF2B5EF4-FFF2-40B4-BE49-F238E27FC236}">
                    <a16:creationId xmlns:a16="http://schemas.microsoft.com/office/drawing/2014/main" id="{A220DC73-26FE-46EB-B609-E8304ADE647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39" name="Group 832">
                <a:extLst>
                  <a:ext uri="{FF2B5EF4-FFF2-40B4-BE49-F238E27FC236}">
                    <a16:creationId xmlns:a16="http://schemas.microsoft.com/office/drawing/2014/main" id="{39177E2B-3FBE-4565-B8B5-CEFDE23E179A}"/>
                  </a:ext>
                </a:extLst>
              </p:cNvPr>
              <p:cNvGrpSpPr>
                <a:grpSpLocks/>
              </p:cNvGrpSpPr>
              <p:nvPr/>
            </p:nvGrpSpPr>
            <p:grpSpPr bwMode="auto">
              <a:xfrm>
                <a:off x="4383" y="1488"/>
                <a:ext cx="138" cy="33"/>
                <a:chOff x="2468" y="1332"/>
                <a:chExt cx="310" cy="60"/>
              </a:xfrm>
            </p:grpSpPr>
            <p:sp>
              <p:nvSpPr>
                <p:cNvPr id="1242" name="Freeform 833">
                  <a:extLst>
                    <a:ext uri="{FF2B5EF4-FFF2-40B4-BE49-F238E27FC236}">
                      <a16:creationId xmlns:a16="http://schemas.microsoft.com/office/drawing/2014/main" id="{B139F325-A38A-40CA-86CF-C64506E7AE9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43" name="Freeform 834">
                  <a:extLst>
                    <a:ext uri="{FF2B5EF4-FFF2-40B4-BE49-F238E27FC236}">
                      <a16:creationId xmlns:a16="http://schemas.microsoft.com/office/drawing/2014/main" id="{1E734B07-ED99-4608-B2EF-A5B75693BF0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40" name="Line 835">
                <a:extLst>
                  <a:ext uri="{FF2B5EF4-FFF2-40B4-BE49-F238E27FC236}">
                    <a16:creationId xmlns:a16="http://schemas.microsoft.com/office/drawing/2014/main" id="{2870987E-D9F6-4728-916C-1A2FF3EF13DD}"/>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1" name="Line 836">
                <a:extLst>
                  <a:ext uri="{FF2B5EF4-FFF2-40B4-BE49-F238E27FC236}">
                    <a16:creationId xmlns:a16="http://schemas.microsoft.com/office/drawing/2014/main" id="{CF73D0ED-6D7F-456B-A950-E6DF9422FA02}"/>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2" name="Group 846">
              <a:extLst>
                <a:ext uri="{FF2B5EF4-FFF2-40B4-BE49-F238E27FC236}">
                  <a16:creationId xmlns:a16="http://schemas.microsoft.com/office/drawing/2014/main" id="{0C4D442F-98A5-4751-956E-E01D953E2581}"/>
                </a:ext>
              </a:extLst>
            </p:cNvPr>
            <p:cNvGrpSpPr>
              <a:grpSpLocks/>
            </p:cNvGrpSpPr>
            <p:nvPr/>
          </p:nvGrpSpPr>
          <p:grpSpPr bwMode="auto">
            <a:xfrm>
              <a:off x="6138863" y="1989138"/>
              <a:ext cx="282575" cy="477837"/>
              <a:chOff x="3748" y="1253"/>
              <a:chExt cx="178" cy="301"/>
            </a:xfrm>
          </p:grpSpPr>
          <p:sp>
            <p:nvSpPr>
              <p:cNvPr id="1220" name="Line 270">
                <a:extLst>
                  <a:ext uri="{FF2B5EF4-FFF2-40B4-BE49-F238E27FC236}">
                    <a16:creationId xmlns:a16="http://schemas.microsoft.com/office/drawing/2014/main" id="{80332148-A232-4AA5-89C1-9F73D3B31CF7}"/>
                  </a:ext>
                </a:extLst>
              </p:cNvPr>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1" name="Line 271">
                <a:extLst>
                  <a:ext uri="{FF2B5EF4-FFF2-40B4-BE49-F238E27FC236}">
                    <a16:creationId xmlns:a16="http://schemas.microsoft.com/office/drawing/2014/main" id="{52575FBB-0A36-44E3-9324-57FFC123B364}"/>
                  </a:ext>
                </a:extLst>
              </p:cNvPr>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2" name="Line 272">
                <a:extLst>
                  <a:ext uri="{FF2B5EF4-FFF2-40B4-BE49-F238E27FC236}">
                    <a16:creationId xmlns:a16="http://schemas.microsoft.com/office/drawing/2014/main" id="{2B480D26-91CB-4745-9B93-25AC6D8B3331}"/>
                  </a:ext>
                </a:extLst>
              </p:cNvPr>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3" name="Line 273">
                <a:extLst>
                  <a:ext uri="{FF2B5EF4-FFF2-40B4-BE49-F238E27FC236}">
                    <a16:creationId xmlns:a16="http://schemas.microsoft.com/office/drawing/2014/main" id="{03A6555B-95E2-411C-81DB-C3F1702E6F1A}"/>
                  </a:ext>
                </a:extLst>
              </p:cNvPr>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4" name="Line 274">
                <a:extLst>
                  <a:ext uri="{FF2B5EF4-FFF2-40B4-BE49-F238E27FC236}">
                    <a16:creationId xmlns:a16="http://schemas.microsoft.com/office/drawing/2014/main" id="{FD86D473-FF38-463E-A2C4-38278CDC1EC1}"/>
                  </a:ext>
                </a:extLst>
              </p:cNvPr>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5" name="Line 275">
                <a:extLst>
                  <a:ext uri="{FF2B5EF4-FFF2-40B4-BE49-F238E27FC236}">
                    <a16:creationId xmlns:a16="http://schemas.microsoft.com/office/drawing/2014/main" id="{6EE9D3CD-56AC-440A-A0FA-322A9B9D39A0}"/>
                  </a:ext>
                </a:extLst>
              </p:cNvPr>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6" name="Line 276">
                <a:extLst>
                  <a:ext uri="{FF2B5EF4-FFF2-40B4-BE49-F238E27FC236}">
                    <a16:creationId xmlns:a16="http://schemas.microsoft.com/office/drawing/2014/main" id="{B3F2CB8C-12FD-45DD-B820-ABA75A0BA91D}"/>
                  </a:ext>
                </a:extLst>
              </p:cNvPr>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7" name="Line 277">
                <a:extLst>
                  <a:ext uri="{FF2B5EF4-FFF2-40B4-BE49-F238E27FC236}">
                    <a16:creationId xmlns:a16="http://schemas.microsoft.com/office/drawing/2014/main" id="{9D636641-7C1F-4F66-A74B-7AA8D169C1D2}"/>
                  </a:ext>
                </a:extLst>
              </p:cNvPr>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8" name="Line 278">
                <a:extLst>
                  <a:ext uri="{FF2B5EF4-FFF2-40B4-BE49-F238E27FC236}">
                    <a16:creationId xmlns:a16="http://schemas.microsoft.com/office/drawing/2014/main" id="{C277EA23-33F9-451D-A8CA-0C4D09039A8F}"/>
                  </a:ext>
                </a:extLst>
              </p:cNvPr>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9" name="Line 279">
                <a:extLst>
                  <a:ext uri="{FF2B5EF4-FFF2-40B4-BE49-F238E27FC236}">
                    <a16:creationId xmlns:a16="http://schemas.microsoft.com/office/drawing/2014/main" id="{5121EF4D-0158-44A3-85E7-67F2EA8C76DD}"/>
                  </a:ext>
                </a:extLst>
              </p:cNvPr>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0" name="Line 280">
                <a:extLst>
                  <a:ext uri="{FF2B5EF4-FFF2-40B4-BE49-F238E27FC236}">
                    <a16:creationId xmlns:a16="http://schemas.microsoft.com/office/drawing/2014/main" id="{71F0CEF8-E827-4688-999F-962F15367C1A}"/>
                  </a:ext>
                </a:extLst>
              </p:cNvPr>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1" name="Line 281">
                <a:extLst>
                  <a:ext uri="{FF2B5EF4-FFF2-40B4-BE49-F238E27FC236}">
                    <a16:creationId xmlns:a16="http://schemas.microsoft.com/office/drawing/2014/main" id="{9F4B4506-06C9-46E0-BD54-04ADFE33F018}"/>
                  </a:ext>
                </a:extLst>
              </p:cNvPr>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2" name="Line 282">
                <a:extLst>
                  <a:ext uri="{FF2B5EF4-FFF2-40B4-BE49-F238E27FC236}">
                    <a16:creationId xmlns:a16="http://schemas.microsoft.com/office/drawing/2014/main" id="{C42AC943-4FED-4328-84FA-1DF902FB3487}"/>
                  </a:ext>
                </a:extLst>
              </p:cNvPr>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3" name="Line 283">
                <a:extLst>
                  <a:ext uri="{FF2B5EF4-FFF2-40B4-BE49-F238E27FC236}">
                    <a16:creationId xmlns:a16="http://schemas.microsoft.com/office/drawing/2014/main" id="{043FD1BD-A07D-44F6-83C3-90B85CFA3FE5}"/>
                  </a:ext>
                </a:extLst>
              </p:cNvPr>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4" name="Line 284">
                <a:extLst>
                  <a:ext uri="{FF2B5EF4-FFF2-40B4-BE49-F238E27FC236}">
                    <a16:creationId xmlns:a16="http://schemas.microsoft.com/office/drawing/2014/main" id="{D0C83057-25D4-40DB-B241-25BFE2E102BB}"/>
                  </a:ext>
                </a:extLst>
              </p:cNvPr>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5" name="Oval 862">
                <a:extLst>
                  <a:ext uri="{FF2B5EF4-FFF2-40B4-BE49-F238E27FC236}">
                    <a16:creationId xmlns:a16="http://schemas.microsoft.com/office/drawing/2014/main" id="{0E9D03FB-251B-4DFC-95D6-7A69216ECA81}"/>
                  </a:ext>
                </a:extLst>
              </p:cNvPr>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673" name="Picture 915" descr="access_point_stylized_small">
              <a:extLst>
                <a:ext uri="{FF2B5EF4-FFF2-40B4-BE49-F238E27FC236}">
                  <a16:creationId xmlns:a16="http://schemas.microsoft.com/office/drawing/2014/main" id="{BE1EB794-DD1B-4FD9-9922-C5435BABF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4" name="Line 918">
              <a:extLst>
                <a:ext uri="{FF2B5EF4-FFF2-40B4-BE49-F238E27FC236}">
                  <a16:creationId xmlns:a16="http://schemas.microsoft.com/office/drawing/2014/main" id="{BED70581-2943-463B-80AD-9FDB0C06DC8F}"/>
                </a:ext>
              </a:extLst>
            </p:cNvPr>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675" name="Group 919">
              <a:extLst>
                <a:ext uri="{FF2B5EF4-FFF2-40B4-BE49-F238E27FC236}">
                  <a16:creationId xmlns:a16="http://schemas.microsoft.com/office/drawing/2014/main" id="{556D1F7D-2598-4EE6-8036-CFB766ECBBD2}"/>
                </a:ext>
              </a:extLst>
            </p:cNvPr>
            <p:cNvGrpSpPr>
              <a:grpSpLocks/>
            </p:cNvGrpSpPr>
            <p:nvPr/>
          </p:nvGrpSpPr>
          <p:grpSpPr bwMode="auto">
            <a:xfrm flipH="1">
              <a:off x="5775325" y="4533900"/>
              <a:ext cx="414338" cy="373063"/>
              <a:chOff x="2839" y="3501"/>
              <a:chExt cx="755" cy="803"/>
            </a:xfrm>
          </p:grpSpPr>
          <p:pic>
            <p:nvPicPr>
              <p:cNvPr id="1218" name="Picture 920" descr="desktop_computer_stylized_medium">
                <a:extLst>
                  <a:ext uri="{FF2B5EF4-FFF2-40B4-BE49-F238E27FC236}">
                    <a16:creationId xmlns:a16="http://schemas.microsoft.com/office/drawing/2014/main" id="{12107C1E-3C91-4DB3-8F74-C2CC747B25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9" name="Freeform 921">
                <a:extLst>
                  <a:ext uri="{FF2B5EF4-FFF2-40B4-BE49-F238E27FC236}">
                    <a16:creationId xmlns:a16="http://schemas.microsoft.com/office/drawing/2014/main" id="{D579E104-51BD-4F0C-AF5E-A7DDFC538AF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6" name="Group 922">
              <a:extLst>
                <a:ext uri="{FF2B5EF4-FFF2-40B4-BE49-F238E27FC236}">
                  <a16:creationId xmlns:a16="http://schemas.microsoft.com/office/drawing/2014/main" id="{F82BBF59-5897-4B1B-A656-B014124CBFBB}"/>
                </a:ext>
              </a:extLst>
            </p:cNvPr>
            <p:cNvGrpSpPr>
              <a:grpSpLocks/>
            </p:cNvGrpSpPr>
            <p:nvPr/>
          </p:nvGrpSpPr>
          <p:grpSpPr bwMode="auto">
            <a:xfrm flipH="1">
              <a:off x="5457825" y="4954588"/>
              <a:ext cx="482600" cy="406400"/>
              <a:chOff x="2839" y="3501"/>
              <a:chExt cx="755" cy="803"/>
            </a:xfrm>
          </p:grpSpPr>
          <p:pic>
            <p:nvPicPr>
              <p:cNvPr id="1216" name="Picture 923" descr="desktop_computer_stylized_medium">
                <a:extLst>
                  <a:ext uri="{FF2B5EF4-FFF2-40B4-BE49-F238E27FC236}">
                    <a16:creationId xmlns:a16="http://schemas.microsoft.com/office/drawing/2014/main" id="{932895ED-689B-4566-8695-56918D33BE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7" name="Freeform 924">
                <a:extLst>
                  <a:ext uri="{FF2B5EF4-FFF2-40B4-BE49-F238E27FC236}">
                    <a16:creationId xmlns:a16="http://schemas.microsoft.com/office/drawing/2014/main" id="{5864C959-4F19-4FA5-B033-F59E4BD69135}"/>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7" name="Group 925">
              <a:extLst>
                <a:ext uri="{FF2B5EF4-FFF2-40B4-BE49-F238E27FC236}">
                  <a16:creationId xmlns:a16="http://schemas.microsoft.com/office/drawing/2014/main" id="{C04F2B0B-9885-45A5-8C21-8DDD8F8EB9C9}"/>
                </a:ext>
              </a:extLst>
            </p:cNvPr>
            <p:cNvGrpSpPr>
              <a:grpSpLocks/>
            </p:cNvGrpSpPr>
            <p:nvPr/>
          </p:nvGrpSpPr>
          <p:grpSpPr bwMode="auto">
            <a:xfrm flipH="1">
              <a:off x="5935663" y="5256213"/>
              <a:ext cx="427037" cy="349250"/>
              <a:chOff x="2839" y="3501"/>
              <a:chExt cx="755" cy="803"/>
            </a:xfrm>
          </p:grpSpPr>
          <p:pic>
            <p:nvPicPr>
              <p:cNvPr id="1151" name="Picture 926" descr="desktop_computer_stylized_medium">
                <a:extLst>
                  <a:ext uri="{FF2B5EF4-FFF2-40B4-BE49-F238E27FC236}">
                    <a16:creationId xmlns:a16="http://schemas.microsoft.com/office/drawing/2014/main" id="{955874AA-AC6F-4F2F-B126-8659AB30ED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2" name="Freeform 927">
                <a:extLst>
                  <a:ext uri="{FF2B5EF4-FFF2-40B4-BE49-F238E27FC236}">
                    <a16:creationId xmlns:a16="http://schemas.microsoft.com/office/drawing/2014/main" id="{E8264B30-C60E-4F20-A694-F1F2E2B77FB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8" name="Group 928">
              <a:extLst>
                <a:ext uri="{FF2B5EF4-FFF2-40B4-BE49-F238E27FC236}">
                  <a16:creationId xmlns:a16="http://schemas.microsoft.com/office/drawing/2014/main" id="{605CFE63-0D8C-4B63-9D25-9797852DB172}"/>
                </a:ext>
              </a:extLst>
            </p:cNvPr>
            <p:cNvGrpSpPr>
              <a:grpSpLocks/>
            </p:cNvGrpSpPr>
            <p:nvPr/>
          </p:nvGrpSpPr>
          <p:grpSpPr bwMode="auto">
            <a:xfrm>
              <a:off x="6550025" y="5238750"/>
              <a:ext cx="427038" cy="350838"/>
              <a:chOff x="2839" y="3501"/>
              <a:chExt cx="755" cy="803"/>
            </a:xfrm>
          </p:grpSpPr>
          <p:pic>
            <p:nvPicPr>
              <p:cNvPr id="1149" name="Picture 929" descr="desktop_computer_stylized_medium">
                <a:extLst>
                  <a:ext uri="{FF2B5EF4-FFF2-40B4-BE49-F238E27FC236}">
                    <a16:creationId xmlns:a16="http://schemas.microsoft.com/office/drawing/2014/main" id="{D63296BD-07DA-4D77-B0D9-88220456A8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0" name="Freeform 930">
                <a:extLst>
                  <a:ext uri="{FF2B5EF4-FFF2-40B4-BE49-F238E27FC236}">
                    <a16:creationId xmlns:a16="http://schemas.microsoft.com/office/drawing/2014/main" id="{59D56964-9F30-4736-B6D0-36712DC35E0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pic>
          <p:nvPicPr>
            <p:cNvPr id="679" name="Picture 933" descr="iphone_stylized_small">
              <a:extLst>
                <a:ext uri="{FF2B5EF4-FFF2-40B4-BE49-F238E27FC236}">
                  <a16:creationId xmlns:a16="http://schemas.microsoft.com/office/drawing/2014/main" id="{B5E088EA-BD9E-4329-8FDF-E91ED34C3E6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0" name="Picture 934" descr="antenna_radiation_stylized">
              <a:extLst>
                <a:ext uri="{FF2B5EF4-FFF2-40B4-BE49-F238E27FC236}">
                  <a16:creationId xmlns:a16="http://schemas.microsoft.com/office/drawing/2014/main" id="{5ADC0A8D-F1E9-42E1-A429-2B9AE0A708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1" name="Picture 936" descr="access_point_stylized_small">
              <a:extLst>
                <a:ext uri="{FF2B5EF4-FFF2-40B4-BE49-F238E27FC236}">
                  <a16:creationId xmlns:a16="http://schemas.microsoft.com/office/drawing/2014/main" id="{B74BA677-F7EB-468E-B8C3-B65DBC4F1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2" name="Group 938">
              <a:extLst>
                <a:ext uri="{FF2B5EF4-FFF2-40B4-BE49-F238E27FC236}">
                  <a16:creationId xmlns:a16="http://schemas.microsoft.com/office/drawing/2014/main" id="{682602EA-5F84-414F-BE2A-2A2111681845}"/>
                </a:ext>
              </a:extLst>
            </p:cNvPr>
            <p:cNvGrpSpPr>
              <a:grpSpLocks/>
            </p:cNvGrpSpPr>
            <p:nvPr/>
          </p:nvGrpSpPr>
          <p:grpSpPr bwMode="auto">
            <a:xfrm>
              <a:off x="8240713" y="5002213"/>
              <a:ext cx="227012" cy="481012"/>
              <a:chOff x="4140" y="429"/>
              <a:chExt cx="1425" cy="2396"/>
            </a:xfrm>
          </p:grpSpPr>
          <p:sp>
            <p:nvSpPr>
              <p:cNvPr id="1117" name="Freeform 939">
                <a:extLst>
                  <a:ext uri="{FF2B5EF4-FFF2-40B4-BE49-F238E27FC236}">
                    <a16:creationId xmlns:a16="http://schemas.microsoft.com/office/drawing/2014/main" id="{D852E8F9-1D1A-4A2F-9B6D-C74C93AD0FF4}"/>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18" name="Rectangle 940">
                <a:extLst>
                  <a:ext uri="{FF2B5EF4-FFF2-40B4-BE49-F238E27FC236}">
                    <a16:creationId xmlns:a16="http://schemas.microsoft.com/office/drawing/2014/main" id="{EE197577-7506-423F-AC19-E3539DA81162}"/>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9" name="Freeform 941">
                <a:extLst>
                  <a:ext uri="{FF2B5EF4-FFF2-40B4-BE49-F238E27FC236}">
                    <a16:creationId xmlns:a16="http://schemas.microsoft.com/office/drawing/2014/main" id="{14077ED4-C972-441F-B220-968F3213BDCB}"/>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20" name="Freeform 942">
                <a:extLst>
                  <a:ext uri="{FF2B5EF4-FFF2-40B4-BE49-F238E27FC236}">
                    <a16:creationId xmlns:a16="http://schemas.microsoft.com/office/drawing/2014/main" id="{1BC272BD-2D97-4DE1-8A90-F4B940D96732}"/>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21" name="Rectangle 943">
                <a:extLst>
                  <a:ext uri="{FF2B5EF4-FFF2-40B4-BE49-F238E27FC236}">
                    <a16:creationId xmlns:a16="http://schemas.microsoft.com/office/drawing/2014/main" id="{EC8166BE-54CD-4D01-A45E-C2CF9305D086}"/>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2" name="Group 944">
                <a:extLst>
                  <a:ext uri="{FF2B5EF4-FFF2-40B4-BE49-F238E27FC236}">
                    <a16:creationId xmlns:a16="http://schemas.microsoft.com/office/drawing/2014/main" id="{3C743518-0713-445B-B2F8-85AAD972712C}"/>
                  </a:ext>
                </a:extLst>
              </p:cNvPr>
              <p:cNvGrpSpPr>
                <a:grpSpLocks/>
              </p:cNvGrpSpPr>
              <p:nvPr/>
            </p:nvGrpSpPr>
            <p:grpSpPr bwMode="auto">
              <a:xfrm>
                <a:off x="4749" y="668"/>
                <a:ext cx="581" cy="145"/>
                <a:chOff x="614" y="2568"/>
                <a:chExt cx="725" cy="139"/>
              </a:xfrm>
            </p:grpSpPr>
            <p:sp>
              <p:nvSpPr>
                <p:cNvPr id="1147" name="AutoShape 945">
                  <a:extLst>
                    <a:ext uri="{FF2B5EF4-FFF2-40B4-BE49-F238E27FC236}">
                      <a16:creationId xmlns:a16="http://schemas.microsoft.com/office/drawing/2014/main" id="{389506D3-6F7E-48B6-91AD-A4A2ADB6E12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8" name="AutoShape 946">
                  <a:extLst>
                    <a:ext uri="{FF2B5EF4-FFF2-40B4-BE49-F238E27FC236}">
                      <a16:creationId xmlns:a16="http://schemas.microsoft.com/office/drawing/2014/main" id="{367150C1-306A-4017-9DAE-CFBBAE880D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3" name="Rectangle 947">
                <a:extLst>
                  <a:ext uri="{FF2B5EF4-FFF2-40B4-BE49-F238E27FC236}">
                    <a16:creationId xmlns:a16="http://schemas.microsoft.com/office/drawing/2014/main" id="{C2DEF089-6243-4531-A428-178FE5BA5A8A}"/>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4" name="Group 948">
                <a:extLst>
                  <a:ext uri="{FF2B5EF4-FFF2-40B4-BE49-F238E27FC236}">
                    <a16:creationId xmlns:a16="http://schemas.microsoft.com/office/drawing/2014/main" id="{EFA995C2-82F0-4540-B60A-92473CCC806A}"/>
                  </a:ext>
                </a:extLst>
              </p:cNvPr>
              <p:cNvGrpSpPr>
                <a:grpSpLocks/>
              </p:cNvGrpSpPr>
              <p:nvPr/>
            </p:nvGrpSpPr>
            <p:grpSpPr bwMode="auto">
              <a:xfrm>
                <a:off x="4747" y="994"/>
                <a:ext cx="581" cy="134"/>
                <a:chOff x="614" y="2568"/>
                <a:chExt cx="725" cy="139"/>
              </a:xfrm>
            </p:grpSpPr>
            <p:sp>
              <p:nvSpPr>
                <p:cNvPr id="1145" name="AutoShape 949">
                  <a:extLst>
                    <a:ext uri="{FF2B5EF4-FFF2-40B4-BE49-F238E27FC236}">
                      <a16:creationId xmlns:a16="http://schemas.microsoft.com/office/drawing/2014/main" id="{9A135E3A-3FC3-4063-A381-CBE059E766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6" name="AutoShape 950">
                  <a:extLst>
                    <a:ext uri="{FF2B5EF4-FFF2-40B4-BE49-F238E27FC236}">
                      <a16:creationId xmlns:a16="http://schemas.microsoft.com/office/drawing/2014/main" id="{97883FED-1441-4BE1-850F-879FF1A5482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5" name="Rectangle 951">
                <a:extLst>
                  <a:ext uri="{FF2B5EF4-FFF2-40B4-BE49-F238E27FC236}">
                    <a16:creationId xmlns:a16="http://schemas.microsoft.com/office/drawing/2014/main" id="{00352D64-380A-428A-8F4E-CBD25494829A}"/>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26" name="Rectangle 952">
                <a:extLst>
                  <a:ext uri="{FF2B5EF4-FFF2-40B4-BE49-F238E27FC236}">
                    <a16:creationId xmlns:a16="http://schemas.microsoft.com/office/drawing/2014/main" id="{41AFCB2F-62F1-4F3A-ADB2-4C6BD9CA086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7" name="Group 953">
                <a:extLst>
                  <a:ext uri="{FF2B5EF4-FFF2-40B4-BE49-F238E27FC236}">
                    <a16:creationId xmlns:a16="http://schemas.microsoft.com/office/drawing/2014/main" id="{E242A7F7-C540-4F86-A2D7-F0973447DA3F}"/>
                  </a:ext>
                </a:extLst>
              </p:cNvPr>
              <p:cNvGrpSpPr>
                <a:grpSpLocks/>
              </p:cNvGrpSpPr>
              <p:nvPr/>
            </p:nvGrpSpPr>
            <p:grpSpPr bwMode="auto">
              <a:xfrm>
                <a:off x="4735" y="1627"/>
                <a:ext cx="582" cy="151"/>
                <a:chOff x="614" y="2568"/>
                <a:chExt cx="725" cy="139"/>
              </a:xfrm>
            </p:grpSpPr>
            <p:sp>
              <p:nvSpPr>
                <p:cNvPr id="1143" name="AutoShape 954">
                  <a:extLst>
                    <a:ext uri="{FF2B5EF4-FFF2-40B4-BE49-F238E27FC236}">
                      <a16:creationId xmlns:a16="http://schemas.microsoft.com/office/drawing/2014/main" id="{5D9C3C3D-0833-4522-B624-ABAF4F9E0BF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4" name="AutoShape 955">
                  <a:extLst>
                    <a:ext uri="{FF2B5EF4-FFF2-40B4-BE49-F238E27FC236}">
                      <a16:creationId xmlns:a16="http://schemas.microsoft.com/office/drawing/2014/main" id="{C667357F-48E1-489D-8FEB-A4CE728B0F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8" name="Freeform 956">
                <a:extLst>
                  <a:ext uri="{FF2B5EF4-FFF2-40B4-BE49-F238E27FC236}">
                    <a16:creationId xmlns:a16="http://schemas.microsoft.com/office/drawing/2014/main" id="{DAEC5DC7-9CC8-4C44-B96F-513CF05ED45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129" name="Group 957">
                <a:extLst>
                  <a:ext uri="{FF2B5EF4-FFF2-40B4-BE49-F238E27FC236}">
                    <a16:creationId xmlns:a16="http://schemas.microsoft.com/office/drawing/2014/main" id="{188EF907-0714-4C07-BA1C-161664A581D9}"/>
                  </a:ext>
                </a:extLst>
              </p:cNvPr>
              <p:cNvGrpSpPr>
                <a:grpSpLocks/>
              </p:cNvGrpSpPr>
              <p:nvPr/>
            </p:nvGrpSpPr>
            <p:grpSpPr bwMode="auto">
              <a:xfrm>
                <a:off x="4739" y="1327"/>
                <a:ext cx="582" cy="139"/>
                <a:chOff x="614" y="2568"/>
                <a:chExt cx="725" cy="139"/>
              </a:xfrm>
            </p:grpSpPr>
            <p:sp>
              <p:nvSpPr>
                <p:cNvPr id="1141" name="AutoShape 958">
                  <a:extLst>
                    <a:ext uri="{FF2B5EF4-FFF2-40B4-BE49-F238E27FC236}">
                      <a16:creationId xmlns:a16="http://schemas.microsoft.com/office/drawing/2014/main" id="{66773BFA-9FFE-4066-B39B-FD07F15BE8DC}"/>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2" name="AutoShape 959">
                  <a:extLst>
                    <a:ext uri="{FF2B5EF4-FFF2-40B4-BE49-F238E27FC236}">
                      <a16:creationId xmlns:a16="http://schemas.microsoft.com/office/drawing/2014/main" id="{71150C8E-B312-416A-9F25-A549394DAE1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30" name="Rectangle 960">
                <a:extLst>
                  <a:ext uri="{FF2B5EF4-FFF2-40B4-BE49-F238E27FC236}">
                    <a16:creationId xmlns:a16="http://schemas.microsoft.com/office/drawing/2014/main" id="{5A92CDD4-6F6D-4BEF-AC54-CF79E84BD64A}"/>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1" name="Freeform 961">
                <a:extLst>
                  <a:ext uri="{FF2B5EF4-FFF2-40B4-BE49-F238E27FC236}">
                    <a16:creationId xmlns:a16="http://schemas.microsoft.com/office/drawing/2014/main" id="{55B711D8-DD4D-41A5-8159-A9A9E91326D2}"/>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2" name="Freeform 962">
                <a:extLst>
                  <a:ext uri="{FF2B5EF4-FFF2-40B4-BE49-F238E27FC236}">
                    <a16:creationId xmlns:a16="http://schemas.microsoft.com/office/drawing/2014/main" id="{F61CFE78-B2CE-4019-A8F3-DF37EF4EDB1A}"/>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3" name="Oval 963">
                <a:extLst>
                  <a:ext uri="{FF2B5EF4-FFF2-40B4-BE49-F238E27FC236}">
                    <a16:creationId xmlns:a16="http://schemas.microsoft.com/office/drawing/2014/main" id="{D0A8886B-8DD3-4196-875A-70126D3DAAF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4" name="Freeform 964">
                <a:extLst>
                  <a:ext uri="{FF2B5EF4-FFF2-40B4-BE49-F238E27FC236}">
                    <a16:creationId xmlns:a16="http://schemas.microsoft.com/office/drawing/2014/main" id="{10DD48A4-8D1D-45A9-BDC1-1ED6EFC1CE7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5" name="AutoShape 965">
                <a:extLst>
                  <a:ext uri="{FF2B5EF4-FFF2-40B4-BE49-F238E27FC236}">
                    <a16:creationId xmlns:a16="http://schemas.microsoft.com/office/drawing/2014/main" id="{4EA5A2E3-A06C-41D5-990A-40EE39B61D8D}"/>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6" name="AutoShape 966">
                <a:extLst>
                  <a:ext uri="{FF2B5EF4-FFF2-40B4-BE49-F238E27FC236}">
                    <a16:creationId xmlns:a16="http://schemas.microsoft.com/office/drawing/2014/main" id="{B35108A7-6A77-45BD-BF75-9FAB5E11CCC8}"/>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7" name="Oval 967">
                <a:extLst>
                  <a:ext uri="{FF2B5EF4-FFF2-40B4-BE49-F238E27FC236}">
                    <a16:creationId xmlns:a16="http://schemas.microsoft.com/office/drawing/2014/main" id="{E93B5A4C-62C9-416D-BC86-32D9B7411A1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8" name="Oval 968">
                <a:extLst>
                  <a:ext uri="{FF2B5EF4-FFF2-40B4-BE49-F238E27FC236}">
                    <a16:creationId xmlns:a16="http://schemas.microsoft.com/office/drawing/2014/main" id="{DB0242B1-714F-4886-91B1-BA07D9D7CD05}"/>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139" name="Oval 969">
                <a:extLst>
                  <a:ext uri="{FF2B5EF4-FFF2-40B4-BE49-F238E27FC236}">
                    <a16:creationId xmlns:a16="http://schemas.microsoft.com/office/drawing/2014/main" id="{AD6A1A28-E1F5-4C55-9A80-2FF0E85DC0CA}"/>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0" name="Rectangle 970">
                <a:extLst>
                  <a:ext uri="{FF2B5EF4-FFF2-40B4-BE49-F238E27FC236}">
                    <a16:creationId xmlns:a16="http://schemas.microsoft.com/office/drawing/2014/main" id="{140E18E2-B0EB-4880-B0B5-4919FC322B79}"/>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683" name="Group 971">
              <a:extLst>
                <a:ext uri="{FF2B5EF4-FFF2-40B4-BE49-F238E27FC236}">
                  <a16:creationId xmlns:a16="http://schemas.microsoft.com/office/drawing/2014/main" id="{3481EB2A-BCB5-4CFE-9913-AA528EEDA06C}"/>
                </a:ext>
              </a:extLst>
            </p:cNvPr>
            <p:cNvGrpSpPr>
              <a:grpSpLocks/>
            </p:cNvGrpSpPr>
            <p:nvPr/>
          </p:nvGrpSpPr>
          <p:grpSpPr bwMode="auto">
            <a:xfrm>
              <a:off x="7924800" y="5303838"/>
              <a:ext cx="227013" cy="481012"/>
              <a:chOff x="4140" y="429"/>
              <a:chExt cx="1425" cy="2396"/>
            </a:xfrm>
          </p:grpSpPr>
          <p:sp>
            <p:nvSpPr>
              <p:cNvPr id="1085" name="Freeform 972">
                <a:extLst>
                  <a:ext uri="{FF2B5EF4-FFF2-40B4-BE49-F238E27FC236}">
                    <a16:creationId xmlns:a16="http://schemas.microsoft.com/office/drawing/2014/main" id="{FC4CC549-0A54-41F3-8A7E-ECAD4A2F925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6" name="Rectangle 973">
                <a:extLst>
                  <a:ext uri="{FF2B5EF4-FFF2-40B4-BE49-F238E27FC236}">
                    <a16:creationId xmlns:a16="http://schemas.microsoft.com/office/drawing/2014/main" id="{EE097C15-7D1D-46C1-B2F1-C411FC015FA4}"/>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87" name="Freeform 974">
                <a:extLst>
                  <a:ext uri="{FF2B5EF4-FFF2-40B4-BE49-F238E27FC236}">
                    <a16:creationId xmlns:a16="http://schemas.microsoft.com/office/drawing/2014/main" id="{1405944F-5F7F-4BE2-AA82-F507483CC4A6}"/>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8" name="Freeform 975">
                <a:extLst>
                  <a:ext uri="{FF2B5EF4-FFF2-40B4-BE49-F238E27FC236}">
                    <a16:creationId xmlns:a16="http://schemas.microsoft.com/office/drawing/2014/main" id="{87772123-4F3C-4708-B053-078BFC5807D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9" name="Rectangle 976">
                <a:extLst>
                  <a:ext uri="{FF2B5EF4-FFF2-40B4-BE49-F238E27FC236}">
                    <a16:creationId xmlns:a16="http://schemas.microsoft.com/office/drawing/2014/main" id="{BBE9BC5C-E776-46C7-A278-4DE75B4806E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0" name="Group 977">
                <a:extLst>
                  <a:ext uri="{FF2B5EF4-FFF2-40B4-BE49-F238E27FC236}">
                    <a16:creationId xmlns:a16="http://schemas.microsoft.com/office/drawing/2014/main" id="{0EA7E3AB-BB57-4D07-932F-EEFC44EFAA19}"/>
                  </a:ext>
                </a:extLst>
              </p:cNvPr>
              <p:cNvGrpSpPr>
                <a:grpSpLocks/>
              </p:cNvGrpSpPr>
              <p:nvPr/>
            </p:nvGrpSpPr>
            <p:grpSpPr bwMode="auto">
              <a:xfrm>
                <a:off x="4749" y="668"/>
                <a:ext cx="581" cy="145"/>
                <a:chOff x="614" y="2568"/>
                <a:chExt cx="725" cy="139"/>
              </a:xfrm>
            </p:grpSpPr>
            <p:sp>
              <p:nvSpPr>
                <p:cNvPr id="1115" name="AutoShape 978">
                  <a:extLst>
                    <a:ext uri="{FF2B5EF4-FFF2-40B4-BE49-F238E27FC236}">
                      <a16:creationId xmlns:a16="http://schemas.microsoft.com/office/drawing/2014/main" id="{EE71909C-3AD6-46C2-8D07-55D5A695F8E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6" name="AutoShape 979">
                  <a:extLst>
                    <a:ext uri="{FF2B5EF4-FFF2-40B4-BE49-F238E27FC236}">
                      <a16:creationId xmlns:a16="http://schemas.microsoft.com/office/drawing/2014/main" id="{ED302603-A02C-4D30-8295-E2CEEE3AFFB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1" name="Rectangle 980">
                <a:extLst>
                  <a:ext uri="{FF2B5EF4-FFF2-40B4-BE49-F238E27FC236}">
                    <a16:creationId xmlns:a16="http://schemas.microsoft.com/office/drawing/2014/main" id="{1F0B3243-3113-41DF-A773-C7FBD3C74CC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2" name="Group 981">
                <a:extLst>
                  <a:ext uri="{FF2B5EF4-FFF2-40B4-BE49-F238E27FC236}">
                    <a16:creationId xmlns:a16="http://schemas.microsoft.com/office/drawing/2014/main" id="{9E8D1E70-0F9D-406F-9863-3730D21294EC}"/>
                  </a:ext>
                </a:extLst>
              </p:cNvPr>
              <p:cNvGrpSpPr>
                <a:grpSpLocks/>
              </p:cNvGrpSpPr>
              <p:nvPr/>
            </p:nvGrpSpPr>
            <p:grpSpPr bwMode="auto">
              <a:xfrm>
                <a:off x="4747" y="994"/>
                <a:ext cx="581" cy="134"/>
                <a:chOff x="614" y="2568"/>
                <a:chExt cx="725" cy="139"/>
              </a:xfrm>
            </p:grpSpPr>
            <p:sp>
              <p:nvSpPr>
                <p:cNvPr id="1113" name="AutoShape 982">
                  <a:extLst>
                    <a:ext uri="{FF2B5EF4-FFF2-40B4-BE49-F238E27FC236}">
                      <a16:creationId xmlns:a16="http://schemas.microsoft.com/office/drawing/2014/main" id="{A4B8E328-7C8A-4EEA-94A9-F04B1EEFA13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4" name="AutoShape 983">
                  <a:extLst>
                    <a:ext uri="{FF2B5EF4-FFF2-40B4-BE49-F238E27FC236}">
                      <a16:creationId xmlns:a16="http://schemas.microsoft.com/office/drawing/2014/main" id="{2C023271-5C1D-4593-B93B-C3FDF0E899F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3" name="Rectangle 984">
                <a:extLst>
                  <a:ext uri="{FF2B5EF4-FFF2-40B4-BE49-F238E27FC236}">
                    <a16:creationId xmlns:a16="http://schemas.microsoft.com/office/drawing/2014/main" id="{EF067D0A-35DB-4D60-9310-AC9E5255020D}"/>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94" name="Rectangle 985">
                <a:extLst>
                  <a:ext uri="{FF2B5EF4-FFF2-40B4-BE49-F238E27FC236}">
                    <a16:creationId xmlns:a16="http://schemas.microsoft.com/office/drawing/2014/main" id="{28AF3BDF-9026-4BD8-9903-50AD2CE248A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5" name="Group 986">
                <a:extLst>
                  <a:ext uri="{FF2B5EF4-FFF2-40B4-BE49-F238E27FC236}">
                    <a16:creationId xmlns:a16="http://schemas.microsoft.com/office/drawing/2014/main" id="{26D1D6BE-E986-4AD6-B0E5-FFD5A28E6028}"/>
                  </a:ext>
                </a:extLst>
              </p:cNvPr>
              <p:cNvGrpSpPr>
                <a:grpSpLocks/>
              </p:cNvGrpSpPr>
              <p:nvPr/>
            </p:nvGrpSpPr>
            <p:grpSpPr bwMode="auto">
              <a:xfrm>
                <a:off x="4735" y="1627"/>
                <a:ext cx="582" cy="151"/>
                <a:chOff x="614" y="2568"/>
                <a:chExt cx="725" cy="139"/>
              </a:xfrm>
            </p:grpSpPr>
            <p:sp>
              <p:nvSpPr>
                <p:cNvPr id="1111" name="AutoShape 987">
                  <a:extLst>
                    <a:ext uri="{FF2B5EF4-FFF2-40B4-BE49-F238E27FC236}">
                      <a16:creationId xmlns:a16="http://schemas.microsoft.com/office/drawing/2014/main" id="{FB05BB24-A193-4614-A81E-C9AE1EFAD6BA}"/>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2" name="AutoShape 988">
                  <a:extLst>
                    <a:ext uri="{FF2B5EF4-FFF2-40B4-BE49-F238E27FC236}">
                      <a16:creationId xmlns:a16="http://schemas.microsoft.com/office/drawing/2014/main" id="{0D4EEF5E-FB44-4EDB-A8E1-5F1840DC7F09}"/>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6" name="Freeform 989">
                <a:extLst>
                  <a:ext uri="{FF2B5EF4-FFF2-40B4-BE49-F238E27FC236}">
                    <a16:creationId xmlns:a16="http://schemas.microsoft.com/office/drawing/2014/main" id="{C5FCD29C-AABF-40F3-B543-DE6D46611F8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097" name="Group 990">
                <a:extLst>
                  <a:ext uri="{FF2B5EF4-FFF2-40B4-BE49-F238E27FC236}">
                    <a16:creationId xmlns:a16="http://schemas.microsoft.com/office/drawing/2014/main" id="{91BE4FA5-AFB5-40A5-BB12-271C17A6970A}"/>
                  </a:ext>
                </a:extLst>
              </p:cNvPr>
              <p:cNvGrpSpPr>
                <a:grpSpLocks/>
              </p:cNvGrpSpPr>
              <p:nvPr/>
            </p:nvGrpSpPr>
            <p:grpSpPr bwMode="auto">
              <a:xfrm>
                <a:off x="4739" y="1327"/>
                <a:ext cx="582" cy="139"/>
                <a:chOff x="614" y="2568"/>
                <a:chExt cx="725" cy="139"/>
              </a:xfrm>
            </p:grpSpPr>
            <p:sp>
              <p:nvSpPr>
                <p:cNvPr id="1109" name="AutoShape 991">
                  <a:extLst>
                    <a:ext uri="{FF2B5EF4-FFF2-40B4-BE49-F238E27FC236}">
                      <a16:creationId xmlns:a16="http://schemas.microsoft.com/office/drawing/2014/main" id="{4C8497C8-1737-4A76-8701-ADDB40B42E5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0" name="AutoShape 992">
                  <a:extLst>
                    <a:ext uri="{FF2B5EF4-FFF2-40B4-BE49-F238E27FC236}">
                      <a16:creationId xmlns:a16="http://schemas.microsoft.com/office/drawing/2014/main" id="{C7747A2C-83A5-46C8-81C0-38B64534DA7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8" name="Rectangle 993">
                <a:extLst>
                  <a:ext uri="{FF2B5EF4-FFF2-40B4-BE49-F238E27FC236}">
                    <a16:creationId xmlns:a16="http://schemas.microsoft.com/office/drawing/2014/main" id="{177B50D5-3017-452F-B2FD-AA72EDCD7A2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99" name="Freeform 994">
                <a:extLst>
                  <a:ext uri="{FF2B5EF4-FFF2-40B4-BE49-F238E27FC236}">
                    <a16:creationId xmlns:a16="http://schemas.microsoft.com/office/drawing/2014/main" id="{C0A8507B-D987-42BF-B445-DB9600348FA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0" name="Freeform 995">
                <a:extLst>
                  <a:ext uri="{FF2B5EF4-FFF2-40B4-BE49-F238E27FC236}">
                    <a16:creationId xmlns:a16="http://schemas.microsoft.com/office/drawing/2014/main" id="{71C8E642-AD39-4F93-A282-599E02302876}"/>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1" name="Oval 996">
                <a:extLst>
                  <a:ext uri="{FF2B5EF4-FFF2-40B4-BE49-F238E27FC236}">
                    <a16:creationId xmlns:a16="http://schemas.microsoft.com/office/drawing/2014/main" id="{F6482172-4DB6-4DA2-AEDD-498AB6FF1C77}"/>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2" name="Freeform 997">
                <a:extLst>
                  <a:ext uri="{FF2B5EF4-FFF2-40B4-BE49-F238E27FC236}">
                    <a16:creationId xmlns:a16="http://schemas.microsoft.com/office/drawing/2014/main" id="{80800F01-8093-46B4-BBC8-1700D720E53E}"/>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3" name="AutoShape 998">
                <a:extLst>
                  <a:ext uri="{FF2B5EF4-FFF2-40B4-BE49-F238E27FC236}">
                    <a16:creationId xmlns:a16="http://schemas.microsoft.com/office/drawing/2014/main" id="{6C071AD9-71F1-427F-A4E4-190FE91F16C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4" name="AutoShape 999">
                <a:extLst>
                  <a:ext uri="{FF2B5EF4-FFF2-40B4-BE49-F238E27FC236}">
                    <a16:creationId xmlns:a16="http://schemas.microsoft.com/office/drawing/2014/main" id="{BCD5F1E2-CCDD-4F77-8A3A-080301418E0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5" name="Oval 1000">
                <a:extLst>
                  <a:ext uri="{FF2B5EF4-FFF2-40B4-BE49-F238E27FC236}">
                    <a16:creationId xmlns:a16="http://schemas.microsoft.com/office/drawing/2014/main" id="{537217FB-E78F-4B9A-B1EF-7CC49F05473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6" name="Oval 1001">
                <a:extLst>
                  <a:ext uri="{FF2B5EF4-FFF2-40B4-BE49-F238E27FC236}">
                    <a16:creationId xmlns:a16="http://schemas.microsoft.com/office/drawing/2014/main" id="{CC13627D-4042-4893-80AE-77F518F31045}"/>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107" name="Oval 1002">
                <a:extLst>
                  <a:ext uri="{FF2B5EF4-FFF2-40B4-BE49-F238E27FC236}">
                    <a16:creationId xmlns:a16="http://schemas.microsoft.com/office/drawing/2014/main" id="{1E172FD8-387F-4693-A1B2-71EFD883718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8" name="Rectangle 1003">
                <a:extLst>
                  <a:ext uri="{FF2B5EF4-FFF2-40B4-BE49-F238E27FC236}">
                    <a16:creationId xmlns:a16="http://schemas.microsoft.com/office/drawing/2014/main" id="{21D02EC1-DFA8-4DF4-82B1-4569C01E2A19}"/>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684" name="Picture 1005" descr="antenna_stylized">
              <a:extLst>
                <a:ext uri="{FF2B5EF4-FFF2-40B4-BE49-F238E27FC236}">
                  <a16:creationId xmlns:a16="http://schemas.microsoft.com/office/drawing/2014/main" id="{3B398917-72AD-4619-8BF6-D8B61F64EB0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5" name="Picture 1006" descr="laptop_keyboard">
              <a:extLst>
                <a:ext uri="{FF2B5EF4-FFF2-40B4-BE49-F238E27FC236}">
                  <a16:creationId xmlns:a16="http://schemas.microsoft.com/office/drawing/2014/main" id="{E6F52D78-6DD7-4DA0-ACB0-A4395A3C7D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 name="Freeform 1007">
              <a:extLst>
                <a:ext uri="{FF2B5EF4-FFF2-40B4-BE49-F238E27FC236}">
                  <a16:creationId xmlns:a16="http://schemas.microsoft.com/office/drawing/2014/main" id="{27F246E0-60AC-412B-8977-B624FDB09D9E}"/>
                </a:ext>
              </a:extLst>
            </p:cNvPr>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687" name="Picture 1008" descr="screen">
              <a:extLst>
                <a:ext uri="{FF2B5EF4-FFF2-40B4-BE49-F238E27FC236}">
                  <a16:creationId xmlns:a16="http://schemas.microsoft.com/office/drawing/2014/main" id="{4F3FA560-3CCB-444F-AE9B-AA9DA4A6D6C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 name="Freeform 1009">
              <a:extLst>
                <a:ext uri="{FF2B5EF4-FFF2-40B4-BE49-F238E27FC236}">
                  <a16:creationId xmlns:a16="http://schemas.microsoft.com/office/drawing/2014/main" id="{EDFB6F73-AE95-4CB7-9F4C-56F176F3463B}"/>
                </a:ext>
              </a:extLst>
            </p:cNvPr>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89" name="Freeform 1010">
              <a:extLst>
                <a:ext uri="{FF2B5EF4-FFF2-40B4-BE49-F238E27FC236}">
                  <a16:creationId xmlns:a16="http://schemas.microsoft.com/office/drawing/2014/main" id="{F5BA1DFF-C4D1-456F-A553-A26C77F0ECAB}"/>
                </a:ext>
              </a:extLst>
            </p:cNvPr>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0" name="Freeform 1011">
              <a:extLst>
                <a:ext uri="{FF2B5EF4-FFF2-40B4-BE49-F238E27FC236}">
                  <a16:creationId xmlns:a16="http://schemas.microsoft.com/office/drawing/2014/main" id="{6C394F68-FA29-416D-B5FD-ACB1E665FAD7}"/>
                </a:ext>
              </a:extLst>
            </p:cNvPr>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1" name="Freeform 1012">
              <a:extLst>
                <a:ext uri="{FF2B5EF4-FFF2-40B4-BE49-F238E27FC236}">
                  <a16:creationId xmlns:a16="http://schemas.microsoft.com/office/drawing/2014/main" id="{8956F008-15B5-48F9-8933-9E721E920500}"/>
                </a:ext>
              </a:extLst>
            </p:cNvPr>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2" name="Freeform 1013">
              <a:extLst>
                <a:ext uri="{FF2B5EF4-FFF2-40B4-BE49-F238E27FC236}">
                  <a16:creationId xmlns:a16="http://schemas.microsoft.com/office/drawing/2014/main" id="{D517D655-A463-4D25-B553-9007C980CA49}"/>
                </a:ext>
              </a:extLst>
            </p:cNvPr>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3" name="Freeform 1014">
              <a:extLst>
                <a:ext uri="{FF2B5EF4-FFF2-40B4-BE49-F238E27FC236}">
                  <a16:creationId xmlns:a16="http://schemas.microsoft.com/office/drawing/2014/main" id="{A2B3414C-A5BD-4706-A411-D549841D419F}"/>
                </a:ext>
              </a:extLst>
            </p:cNvPr>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694" name="Group 1015">
              <a:extLst>
                <a:ext uri="{FF2B5EF4-FFF2-40B4-BE49-F238E27FC236}">
                  <a16:creationId xmlns:a16="http://schemas.microsoft.com/office/drawing/2014/main" id="{1328C2AC-FB86-48EF-8708-6C6C678E2ED3}"/>
                </a:ext>
              </a:extLst>
            </p:cNvPr>
            <p:cNvGrpSpPr>
              <a:grpSpLocks/>
            </p:cNvGrpSpPr>
            <p:nvPr/>
          </p:nvGrpSpPr>
          <p:grpSpPr bwMode="auto">
            <a:xfrm>
              <a:off x="5464285" y="2358039"/>
              <a:ext cx="98740" cy="36846"/>
              <a:chOff x="1740" y="2642"/>
              <a:chExt cx="752" cy="327"/>
            </a:xfrm>
          </p:grpSpPr>
          <p:sp>
            <p:nvSpPr>
              <p:cNvPr id="1079" name="Freeform 1016">
                <a:extLst>
                  <a:ext uri="{FF2B5EF4-FFF2-40B4-BE49-F238E27FC236}">
                    <a16:creationId xmlns:a16="http://schemas.microsoft.com/office/drawing/2014/main" id="{CA6753B7-4E72-42D3-9939-72D7FA2350EA}"/>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0" name="Freeform 1017">
                <a:extLst>
                  <a:ext uri="{FF2B5EF4-FFF2-40B4-BE49-F238E27FC236}">
                    <a16:creationId xmlns:a16="http://schemas.microsoft.com/office/drawing/2014/main" id="{378A8A79-BF9A-4132-B54E-F934CCB91F77}"/>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1" name="Freeform 1018">
                <a:extLst>
                  <a:ext uri="{FF2B5EF4-FFF2-40B4-BE49-F238E27FC236}">
                    <a16:creationId xmlns:a16="http://schemas.microsoft.com/office/drawing/2014/main" id="{D1DAED7B-3BC9-4792-A74D-0E02AF9AED9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2" name="Freeform 1019">
                <a:extLst>
                  <a:ext uri="{FF2B5EF4-FFF2-40B4-BE49-F238E27FC236}">
                    <a16:creationId xmlns:a16="http://schemas.microsoft.com/office/drawing/2014/main" id="{AEC16E24-8DBF-4A5B-BC93-32AB148EFF3D}"/>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3" name="Freeform 1020">
                <a:extLst>
                  <a:ext uri="{FF2B5EF4-FFF2-40B4-BE49-F238E27FC236}">
                    <a16:creationId xmlns:a16="http://schemas.microsoft.com/office/drawing/2014/main" id="{A3706A50-9CE6-472C-ADBD-B5FB325F533F}"/>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4" name="Freeform 1021">
                <a:extLst>
                  <a:ext uri="{FF2B5EF4-FFF2-40B4-BE49-F238E27FC236}">
                    <a16:creationId xmlns:a16="http://schemas.microsoft.com/office/drawing/2014/main" id="{618C2930-2D0A-41F0-BAD0-1DCD4AA2AF9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695" name="Freeform 1022">
              <a:extLst>
                <a:ext uri="{FF2B5EF4-FFF2-40B4-BE49-F238E27FC236}">
                  <a16:creationId xmlns:a16="http://schemas.microsoft.com/office/drawing/2014/main" id="{DCAE5853-CB6F-4BD1-8AB6-B0BB6BEC9C07}"/>
                </a:ext>
              </a:extLst>
            </p:cNvPr>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6" name="Freeform 1023">
              <a:extLst>
                <a:ext uri="{FF2B5EF4-FFF2-40B4-BE49-F238E27FC236}">
                  <a16:creationId xmlns:a16="http://schemas.microsoft.com/office/drawing/2014/main" id="{A06FEB01-2AE5-4F65-B162-C81415DE6DF2}"/>
                </a:ext>
              </a:extLst>
            </p:cNvPr>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7" name="Freeform 1024">
              <a:extLst>
                <a:ext uri="{FF2B5EF4-FFF2-40B4-BE49-F238E27FC236}">
                  <a16:creationId xmlns:a16="http://schemas.microsoft.com/office/drawing/2014/main" id="{9E2222DA-3CC4-48F0-855C-911E11939D91}"/>
                </a:ext>
              </a:extLst>
            </p:cNvPr>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8" name="Freeform 1025">
              <a:extLst>
                <a:ext uri="{FF2B5EF4-FFF2-40B4-BE49-F238E27FC236}">
                  <a16:creationId xmlns:a16="http://schemas.microsoft.com/office/drawing/2014/main" id="{5CE756B9-183E-4BA3-9AB3-6708911DC17C}"/>
                </a:ext>
              </a:extLst>
            </p:cNvPr>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9" name="Freeform 1026">
              <a:extLst>
                <a:ext uri="{FF2B5EF4-FFF2-40B4-BE49-F238E27FC236}">
                  <a16:creationId xmlns:a16="http://schemas.microsoft.com/office/drawing/2014/main" id="{45A4B685-BA35-42B9-834E-4FABF69A5945}"/>
                </a:ext>
              </a:extLst>
            </p:cNvPr>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0" name="Freeform 1027">
              <a:extLst>
                <a:ext uri="{FF2B5EF4-FFF2-40B4-BE49-F238E27FC236}">
                  <a16:creationId xmlns:a16="http://schemas.microsoft.com/office/drawing/2014/main" id="{C0FF8806-8946-4148-B2D8-F454FB41CF83}"/>
                </a:ext>
              </a:extLst>
            </p:cNvPr>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pic>
          <p:nvPicPr>
            <p:cNvPr id="701" name="Picture 1030" descr="laptop_keyboard">
              <a:extLst>
                <a:ext uri="{FF2B5EF4-FFF2-40B4-BE49-F238E27FC236}">
                  <a16:creationId xmlns:a16="http://schemas.microsoft.com/office/drawing/2014/main" id="{98883794-A69A-47A4-8DF3-5E1B7B5D476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2" name="Freeform 1031">
              <a:extLst>
                <a:ext uri="{FF2B5EF4-FFF2-40B4-BE49-F238E27FC236}">
                  <a16:creationId xmlns:a16="http://schemas.microsoft.com/office/drawing/2014/main" id="{C41336B3-7DC1-4E33-8BC3-7A82F3F1DE39}"/>
                </a:ext>
              </a:extLst>
            </p:cNvPr>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703" name="Picture 1032" descr="screen">
              <a:extLst>
                <a:ext uri="{FF2B5EF4-FFF2-40B4-BE49-F238E27FC236}">
                  <a16:creationId xmlns:a16="http://schemas.microsoft.com/office/drawing/2014/main" id="{EDAECD93-D7FE-4C52-B33B-4A5BEBEE115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4" name="Freeform 1033">
              <a:extLst>
                <a:ext uri="{FF2B5EF4-FFF2-40B4-BE49-F238E27FC236}">
                  <a16:creationId xmlns:a16="http://schemas.microsoft.com/office/drawing/2014/main" id="{22C48BC6-5CEF-4744-863F-B46977FEF238}"/>
                </a:ext>
              </a:extLst>
            </p:cNvPr>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5" name="Freeform 1034">
              <a:extLst>
                <a:ext uri="{FF2B5EF4-FFF2-40B4-BE49-F238E27FC236}">
                  <a16:creationId xmlns:a16="http://schemas.microsoft.com/office/drawing/2014/main" id="{6D671D8C-4F7F-4E11-B369-8A45415191B7}"/>
                </a:ext>
              </a:extLst>
            </p:cNvPr>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6" name="Freeform 1035">
              <a:extLst>
                <a:ext uri="{FF2B5EF4-FFF2-40B4-BE49-F238E27FC236}">
                  <a16:creationId xmlns:a16="http://schemas.microsoft.com/office/drawing/2014/main" id="{B1722D2E-797D-4CA8-AD8B-7B8662143062}"/>
                </a:ext>
              </a:extLst>
            </p:cNvPr>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7" name="Freeform 1036">
              <a:extLst>
                <a:ext uri="{FF2B5EF4-FFF2-40B4-BE49-F238E27FC236}">
                  <a16:creationId xmlns:a16="http://schemas.microsoft.com/office/drawing/2014/main" id="{5B544EEA-492C-4AC0-A8A5-1E297FEB7F47}"/>
                </a:ext>
              </a:extLst>
            </p:cNvPr>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8" name="Freeform 1037">
              <a:extLst>
                <a:ext uri="{FF2B5EF4-FFF2-40B4-BE49-F238E27FC236}">
                  <a16:creationId xmlns:a16="http://schemas.microsoft.com/office/drawing/2014/main" id="{09EE78C2-0726-49D6-B7E9-096336AFE101}"/>
                </a:ext>
              </a:extLst>
            </p:cNvPr>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9" name="Freeform 1038">
              <a:extLst>
                <a:ext uri="{FF2B5EF4-FFF2-40B4-BE49-F238E27FC236}">
                  <a16:creationId xmlns:a16="http://schemas.microsoft.com/office/drawing/2014/main" id="{4342F709-8C05-4EAA-8427-5A5BBE19E539}"/>
                </a:ext>
              </a:extLst>
            </p:cNvPr>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10" name="Group 1039">
              <a:extLst>
                <a:ext uri="{FF2B5EF4-FFF2-40B4-BE49-F238E27FC236}">
                  <a16:creationId xmlns:a16="http://schemas.microsoft.com/office/drawing/2014/main" id="{6022974C-7286-4B7F-B064-B22AC5CFD0D4}"/>
                </a:ext>
              </a:extLst>
            </p:cNvPr>
            <p:cNvGrpSpPr>
              <a:grpSpLocks/>
            </p:cNvGrpSpPr>
            <p:nvPr/>
          </p:nvGrpSpPr>
          <p:grpSpPr bwMode="auto">
            <a:xfrm>
              <a:off x="7019925" y="5800725"/>
              <a:ext cx="87313" cy="38100"/>
              <a:chOff x="1740" y="2642"/>
              <a:chExt cx="752" cy="327"/>
            </a:xfrm>
          </p:grpSpPr>
          <p:sp>
            <p:nvSpPr>
              <p:cNvPr id="1073" name="Freeform 1040">
                <a:extLst>
                  <a:ext uri="{FF2B5EF4-FFF2-40B4-BE49-F238E27FC236}">
                    <a16:creationId xmlns:a16="http://schemas.microsoft.com/office/drawing/2014/main" id="{BAB5AD20-6B8B-478A-B7E1-B731DDC2C96A}"/>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4" name="Freeform 1041">
                <a:extLst>
                  <a:ext uri="{FF2B5EF4-FFF2-40B4-BE49-F238E27FC236}">
                    <a16:creationId xmlns:a16="http://schemas.microsoft.com/office/drawing/2014/main" id="{43414D4C-36C2-4443-8EB5-3A9A755D3781}"/>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5" name="Freeform 1042">
                <a:extLst>
                  <a:ext uri="{FF2B5EF4-FFF2-40B4-BE49-F238E27FC236}">
                    <a16:creationId xmlns:a16="http://schemas.microsoft.com/office/drawing/2014/main" id="{2AB986F9-CAFF-4B11-9B23-295A3C2EA0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6" name="Freeform 1043">
                <a:extLst>
                  <a:ext uri="{FF2B5EF4-FFF2-40B4-BE49-F238E27FC236}">
                    <a16:creationId xmlns:a16="http://schemas.microsoft.com/office/drawing/2014/main" id="{3EBB4AB5-5548-45BF-9082-E80F117CB88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7" name="Freeform 1044">
                <a:extLst>
                  <a:ext uri="{FF2B5EF4-FFF2-40B4-BE49-F238E27FC236}">
                    <a16:creationId xmlns:a16="http://schemas.microsoft.com/office/drawing/2014/main" id="{9BD4FC59-9E58-4DC6-B7BD-74EF207338F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8" name="Freeform 1045">
                <a:extLst>
                  <a:ext uri="{FF2B5EF4-FFF2-40B4-BE49-F238E27FC236}">
                    <a16:creationId xmlns:a16="http://schemas.microsoft.com/office/drawing/2014/main" id="{E6D1002F-FD6C-42ED-B118-AA667BF46E1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711" name="Freeform 1046">
              <a:extLst>
                <a:ext uri="{FF2B5EF4-FFF2-40B4-BE49-F238E27FC236}">
                  <a16:creationId xmlns:a16="http://schemas.microsoft.com/office/drawing/2014/main" id="{E71D023D-40B0-4B1E-BF88-A1EB20B83744}"/>
                </a:ext>
              </a:extLst>
            </p:cNvPr>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2" name="Freeform 1047">
              <a:extLst>
                <a:ext uri="{FF2B5EF4-FFF2-40B4-BE49-F238E27FC236}">
                  <a16:creationId xmlns:a16="http://schemas.microsoft.com/office/drawing/2014/main" id="{B27E5B52-0925-461F-B327-A112D1F09F06}"/>
                </a:ext>
              </a:extLst>
            </p:cNvPr>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3" name="Freeform 1048">
              <a:extLst>
                <a:ext uri="{FF2B5EF4-FFF2-40B4-BE49-F238E27FC236}">
                  <a16:creationId xmlns:a16="http://schemas.microsoft.com/office/drawing/2014/main" id="{4E3E54C0-6CC2-49FE-840C-BF21CDB3B398}"/>
                </a:ext>
              </a:extLst>
            </p:cNvPr>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4" name="Freeform 1049">
              <a:extLst>
                <a:ext uri="{FF2B5EF4-FFF2-40B4-BE49-F238E27FC236}">
                  <a16:creationId xmlns:a16="http://schemas.microsoft.com/office/drawing/2014/main" id="{70205ED5-3A6E-4C21-8131-E5FEF94C2BA0}"/>
                </a:ext>
              </a:extLst>
            </p:cNvPr>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5" name="Freeform 1050">
              <a:extLst>
                <a:ext uri="{FF2B5EF4-FFF2-40B4-BE49-F238E27FC236}">
                  <a16:creationId xmlns:a16="http://schemas.microsoft.com/office/drawing/2014/main" id="{1E520B0F-0ED2-4DE8-9833-6F03F0EED9A2}"/>
                </a:ext>
              </a:extLst>
            </p:cNvPr>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6" name="Freeform 1051">
              <a:extLst>
                <a:ext uri="{FF2B5EF4-FFF2-40B4-BE49-F238E27FC236}">
                  <a16:creationId xmlns:a16="http://schemas.microsoft.com/office/drawing/2014/main" id="{312C25D3-D992-470B-AFA0-7E1B38FF0A29}"/>
                </a:ext>
              </a:extLst>
            </p:cNvPr>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17" name="Group 2">
              <a:extLst>
                <a:ext uri="{FF2B5EF4-FFF2-40B4-BE49-F238E27FC236}">
                  <a16:creationId xmlns:a16="http://schemas.microsoft.com/office/drawing/2014/main" id="{BF6D1017-8CB3-45DB-81A4-BE12C56DF93B}"/>
                </a:ext>
              </a:extLst>
            </p:cNvPr>
            <p:cNvGrpSpPr>
              <a:grpSpLocks/>
            </p:cNvGrpSpPr>
            <p:nvPr/>
          </p:nvGrpSpPr>
          <p:grpSpPr bwMode="auto">
            <a:xfrm>
              <a:off x="5607050" y="3182938"/>
              <a:ext cx="317500" cy="246062"/>
              <a:chOff x="5581650" y="3128963"/>
              <a:chExt cx="423863" cy="320675"/>
            </a:xfrm>
          </p:grpSpPr>
          <p:pic>
            <p:nvPicPr>
              <p:cNvPr id="1051" name="Picture 1054" descr="laptop_keyboard">
                <a:extLst>
                  <a:ext uri="{FF2B5EF4-FFF2-40B4-BE49-F238E27FC236}">
                    <a16:creationId xmlns:a16="http://schemas.microsoft.com/office/drawing/2014/main" id="{B532C14A-362B-4364-A946-B3A5DF6DBEF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2" name="Freeform 1055">
                <a:extLst>
                  <a:ext uri="{FF2B5EF4-FFF2-40B4-BE49-F238E27FC236}">
                    <a16:creationId xmlns:a16="http://schemas.microsoft.com/office/drawing/2014/main" id="{C4EE3D90-3568-4EFB-83B0-2F17963CD239}"/>
                  </a:ext>
                </a:extLst>
              </p:cNvPr>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053" name="Picture 1056" descr="screen">
                <a:extLst>
                  <a:ext uri="{FF2B5EF4-FFF2-40B4-BE49-F238E27FC236}">
                    <a16:creationId xmlns:a16="http://schemas.microsoft.com/office/drawing/2014/main" id="{7C7374A3-58F4-47F4-9BC0-6B6FCE23D4B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 name="Freeform 1057">
                <a:extLst>
                  <a:ext uri="{FF2B5EF4-FFF2-40B4-BE49-F238E27FC236}">
                    <a16:creationId xmlns:a16="http://schemas.microsoft.com/office/drawing/2014/main" id="{7C27AC1F-77CB-4160-801D-5185AFFAD342}"/>
                  </a:ext>
                </a:extLst>
              </p:cNvPr>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5" name="Freeform 1058">
                <a:extLst>
                  <a:ext uri="{FF2B5EF4-FFF2-40B4-BE49-F238E27FC236}">
                    <a16:creationId xmlns:a16="http://schemas.microsoft.com/office/drawing/2014/main" id="{C36CCBC9-119F-4232-B057-76FC2B965FB5}"/>
                  </a:ext>
                </a:extLst>
              </p:cNvPr>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6" name="Freeform 1059">
                <a:extLst>
                  <a:ext uri="{FF2B5EF4-FFF2-40B4-BE49-F238E27FC236}">
                    <a16:creationId xmlns:a16="http://schemas.microsoft.com/office/drawing/2014/main" id="{02B97CA3-576E-463E-8250-4B6219F0D078}"/>
                  </a:ext>
                </a:extLst>
              </p:cNvPr>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7" name="Freeform 1060">
                <a:extLst>
                  <a:ext uri="{FF2B5EF4-FFF2-40B4-BE49-F238E27FC236}">
                    <a16:creationId xmlns:a16="http://schemas.microsoft.com/office/drawing/2014/main" id="{41936D90-AECE-44ED-BE5E-FD6532691780}"/>
                  </a:ext>
                </a:extLst>
              </p:cNvPr>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8" name="Freeform 1061">
                <a:extLst>
                  <a:ext uri="{FF2B5EF4-FFF2-40B4-BE49-F238E27FC236}">
                    <a16:creationId xmlns:a16="http://schemas.microsoft.com/office/drawing/2014/main" id="{7335E243-25CC-47B6-BE5F-26895BC5CE96}"/>
                  </a:ext>
                </a:extLst>
              </p:cNvPr>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9" name="Freeform 1062">
                <a:extLst>
                  <a:ext uri="{FF2B5EF4-FFF2-40B4-BE49-F238E27FC236}">
                    <a16:creationId xmlns:a16="http://schemas.microsoft.com/office/drawing/2014/main" id="{43D2BCD5-99BD-4F49-A4EE-AF17312FCB05}"/>
                  </a:ext>
                </a:extLst>
              </p:cNvPr>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060" name="Group 1063">
                <a:extLst>
                  <a:ext uri="{FF2B5EF4-FFF2-40B4-BE49-F238E27FC236}">
                    <a16:creationId xmlns:a16="http://schemas.microsoft.com/office/drawing/2014/main" id="{9AA6E334-D116-4BE7-BC67-4D54EF24276E}"/>
                  </a:ext>
                </a:extLst>
              </p:cNvPr>
              <p:cNvGrpSpPr>
                <a:grpSpLocks/>
              </p:cNvGrpSpPr>
              <p:nvPr/>
            </p:nvGrpSpPr>
            <p:grpSpPr bwMode="auto">
              <a:xfrm>
                <a:off x="5695950" y="3355975"/>
                <a:ext cx="80963" cy="38100"/>
                <a:chOff x="1740" y="2642"/>
                <a:chExt cx="752" cy="327"/>
              </a:xfrm>
            </p:grpSpPr>
            <p:sp>
              <p:nvSpPr>
                <p:cNvPr id="1067" name="Freeform 1064">
                  <a:extLst>
                    <a:ext uri="{FF2B5EF4-FFF2-40B4-BE49-F238E27FC236}">
                      <a16:creationId xmlns:a16="http://schemas.microsoft.com/office/drawing/2014/main" id="{17F3FF91-C29D-44AD-82CB-B00AB17BFDC9}"/>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8" name="Freeform 1065">
                  <a:extLst>
                    <a:ext uri="{FF2B5EF4-FFF2-40B4-BE49-F238E27FC236}">
                      <a16:creationId xmlns:a16="http://schemas.microsoft.com/office/drawing/2014/main" id="{36EBB49C-CDB8-4E58-B504-18B048F8D00D}"/>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9" name="Freeform 1066">
                  <a:extLst>
                    <a:ext uri="{FF2B5EF4-FFF2-40B4-BE49-F238E27FC236}">
                      <a16:creationId xmlns:a16="http://schemas.microsoft.com/office/drawing/2014/main" id="{41493F19-BD9F-4CAF-91AD-33CB6324869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0" name="Freeform 1067">
                  <a:extLst>
                    <a:ext uri="{FF2B5EF4-FFF2-40B4-BE49-F238E27FC236}">
                      <a16:creationId xmlns:a16="http://schemas.microsoft.com/office/drawing/2014/main" id="{22E918DA-0D7E-4901-98DF-40A67C527D4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1" name="Freeform 1068">
                  <a:extLst>
                    <a:ext uri="{FF2B5EF4-FFF2-40B4-BE49-F238E27FC236}">
                      <a16:creationId xmlns:a16="http://schemas.microsoft.com/office/drawing/2014/main" id="{2685F4F1-51E4-40A2-842A-2CFB47F0E9E1}"/>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2" name="Freeform 1069">
                  <a:extLst>
                    <a:ext uri="{FF2B5EF4-FFF2-40B4-BE49-F238E27FC236}">
                      <a16:creationId xmlns:a16="http://schemas.microsoft.com/office/drawing/2014/main" id="{AA873D69-EC35-4279-B457-E5B1B672A31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061" name="Freeform 1070">
                <a:extLst>
                  <a:ext uri="{FF2B5EF4-FFF2-40B4-BE49-F238E27FC236}">
                    <a16:creationId xmlns:a16="http://schemas.microsoft.com/office/drawing/2014/main" id="{79551891-CB9F-4346-9B09-3CC5AF724249}"/>
                  </a:ext>
                </a:extLst>
              </p:cNvPr>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2" name="Freeform 1071">
                <a:extLst>
                  <a:ext uri="{FF2B5EF4-FFF2-40B4-BE49-F238E27FC236}">
                    <a16:creationId xmlns:a16="http://schemas.microsoft.com/office/drawing/2014/main" id="{E4BDD1AC-3084-471C-8418-1FD5C69FF30F}"/>
                  </a:ext>
                </a:extLst>
              </p:cNvPr>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3" name="Freeform 1072">
                <a:extLst>
                  <a:ext uri="{FF2B5EF4-FFF2-40B4-BE49-F238E27FC236}">
                    <a16:creationId xmlns:a16="http://schemas.microsoft.com/office/drawing/2014/main" id="{B28D24EB-C6D3-4EE8-9435-C255C8F3218E}"/>
                  </a:ext>
                </a:extLst>
              </p:cNvPr>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4" name="Freeform 1073">
                <a:extLst>
                  <a:ext uri="{FF2B5EF4-FFF2-40B4-BE49-F238E27FC236}">
                    <a16:creationId xmlns:a16="http://schemas.microsoft.com/office/drawing/2014/main" id="{A13AECD0-5D8F-4FD5-8BD7-938F7C872726}"/>
                  </a:ext>
                </a:extLst>
              </p:cNvPr>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5" name="Freeform 1074">
                <a:extLst>
                  <a:ext uri="{FF2B5EF4-FFF2-40B4-BE49-F238E27FC236}">
                    <a16:creationId xmlns:a16="http://schemas.microsoft.com/office/drawing/2014/main" id="{A30FFD4D-DF9F-47C9-93B3-7E23B29AB0AC}"/>
                  </a:ext>
                </a:extLst>
              </p:cNvPr>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6" name="Freeform 1075">
                <a:extLst>
                  <a:ext uri="{FF2B5EF4-FFF2-40B4-BE49-F238E27FC236}">
                    <a16:creationId xmlns:a16="http://schemas.microsoft.com/office/drawing/2014/main" id="{6D2BA7CF-F02D-4177-AFEA-7114F70270B7}"/>
                  </a:ext>
                </a:extLst>
              </p:cNvPr>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pic>
          <p:nvPicPr>
            <p:cNvPr id="718" name="Picture 1077" descr="desktop_computer_stylized_medium">
              <a:extLst>
                <a:ext uri="{FF2B5EF4-FFF2-40B4-BE49-F238E27FC236}">
                  <a16:creationId xmlns:a16="http://schemas.microsoft.com/office/drawing/2014/main" id="{65827E32-E7EE-4E5B-88AB-F8781909FA4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 name="Freeform 1078">
              <a:extLst>
                <a:ext uri="{FF2B5EF4-FFF2-40B4-BE49-F238E27FC236}">
                  <a16:creationId xmlns:a16="http://schemas.microsoft.com/office/drawing/2014/main" id="{00E7D9B1-29DA-4EC8-BB7E-ED32C8389E36}"/>
                </a:ext>
              </a:extLst>
            </p:cNvPr>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pic>
          <p:nvPicPr>
            <p:cNvPr id="720" name="Picture 1081" descr="laptop_keyboard">
              <a:extLst>
                <a:ext uri="{FF2B5EF4-FFF2-40B4-BE49-F238E27FC236}">
                  <a16:creationId xmlns:a16="http://schemas.microsoft.com/office/drawing/2014/main" id="{E0F9C858-EEDF-4DD1-ACC7-90AAA352005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1" name="Freeform 1082">
              <a:extLst>
                <a:ext uri="{FF2B5EF4-FFF2-40B4-BE49-F238E27FC236}">
                  <a16:creationId xmlns:a16="http://schemas.microsoft.com/office/drawing/2014/main" id="{84B2E64E-8FEC-4FE6-90C2-38253DB1DADF}"/>
                </a:ext>
              </a:extLst>
            </p:cNvPr>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722" name="Picture 1083" descr="screen">
              <a:extLst>
                <a:ext uri="{FF2B5EF4-FFF2-40B4-BE49-F238E27FC236}">
                  <a16:creationId xmlns:a16="http://schemas.microsoft.com/office/drawing/2014/main" id="{7ACD36AE-B3E2-4233-AB77-8AE25D54FBF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3" name="Freeform 1084">
              <a:extLst>
                <a:ext uri="{FF2B5EF4-FFF2-40B4-BE49-F238E27FC236}">
                  <a16:creationId xmlns:a16="http://schemas.microsoft.com/office/drawing/2014/main" id="{CB6DEB0B-A78F-44D9-B317-B3C25F72725C}"/>
                </a:ext>
              </a:extLst>
            </p:cNvPr>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4" name="Freeform 1085">
              <a:extLst>
                <a:ext uri="{FF2B5EF4-FFF2-40B4-BE49-F238E27FC236}">
                  <a16:creationId xmlns:a16="http://schemas.microsoft.com/office/drawing/2014/main" id="{621A8990-C11B-45A9-BF12-91E8CFEEBE79}"/>
                </a:ext>
              </a:extLst>
            </p:cNvPr>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5" name="Freeform 1086">
              <a:extLst>
                <a:ext uri="{FF2B5EF4-FFF2-40B4-BE49-F238E27FC236}">
                  <a16:creationId xmlns:a16="http://schemas.microsoft.com/office/drawing/2014/main" id="{E8E75F1A-0127-465A-929E-C56C87A23FE6}"/>
                </a:ext>
              </a:extLst>
            </p:cNvPr>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6" name="Freeform 1087">
              <a:extLst>
                <a:ext uri="{FF2B5EF4-FFF2-40B4-BE49-F238E27FC236}">
                  <a16:creationId xmlns:a16="http://schemas.microsoft.com/office/drawing/2014/main" id="{8395B96B-D5FF-4CD0-89C7-A96ED321A51E}"/>
                </a:ext>
              </a:extLst>
            </p:cNvPr>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7" name="Freeform 1088">
              <a:extLst>
                <a:ext uri="{FF2B5EF4-FFF2-40B4-BE49-F238E27FC236}">
                  <a16:creationId xmlns:a16="http://schemas.microsoft.com/office/drawing/2014/main" id="{418491A6-39A3-4FD5-A380-C02BD372E43C}"/>
                </a:ext>
              </a:extLst>
            </p:cNvPr>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8" name="Freeform 1089">
              <a:extLst>
                <a:ext uri="{FF2B5EF4-FFF2-40B4-BE49-F238E27FC236}">
                  <a16:creationId xmlns:a16="http://schemas.microsoft.com/office/drawing/2014/main" id="{48BB8608-F9AB-4FDE-AAED-E3337C4D8ABC}"/>
                </a:ext>
              </a:extLst>
            </p:cNvPr>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29" name="Group 1090">
              <a:extLst>
                <a:ext uri="{FF2B5EF4-FFF2-40B4-BE49-F238E27FC236}">
                  <a16:creationId xmlns:a16="http://schemas.microsoft.com/office/drawing/2014/main" id="{E102B192-C085-4D2B-BAB6-E89E296E67E4}"/>
                </a:ext>
              </a:extLst>
            </p:cNvPr>
            <p:cNvGrpSpPr>
              <a:grpSpLocks/>
            </p:cNvGrpSpPr>
            <p:nvPr/>
          </p:nvGrpSpPr>
          <p:grpSpPr bwMode="auto">
            <a:xfrm>
              <a:off x="7451725" y="5737225"/>
              <a:ext cx="87313" cy="38100"/>
              <a:chOff x="1740" y="2642"/>
              <a:chExt cx="752" cy="327"/>
            </a:xfrm>
          </p:grpSpPr>
          <p:sp>
            <p:nvSpPr>
              <p:cNvPr id="1045" name="Freeform 1091">
                <a:extLst>
                  <a:ext uri="{FF2B5EF4-FFF2-40B4-BE49-F238E27FC236}">
                    <a16:creationId xmlns:a16="http://schemas.microsoft.com/office/drawing/2014/main" id="{5DD943BB-34F1-4088-BD03-D467CF48F70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6" name="Freeform 1092">
                <a:extLst>
                  <a:ext uri="{FF2B5EF4-FFF2-40B4-BE49-F238E27FC236}">
                    <a16:creationId xmlns:a16="http://schemas.microsoft.com/office/drawing/2014/main" id="{7E305037-9452-4341-A145-EA093F82E74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7" name="Freeform 1093">
                <a:extLst>
                  <a:ext uri="{FF2B5EF4-FFF2-40B4-BE49-F238E27FC236}">
                    <a16:creationId xmlns:a16="http://schemas.microsoft.com/office/drawing/2014/main" id="{83FCE527-E80F-4134-B4F6-C6A8A3199D72}"/>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8" name="Freeform 1094">
                <a:extLst>
                  <a:ext uri="{FF2B5EF4-FFF2-40B4-BE49-F238E27FC236}">
                    <a16:creationId xmlns:a16="http://schemas.microsoft.com/office/drawing/2014/main" id="{5F54ECAE-E96D-4E5A-92ED-D19AEEE68CD3}"/>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9" name="Freeform 1095">
                <a:extLst>
                  <a:ext uri="{FF2B5EF4-FFF2-40B4-BE49-F238E27FC236}">
                    <a16:creationId xmlns:a16="http://schemas.microsoft.com/office/drawing/2014/main" id="{2F73CA8D-F76B-40C0-9E47-7C57F13B921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0" name="Freeform 1096">
                <a:extLst>
                  <a:ext uri="{FF2B5EF4-FFF2-40B4-BE49-F238E27FC236}">
                    <a16:creationId xmlns:a16="http://schemas.microsoft.com/office/drawing/2014/main" id="{07960998-F4DC-4913-9DDF-5187FF10E40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730" name="Freeform 1097">
              <a:extLst>
                <a:ext uri="{FF2B5EF4-FFF2-40B4-BE49-F238E27FC236}">
                  <a16:creationId xmlns:a16="http://schemas.microsoft.com/office/drawing/2014/main" id="{36B4AD6B-19CC-4BEE-9A4D-08E2C8F7E563}"/>
                </a:ext>
              </a:extLst>
            </p:cNvPr>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1" name="Freeform 1098">
              <a:extLst>
                <a:ext uri="{FF2B5EF4-FFF2-40B4-BE49-F238E27FC236}">
                  <a16:creationId xmlns:a16="http://schemas.microsoft.com/office/drawing/2014/main" id="{08E7C5A0-F091-4588-9A43-5692F9F576A0}"/>
                </a:ext>
              </a:extLst>
            </p:cNvPr>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2" name="Freeform 1099">
              <a:extLst>
                <a:ext uri="{FF2B5EF4-FFF2-40B4-BE49-F238E27FC236}">
                  <a16:creationId xmlns:a16="http://schemas.microsoft.com/office/drawing/2014/main" id="{E4573319-17E8-4C4C-82A7-049110C2826D}"/>
                </a:ext>
              </a:extLst>
            </p:cNvPr>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3" name="Freeform 1100">
              <a:extLst>
                <a:ext uri="{FF2B5EF4-FFF2-40B4-BE49-F238E27FC236}">
                  <a16:creationId xmlns:a16="http://schemas.microsoft.com/office/drawing/2014/main" id="{3635DB91-5D01-43B5-94E6-1054107D6EBE}"/>
                </a:ext>
              </a:extLst>
            </p:cNvPr>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4" name="Freeform 1101">
              <a:extLst>
                <a:ext uri="{FF2B5EF4-FFF2-40B4-BE49-F238E27FC236}">
                  <a16:creationId xmlns:a16="http://schemas.microsoft.com/office/drawing/2014/main" id="{A15D22B5-4841-4599-81E9-EE5619FD9163}"/>
                </a:ext>
              </a:extLst>
            </p:cNvPr>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5" name="Freeform 1102">
              <a:extLst>
                <a:ext uri="{FF2B5EF4-FFF2-40B4-BE49-F238E27FC236}">
                  <a16:creationId xmlns:a16="http://schemas.microsoft.com/office/drawing/2014/main" id="{BC4FBB2A-8D52-4633-966B-C9C3B04C480F}"/>
                </a:ext>
              </a:extLst>
            </p:cNvPr>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36" name="Group 1103">
              <a:extLst>
                <a:ext uri="{FF2B5EF4-FFF2-40B4-BE49-F238E27FC236}">
                  <a16:creationId xmlns:a16="http://schemas.microsoft.com/office/drawing/2014/main" id="{73388AC5-31C0-421F-98BD-54867B64F437}"/>
                </a:ext>
              </a:extLst>
            </p:cNvPr>
            <p:cNvGrpSpPr>
              <a:grpSpLocks/>
            </p:cNvGrpSpPr>
            <p:nvPr/>
          </p:nvGrpSpPr>
          <p:grpSpPr bwMode="auto">
            <a:xfrm>
              <a:off x="6351588" y="2493963"/>
              <a:ext cx="390525" cy="169862"/>
              <a:chOff x="4650" y="1129"/>
              <a:chExt cx="246" cy="95"/>
            </a:xfrm>
          </p:grpSpPr>
          <p:sp>
            <p:nvSpPr>
              <p:cNvPr id="1037" name="Oval 407">
                <a:extLst>
                  <a:ext uri="{FF2B5EF4-FFF2-40B4-BE49-F238E27FC236}">
                    <a16:creationId xmlns:a16="http://schemas.microsoft.com/office/drawing/2014/main" id="{517B3B4D-2691-4D8F-8B7C-16A696301C0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38" name="Rectangle 410">
                <a:extLst>
                  <a:ext uri="{FF2B5EF4-FFF2-40B4-BE49-F238E27FC236}">
                    <a16:creationId xmlns:a16="http://schemas.microsoft.com/office/drawing/2014/main" id="{D52868D9-8012-4432-8881-572529A1A2AA}"/>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39" name="Oval 411">
                <a:extLst>
                  <a:ext uri="{FF2B5EF4-FFF2-40B4-BE49-F238E27FC236}">
                    <a16:creationId xmlns:a16="http://schemas.microsoft.com/office/drawing/2014/main" id="{F9C5B1C8-21A3-4B8E-A87A-9E4AD5526D25}"/>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40" name="Group 1107">
                <a:extLst>
                  <a:ext uri="{FF2B5EF4-FFF2-40B4-BE49-F238E27FC236}">
                    <a16:creationId xmlns:a16="http://schemas.microsoft.com/office/drawing/2014/main" id="{CC29385C-D098-4FD1-905C-E7B86B469824}"/>
                  </a:ext>
                </a:extLst>
              </p:cNvPr>
              <p:cNvGrpSpPr>
                <a:grpSpLocks/>
              </p:cNvGrpSpPr>
              <p:nvPr/>
            </p:nvGrpSpPr>
            <p:grpSpPr bwMode="auto">
              <a:xfrm>
                <a:off x="4699" y="1145"/>
                <a:ext cx="138" cy="29"/>
                <a:chOff x="2468" y="1332"/>
                <a:chExt cx="310" cy="60"/>
              </a:xfrm>
            </p:grpSpPr>
            <p:sp>
              <p:nvSpPr>
                <p:cNvPr id="1043" name="Freeform 1108">
                  <a:extLst>
                    <a:ext uri="{FF2B5EF4-FFF2-40B4-BE49-F238E27FC236}">
                      <a16:creationId xmlns:a16="http://schemas.microsoft.com/office/drawing/2014/main" id="{71DE2356-56B5-4F32-A022-C1CDDDAD039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44" name="Freeform 1109">
                  <a:extLst>
                    <a:ext uri="{FF2B5EF4-FFF2-40B4-BE49-F238E27FC236}">
                      <a16:creationId xmlns:a16="http://schemas.microsoft.com/office/drawing/2014/main" id="{307D5234-BB0C-44C8-B738-C91D5FD8DA6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41" name="Line 1110">
                <a:extLst>
                  <a:ext uri="{FF2B5EF4-FFF2-40B4-BE49-F238E27FC236}">
                    <a16:creationId xmlns:a16="http://schemas.microsoft.com/office/drawing/2014/main" id="{E11C75B1-5332-4406-8978-AFE342FE951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42" name="Line 1111">
                <a:extLst>
                  <a:ext uri="{FF2B5EF4-FFF2-40B4-BE49-F238E27FC236}">
                    <a16:creationId xmlns:a16="http://schemas.microsoft.com/office/drawing/2014/main" id="{5E38D9B3-4296-4EAD-8E74-8760B8EB2C87}"/>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7" name="Group 1112">
              <a:extLst>
                <a:ext uri="{FF2B5EF4-FFF2-40B4-BE49-F238E27FC236}">
                  <a16:creationId xmlns:a16="http://schemas.microsoft.com/office/drawing/2014/main" id="{AD52A99F-FA1B-41BB-8AC8-2A269D08A7D0}"/>
                </a:ext>
              </a:extLst>
            </p:cNvPr>
            <p:cNvGrpSpPr>
              <a:grpSpLocks/>
            </p:cNvGrpSpPr>
            <p:nvPr/>
          </p:nvGrpSpPr>
          <p:grpSpPr bwMode="auto">
            <a:xfrm>
              <a:off x="6051550" y="3641725"/>
              <a:ext cx="390525" cy="169863"/>
              <a:chOff x="4650" y="1129"/>
              <a:chExt cx="246" cy="95"/>
            </a:xfrm>
          </p:grpSpPr>
          <p:sp>
            <p:nvSpPr>
              <p:cNvPr id="1029" name="Oval 407">
                <a:extLst>
                  <a:ext uri="{FF2B5EF4-FFF2-40B4-BE49-F238E27FC236}">
                    <a16:creationId xmlns:a16="http://schemas.microsoft.com/office/drawing/2014/main" id="{CCA7831B-B6F2-42B2-A5A1-4EE48ABB30A0}"/>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30" name="Rectangle 410">
                <a:extLst>
                  <a:ext uri="{FF2B5EF4-FFF2-40B4-BE49-F238E27FC236}">
                    <a16:creationId xmlns:a16="http://schemas.microsoft.com/office/drawing/2014/main" id="{BC441B30-E6C2-4BF8-BB0E-CBF63CBFCB7F}"/>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31" name="Oval 411">
                <a:extLst>
                  <a:ext uri="{FF2B5EF4-FFF2-40B4-BE49-F238E27FC236}">
                    <a16:creationId xmlns:a16="http://schemas.microsoft.com/office/drawing/2014/main" id="{1F834B37-6C7E-411A-9591-914ABF181E3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32" name="Group 1116">
                <a:extLst>
                  <a:ext uri="{FF2B5EF4-FFF2-40B4-BE49-F238E27FC236}">
                    <a16:creationId xmlns:a16="http://schemas.microsoft.com/office/drawing/2014/main" id="{000894E4-2F96-4EA8-BAC1-62902CE44DD7}"/>
                  </a:ext>
                </a:extLst>
              </p:cNvPr>
              <p:cNvGrpSpPr>
                <a:grpSpLocks/>
              </p:cNvGrpSpPr>
              <p:nvPr/>
            </p:nvGrpSpPr>
            <p:grpSpPr bwMode="auto">
              <a:xfrm>
                <a:off x="4699" y="1145"/>
                <a:ext cx="138" cy="29"/>
                <a:chOff x="2468" y="1332"/>
                <a:chExt cx="310" cy="60"/>
              </a:xfrm>
            </p:grpSpPr>
            <p:sp>
              <p:nvSpPr>
                <p:cNvPr id="1035" name="Freeform 1117">
                  <a:extLst>
                    <a:ext uri="{FF2B5EF4-FFF2-40B4-BE49-F238E27FC236}">
                      <a16:creationId xmlns:a16="http://schemas.microsoft.com/office/drawing/2014/main" id="{35DDD722-D756-4335-A6AA-FA14F8C6E1B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36" name="Freeform 1118">
                  <a:extLst>
                    <a:ext uri="{FF2B5EF4-FFF2-40B4-BE49-F238E27FC236}">
                      <a16:creationId xmlns:a16="http://schemas.microsoft.com/office/drawing/2014/main" id="{379B5B7D-8B43-468B-B5BE-97FC94AE1FE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33" name="Line 1119">
                <a:extLst>
                  <a:ext uri="{FF2B5EF4-FFF2-40B4-BE49-F238E27FC236}">
                    <a16:creationId xmlns:a16="http://schemas.microsoft.com/office/drawing/2014/main" id="{73A3CC03-0F45-4D0F-BBCA-E1B87D9DA53C}"/>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34" name="Line 1120">
                <a:extLst>
                  <a:ext uri="{FF2B5EF4-FFF2-40B4-BE49-F238E27FC236}">
                    <a16:creationId xmlns:a16="http://schemas.microsoft.com/office/drawing/2014/main" id="{6952F2B1-110D-4A07-933F-81171957C5D6}"/>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8" name="Group 1121">
              <a:extLst>
                <a:ext uri="{FF2B5EF4-FFF2-40B4-BE49-F238E27FC236}">
                  <a16:creationId xmlns:a16="http://schemas.microsoft.com/office/drawing/2014/main" id="{3952415B-AF02-4805-B99D-D3E7B82E0518}"/>
                </a:ext>
              </a:extLst>
            </p:cNvPr>
            <p:cNvGrpSpPr>
              <a:grpSpLocks/>
            </p:cNvGrpSpPr>
            <p:nvPr/>
          </p:nvGrpSpPr>
          <p:grpSpPr bwMode="auto">
            <a:xfrm>
              <a:off x="6248400" y="4852988"/>
              <a:ext cx="617538" cy="247650"/>
              <a:chOff x="2356" y="1300"/>
              <a:chExt cx="555" cy="194"/>
            </a:xfrm>
          </p:grpSpPr>
          <p:sp>
            <p:nvSpPr>
              <p:cNvPr id="1021" name="Oval 407">
                <a:extLst>
                  <a:ext uri="{FF2B5EF4-FFF2-40B4-BE49-F238E27FC236}">
                    <a16:creationId xmlns:a16="http://schemas.microsoft.com/office/drawing/2014/main" id="{AD970906-E242-4BE3-AFED-791EAA729C61}"/>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22" name="Rectangle 410">
                <a:extLst>
                  <a:ext uri="{FF2B5EF4-FFF2-40B4-BE49-F238E27FC236}">
                    <a16:creationId xmlns:a16="http://schemas.microsoft.com/office/drawing/2014/main" id="{E82AAEA0-89DF-4C4C-B28C-79AF6CB60AAA}"/>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23" name="Oval 411">
                <a:extLst>
                  <a:ext uri="{FF2B5EF4-FFF2-40B4-BE49-F238E27FC236}">
                    <a16:creationId xmlns:a16="http://schemas.microsoft.com/office/drawing/2014/main" id="{AC827D96-D9D5-4265-A560-E349E15AA20C}"/>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24" name="Group 1125">
                <a:extLst>
                  <a:ext uri="{FF2B5EF4-FFF2-40B4-BE49-F238E27FC236}">
                    <a16:creationId xmlns:a16="http://schemas.microsoft.com/office/drawing/2014/main" id="{6B226EBD-4B4C-4A81-8D4B-D2D1A8100996}"/>
                  </a:ext>
                </a:extLst>
              </p:cNvPr>
              <p:cNvGrpSpPr>
                <a:grpSpLocks/>
              </p:cNvGrpSpPr>
              <p:nvPr/>
            </p:nvGrpSpPr>
            <p:grpSpPr bwMode="auto">
              <a:xfrm>
                <a:off x="2468" y="1332"/>
                <a:ext cx="310" cy="60"/>
                <a:chOff x="2468" y="1332"/>
                <a:chExt cx="310" cy="60"/>
              </a:xfrm>
            </p:grpSpPr>
            <p:sp>
              <p:nvSpPr>
                <p:cNvPr id="1027" name="Freeform 1126">
                  <a:extLst>
                    <a:ext uri="{FF2B5EF4-FFF2-40B4-BE49-F238E27FC236}">
                      <a16:creationId xmlns:a16="http://schemas.microsoft.com/office/drawing/2014/main" id="{F3A91296-6690-4265-A5CF-0FBFA9E31E7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8" name="Freeform 1127">
                  <a:extLst>
                    <a:ext uri="{FF2B5EF4-FFF2-40B4-BE49-F238E27FC236}">
                      <a16:creationId xmlns:a16="http://schemas.microsoft.com/office/drawing/2014/main" id="{DEF5F3F1-AE89-4E0E-B3CE-8A54C6BF470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25" name="Line 1128">
                <a:extLst>
                  <a:ext uri="{FF2B5EF4-FFF2-40B4-BE49-F238E27FC236}">
                    <a16:creationId xmlns:a16="http://schemas.microsoft.com/office/drawing/2014/main" id="{1B8A14E6-C2B7-4408-A107-882EDF85DF91}"/>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26" name="Line 1129">
                <a:extLst>
                  <a:ext uri="{FF2B5EF4-FFF2-40B4-BE49-F238E27FC236}">
                    <a16:creationId xmlns:a16="http://schemas.microsoft.com/office/drawing/2014/main" id="{881AEEA6-7290-4F5B-B4F1-B2B22A629737}"/>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9" name="Group 1130">
              <a:extLst>
                <a:ext uri="{FF2B5EF4-FFF2-40B4-BE49-F238E27FC236}">
                  <a16:creationId xmlns:a16="http://schemas.microsoft.com/office/drawing/2014/main" id="{25A7BA96-9A77-4691-8878-4A3B6690CB83}"/>
                </a:ext>
              </a:extLst>
            </p:cNvPr>
            <p:cNvGrpSpPr>
              <a:grpSpLocks/>
            </p:cNvGrpSpPr>
            <p:nvPr/>
          </p:nvGrpSpPr>
          <p:grpSpPr bwMode="auto">
            <a:xfrm>
              <a:off x="6969125" y="4510088"/>
              <a:ext cx="617538" cy="247650"/>
              <a:chOff x="2356" y="1300"/>
              <a:chExt cx="555" cy="194"/>
            </a:xfrm>
          </p:grpSpPr>
          <p:sp>
            <p:nvSpPr>
              <p:cNvPr id="1013" name="Oval 407">
                <a:extLst>
                  <a:ext uri="{FF2B5EF4-FFF2-40B4-BE49-F238E27FC236}">
                    <a16:creationId xmlns:a16="http://schemas.microsoft.com/office/drawing/2014/main" id="{8B8FC313-C876-4A2F-9398-8A15DF7D594B}"/>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14" name="Rectangle 410">
                <a:extLst>
                  <a:ext uri="{FF2B5EF4-FFF2-40B4-BE49-F238E27FC236}">
                    <a16:creationId xmlns:a16="http://schemas.microsoft.com/office/drawing/2014/main" id="{1443DF47-2619-4468-87FB-5E13CD34370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15" name="Oval 411">
                <a:extLst>
                  <a:ext uri="{FF2B5EF4-FFF2-40B4-BE49-F238E27FC236}">
                    <a16:creationId xmlns:a16="http://schemas.microsoft.com/office/drawing/2014/main" id="{D0BAFAC6-5B4D-492C-A045-4F8325BD0BD7}"/>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16" name="Group 1134">
                <a:extLst>
                  <a:ext uri="{FF2B5EF4-FFF2-40B4-BE49-F238E27FC236}">
                    <a16:creationId xmlns:a16="http://schemas.microsoft.com/office/drawing/2014/main" id="{7A454F9A-E2DD-4BC0-9285-1990BE406CED}"/>
                  </a:ext>
                </a:extLst>
              </p:cNvPr>
              <p:cNvGrpSpPr>
                <a:grpSpLocks/>
              </p:cNvGrpSpPr>
              <p:nvPr/>
            </p:nvGrpSpPr>
            <p:grpSpPr bwMode="auto">
              <a:xfrm>
                <a:off x="2468" y="1332"/>
                <a:ext cx="310" cy="60"/>
                <a:chOff x="2468" y="1332"/>
                <a:chExt cx="310" cy="60"/>
              </a:xfrm>
            </p:grpSpPr>
            <p:sp>
              <p:nvSpPr>
                <p:cNvPr id="1019" name="Freeform 1135">
                  <a:extLst>
                    <a:ext uri="{FF2B5EF4-FFF2-40B4-BE49-F238E27FC236}">
                      <a16:creationId xmlns:a16="http://schemas.microsoft.com/office/drawing/2014/main" id="{8E2AF022-EE10-4529-BADD-1AE9B4D8F41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0" name="Freeform 1136">
                  <a:extLst>
                    <a:ext uri="{FF2B5EF4-FFF2-40B4-BE49-F238E27FC236}">
                      <a16:creationId xmlns:a16="http://schemas.microsoft.com/office/drawing/2014/main" id="{647531B9-A057-4A22-BD53-2C21335FDFE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17" name="Line 1137">
                <a:extLst>
                  <a:ext uri="{FF2B5EF4-FFF2-40B4-BE49-F238E27FC236}">
                    <a16:creationId xmlns:a16="http://schemas.microsoft.com/office/drawing/2014/main" id="{4311C24A-23DA-4007-A66A-86A15C7BCC34}"/>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18" name="Line 1138">
                <a:extLst>
                  <a:ext uri="{FF2B5EF4-FFF2-40B4-BE49-F238E27FC236}">
                    <a16:creationId xmlns:a16="http://schemas.microsoft.com/office/drawing/2014/main" id="{BDBED212-13E9-4A87-B9FA-34BE404F64BB}"/>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40" name="Group 1139">
              <a:extLst>
                <a:ext uri="{FF2B5EF4-FFF2-40B4-BE49-F238E27FC236}">
                  <a16:creationId xmlns:a16="http://schemas.microsoft.com/office/drawing/2014/main" id="{8507A526-3F3B-42DD-9DEF-C4407F7A94A5}"/>
                </a:ext>
              </a:extLst>
            </p:cNvPr>
            <p:cNvGrpSpPr>
              <a:grpSpLocks/>
            </p:cNvGrpSpPr>
            <p:nvPr/>
          </p:nvGrpSpPr>
          <p:grpSpPr bwMode="auto">
            <a:xfrm>
              <a:off x="7585075" y="4811713"/>
              <a:ext cx="617538" cy="247650"/>
              <a:chOff x="2356" y="1300"/>
              <a:chExt cx="555" cy="194"/>
            </a:xfrm>
          </p:grpSpPr>
          <p:sp>
            <p:nvSpPr>
              <p:cNvPr id="1005" name="Oval 407">
                <a:extLst>
                  <a:ext uri="{FF2B5EF4-FFF2-40B4-BE49-F238E27FC236}">
                    <a16:creationId xmlns:a16="http://schemas.microsoft.com/office/drawing/2014/main" id="{77347A25-5CB3-441A-8B30-D19E8CE5DEC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06" name="Rectangle 410">
                <a:extLst>
                  <a:ext uri="{FF2B5EF4-FFF2-40B4-BE49-F238E27FC236}">
                    <a16:creationId xmlns:a16="http://schemas.microsoft.com/office/drawing/2014/main" id="{69FD9749-AB16-438F-AA73-C6BFED526304}"/>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07" name="Oval 411">
                <a:extLst>
                  <a:ext uri="{FF2B5EF4-FFF2-40B4-BE49-F238E27FC236}">
                    <a16:creationId xmlns:a16="http://schemas.microsoft.com/office/drawing/2014/main" id="{2A91EDCE-1CF8-4437-801B-7D63793FF28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08" name="Group 1143">
                <a:extLst>
                  <a:ext uri="{FF2B5EF4-FFF2-40B4-BE49-F238E27FC236}">
                    <a16:creationId xmlns:a16="http://schemas.microsoft.com/office/drawing/2014/main" id="{5003E7DA-EFD7-49EA-8BF2-F9CD8757E7AB}"/>
                  </a:ext>
                </a:extLst>
              </p:cNvPr>
              <p:cNvGrpSpPr>
                <a:grpSpLocks/>
              </p:cNvGrpSpPr>
              <p:nvPr/>
            </p:nvGrpSpPr>
            <p:grpSpPr bwMode="auto">
              <a:xfrm>
                <a:off x="2468" y="1332"/>
                <a:ext cx="310" cy="60"/>
                <a:chOff x="2468" y="1332"/>
                <a:chExt cx="310" cy="60"/>
              </a:xfrm>
            </p:grpSpPr>
            <p:sp>
              <p:nvSpPr>
                <p:cNvPr id="1011" name="Freeform 1144">
                  <a:extLst>
                    <a:ext uri="{FF2B5EF4-FFF2-40B4-BE49-F238E27FC236}">
                      <a16:creationId xmlns:a16="http://schemas.microsoft.com/office/drawing/2014/main" id="{C7585361-C62C-4161-BFA6-FFBC4C4EA0E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12" name="Freeform 1145">
                  <a:extLst>
                    <a:ext uri="{FF2B5EF4-FFF2-40B4-BE49-F238E27FC236}">
                      <a16:creationId xmlns:a16="http://schemas.microsoft.com/office/drawing/2014/main" id="{762EDFD4-C26B-4689-B55B-3A860EE5B5C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09" name="Line 1146">
                <a:extLst>
                  <a:ext uri="{FF2B5EF4-FFF2-40B4-BE49-F238E27FC236}">
                    <a16:creationId xmlns:a16="http://schemas.microsoft.com/office/drawing/2014/main" id="{1EF63BCD-5F1D-4547-AD48-D4C3CD30C671}"/>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10" name="Line 1147">
                <a:extLst>
                  <a:ext uri="{FF2B5EF4-FFF2-40B4-BE49-F238E27FC236}">
                    <a16:creationId xmlns:a16="http://schemas.microsoft.com/office/drawing/2014/main" id="{D61F715F-F157-4727-A81A-23F33F04116A}"/>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41" name="Group 3">
              <a:extLst>
                <a:ext uri="{FF2B5EF4-FFF2-40B4-BE49-F238E27FC236}">
                  <a16:creationId xmlns:a16="http://schemas.microsoft.com/office/drawing/2014/main" id="{6BCB8885-428E-437E-B380-DEC539834ED2}"/>
                </a:ext>
              </a:extLst>
            </p:cNvPr>
            <p:cNvGrpSpPr>
              <a:grpSpLocks/>
            </p:cNvGrpSpPr>
            <p:nvPr/>
          </p:nvGrpSpPr>
          <p:grpSpPr bwMode="auto">
            <a:xfrm>
              <a:off x="5964238" y="3135313"/>
              <a:ext cx="314325" cy="334962"/>
              <a:chOff x="5974579" y="3105349"/>
              <a:chExt cx="347997" cy="396620"/>
            </a:xfrm>
          </p:grpSpPr>
          <p:pic>
            <p:nvPicPr>
              <p:cNvPr id="1003" name="Picture 555" descr="fridge2.png">
                <a:extLst>
                  <a:ext uri="{FF2B5EF4-FFF2-40B4-BE49-F238E27FC236}">
                    <a16:creationId xmlns:a16="http://schemas.microsoft.com/office/drawing/2014/main" id="{62CC42B9-8884-465E-A72C-A7E086FB333F}"/>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 name="Picture 1115" descr="antenna_stylized">
                <a:extLst>
                  <a:ext uri="{FF2B5EF4-FFF2-40B4-BE49-F238E27FC236}">
                    <a16:creationId xmlns:a16="http://schemas.microsoft.com/office/drawing/2014/main" id="{D826FD33-A120-4D56-A858-0BD5F54ED0B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42" name="Picture 603" descr="car_icon_small">
              <a:extLst>
                <a:ext uri="{FF2B5EF4-FFF2-40B4-BE49-F238E27FC236}">
                  <a16:creationId xmlns:a16="http://schemas.microsoft.com/office/drawing/2014/main" id="{ADB8AEF3-689A-4C5A-BF0C-EC01079DED8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3" name="Picture 814" descr="light2.png">
              <a:extLst>
                <a:ext uri="{FF2B5EF4-FFF2-40B4-BE49-F238E27FC236}">
                  <a16:creationId xmlns:a16="http://schemas.microsoft.com/office/drawing/2014/main" id="{730B7FB0-3D0A-4934-8D0C-A6D50DE39C70}"/>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4" name="Picture 1017" descr="antenna_stylized">
              <a:extLst>
                <a:ext uri="{FF2B5EF4-FFF2-40B4-BE49-F238E27FC236}">
                  <a16:creationId xmlns:a16="http://schemas.microsoft.com/office/drawing/2014/main" id="{BD37A383-C77D-47AA-A829-A829EA0BA60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5" name="Picture 1017" descr="antenna_stylized">
              <a:extLst>
                <a:ext uri="{FF2B5EF4-FFF2-40B4-BE49-F238E27FC236}">
                  <a16:creationId xmlns:a16="http://schemas.microsoft.com/office/drawing/2014/main" id="{DB64C68C-3255-450B-A070-F26D7331892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6" name="Group 347">
              <a:extLst>
                <a:ext uri="{FF2B5EF4-FFF2-40B4-BE49-F238E27FC236}">
                  <a16:creationId xmlns:a16="http://schemas.microsoft.com/office/drawing/2014/main" id="{34E493D4-786D-4C44-9CB9-991ED8A59E79}"/>
                </a:ext>
              </a:extLst>
            </p:cNvPr>
            <p:cNvGrpSpPr>
              <a:grpSpLocks/>
            </p:cNvGrpSpPr>
            <p:nvPr/>
          </p:nvGrpSpPr>
          <p:grpSpPr bwMode="auto">
            <a:xfrm>
              <a:off x="6220922" y="4838544"/>
              <a:ext cx="660165" cy="269566"/>
              <a:chOff x="1871277" y="1576300"/>
              <a:chExt cx="1128371" cy="437861"/>
            </a:xfrm>
          </p:grpSpPr>
          <p:sp>
            <p:nvSpPr>
              <p:cNvPr id="994" name="Oval 828">
                <a:extLst>
                  <a:ext uri="{FF2B5EF4-FFF2-40B4-BE49-F238E27FC236}">
                    <a16:creationId xmlns:a16="http://schemas.microsoft.com/office/drawing/2014/main" id="{A7C59C5C-D736-40B4-86FB-BB1C3D889A4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5" name="Rectangle 829">
                <a:extLst>
                  <a:ext uri="{FF2B5EF4-FFF2-40B4-BE49-F238E27FC236}">
                    <a16:creationId xmlns:a16="http://schemas.microsoft.com/office/drawing/2014/main" id="{0392ABEF-2E06-4CB1-B632-063B49BD8B3C}"/>
                  </a:ext>
                </a:extLst>
              </p:cNvPr>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6" name="Oval 830">
                <a:extLst>
                  <a:ext uri="{FF2B5EF4-FFF2-40B4-BE49-F238E27FC236}">
                    <a16:creationId xmlns:a16="http://schemas.microsoft.com/office/drawing/2014/main" id="{84C6EC60-136B-40A2-99A9-B5515105E2C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7" name="Freeform 831">
                <a:extLst>
                  <a:ext uri="{FF2B5EF4-FFF2-40B4-BE49-F238E27FC236}">
                    <a16:creationId xmlns:a16="http://schemas.microsoft.com/office/drawing/2014/main" id="{ECAD775E-9A4E-4199-B1B2-6F739CAAB543}"/>
                  </a:ext>
                </a:extLst>
              </p:cNvPr>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8" name="Freeform 832">
                <a:extLst>
                  <a:ext uri="{FF2B5EF4-FFF2-40B4-BE49-F238E27FC236}">
                    <a16:creationId xmlns:a16="http://schemas.microsoft.com/office/drawing/2014/main" id="{F52507C5-B333-49C6-B820-E871E6042D6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9" name="Freeform 833">
                <a:extLst>
                  <a:ext uri="{FF2B5EF4-FFF2-40B4-BE49-F238E27FC236}">
                    <a16:creationId xmlns:a16="http://schemas.microsoft.com/office/drawing/2014/main" id="{82F3BF71-D616-4C42-BC22-78AA493B4B2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00" name="Freeform 834">
                <a:extLst>
                  <a:ext uri="{FF2B5EF4-FFF2-40B4-BE49-F238E27FC236}">
                    <a16:creationId xmlns:a16="http://schemas.microsoft.com/office/drawing/2014/main" id="{36619A87-CD4A-4F9A-A183-63204B212A8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01" name="Straight Connector 835">
                <a:extLst>
                  <a:ext uri="{FF2B5EF4-FFF2-40B4-BE49-F238E27FC236}">
                    <a16:creationId xmlns:a16="http://schemas.microsoft.com/office/drawing/2014/main" id="{4A67C05F-8B8A-4B63-A8B9-B15C1B7DF235}"/>
                  </a:ext>
                </a:extLst>
              </p:cNvPr>
              <p:cNvCxnSpPr>
                <a:cxnSpLocks noChangeShapeType="1"/>
                <a:endCxn id="99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02" name="Straight Connector 836">
                <a:extLst>
                  <a:ext uri="{FF2B5EF4-FFF2-40B4-BE49-F238E27FC236}">
                    <a16:creationId xmlns:a16="http://schemas.microsoft.com/office/drawing/2014/main" id="{42315D12-2726-45F9-9EF1-9FBD3DD3379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7" name="Group 347">
              <a:extLst>
                <a:ext uri="{FF2B5EF4-FFF2-40B4-BE49-F238E27FC236}">
                  <a16:creationId xmlns:a16="http://schemas.microsoft.com/office/drawing/2014/main" id="{9D680D06-0C04-42BF-8B89-FDA06CA5FDE6}"/>
                </a:ext>
              </a:extLst>
            </p:cNvPr>
            <p:cNvGrpSpPr>
              <a:grpSpLocks/>
            </p:cNvGrpSpPr>
            <p:nvPr/>
          </p:nvGrpSpPr>
          <p:grpSpPr bwMode="auto">
            <a:xfrm>
              <a:off x="6933466" y="4503243"/>
              <a:ext cx="660165" cy="269566"/>
              <a:chOff x="1871277" y="1576300"/>
              <a:chExt cx="1128371" cy="437861"/>
            </a:xfrm>
          </p:grpSpPr>
          <p:sp>
            <p:nvSpPr>
              <p:cNvPr id="985" name="Oval 819">
                <a:extLst>
                  <a:ext uri="{FF2B5EF4-FFF2-40B4-BE49-F238E27FC236}">
                    <a16:creationId xmlns:a16="http://schemas.microsoft.com/office/drawing/2014/main" id="{28E69148-AA12-44D0-89C1-47F7ACCBA01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6" name="Rectangle 820">
                <a:extLst>
                  <a:ext uri="{FF2B5EF4-FFF2-40B4-BE49-F238E27FC236}">
                    <a16:creationId xmlns:a16="http://schemas.microsoft.com/office/drawing/2014/main" id="{DFDE99F3-FCC2-4B33-B85C-0A8AD253B79F}"/>
                  </a:ext>
                </a:extLst>
              </p:cNvPr>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7" name="Oval 821">
                <a:extLst>
                  <a:ext uri="{FF2B5EF4-FFF2-40B4-BE49-F238E27FC236}">
                    <a16:creationId xmlns:a16="http://schemas.microsoft.com/office/drawing/2014/main" id="{DF5A7D8B-AE7E-40C8-8CAD-C245E9A6D03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8" name="Freeform 822">
                <a:extLst>
                  <a:ext uri="{FF2B5EF4-FFF2-40B4-BE49-F238E27FC236}">
                    <a16:creationId xmlns:a16="http://schemas.microsoft.com/office/drawing/2014/main" id="{366D338C-F8D9-4406-A227-492CBECF4C39}"/>
                  </a:ext>
                </a:extLst>
              </p:cNvPr>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9" name="Freeform 823">
                <a:extLst>
                  <a:ext uri="{FF2B5EF4-FFF2-40B4-BE49-F238E27FC236}">
                    <a16:creationId xmlns:a16="http://schemas.microsoft.com/office/drawing/2014/main" id="{8F97CD48-C9A4-4867-9A03-EB1BB92D9325}"/>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0" name="Freeform 824">
                <a:extLst>
                  <a:ext uri="{FF2B5EF4-FFF2-40B4-BE49-F238E27FC236}">
                    <a16:creationId xmlns:a16="http://schemas.microsoft.com/office/drawing/2014/main" id="{073CB99D-8070-40D5-98FB-F60B86D6CD4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1" name="Freeform 825">
                <a:extLst>
                  <a:ext uri="{FF2B5EF4-FFF2-40B4-BE49-F238E27FC236}">
                    <a16:creationId xmlns:a16="http://schemas.microsoft.com/office/drawing/2014/main" id="{675D5F85-2565-420C-909A-C9AEDFC26FB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92" name="Straight Connector 826">
                <a:extLst>
                  <a:ext uri="{FF2B5EF4-FFF2-40B4-BE49-F238E27FC236}">
                    <a16:creationId xmlns:a16="http://schemas.microsoft.com/office/drawing/2014/main" id="{07A64B97-1E80-4C98-9888-6120002CD230}"/>
                  </a:ext>
                </a:extLst>
              </p:cNvPr>
              <p:cNvCxnSpPr>
                <a:cxnSpLocks noChangeShapeType="1"/>
                <a:endCxn id="9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93" name="Straight Connector 827">
                <a:extLst>
                  <a:ext uri="{FF2B5EF4-FFF2-40B4-BE49-F238E27FC236}">
                    <a16:creationId xmlns:a16="http://schemas.microsoft.com/office/drawing/2014/main" id="{CF72331D-3006-4F33-9B3A-D0CED91807C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8" name="Group 347">
              <a:extLst>
                <a:ext uri="{FF2B5EF4-FFF2-40B4-BE49-F238E27FC236}">
                  <a16:creationId xmlns:a16="http://schemas.microsoft.com/office/drawing/2014/main" id="{44A784AC-1E2D-41FF-A1AF-757D7B17D17F}"/>
                </a:ext>
              </a:extLst>
            </p:cNvPr>
            <p:cNvGrpSpPr>
              <a:grpSpLocks/>
            </p:cNvGrpSpPr>
            <p:nvPr/>
          </p:nvGrpSpPr>
          <p:grpSpPr bwMode="auto">
            <a:xfrm>
              <a:off x="7563920" y="4800505"/>
              <a:ext cx="660165" cy="269566"/>
              <a:chOff x="1871277" y="1576300"/>
              <a:chExt cx="1128371" cy="437861"/>
            </a:xfrm>
          </p:grpSpPr>
          <p:sp>
            <p:nvSpPr>
              <p:cNvPr id="976" name="Oval 810">
                <a:extLst>
                  <a:ext uri="{FF2B5EF4-FFF2-40B4-BE49-F238E27FC236}">
                    <a16:creationId xmlns:a16="http://schemas.microsoft.com/office/drawing/2014/main" id="{6A8FB03C-4A7F-47E6-A3C4-C019C421160A}"/>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7" name="Rectangle 811">
                <a:extLst>
                  <a:ext uri="{FF2B5EF4-FFF2-40B4-BE49-F238E27FC236}">
                    <a16:creationId xmlns:a16="http://schemas.microsoft.com/office/drawing/2014/main" id="{AB8731A5-2B44-40C6-B147-5DA78066B5B8}"/>
                  </a:ext>
                </a:extLst>
              </p:cNvPr>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8" name="Oval 812">
                <a:extLst>
                  <a:ext uri="{FF2B5EF4-FFF2-40B4-BE49-F238E27FC236}">
                    <a16:creationId xmlns:a16="http://schemas.microsoft.com/office/drawing/2014/main" id="{5EB032B2-99F2-4FBD-BDF8-05294185820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9" name="Freeform 813">
                <a:extLst>
                  <a:ext uri="{FF2B5EF4-FFF2-40B4-BE49-F238E27FC236}">
                    <a16:creationId xmlns:a16="http://schemas.microsoft.com/office/drawing/2014/main" id="{62AD6334-AF0D-41D3-8661-F646C3E472D3}"/>
                  </a:ext>
                </a:extLst>
              </p:cNvPr>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0" name="Freeform 814">
                <a:extLst>
                  <a:ext uri="{FF2B5EF4-FFF2-40B4-BE49-F238E27FC236}">
                    <a16:creationId xmlns:a16="http://schemas.microsoft.com/office/drawing/2014/main" id="{FD72BAD8-DA80-4B5E-9EA6-7CF9B8EE8C7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1" name="Freeform 815">
                <a:extLst>
                  <a:ext uri="{FF2B5EF4-FFF2-40B4-BE49-F238E27FC236}">
                    <a16:creationId xmlns:a16="http://schemas.microsoft.com/office/drawing/2014/main" id="{5ED6D813-CD31-4AF6-87FD-5507C085399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2" name="Freeform 816">
                <a:extLst>
                  <a:ext uri="{FF2B5EF4-FFF2-40B4-BE49-F238E27FC236}">
                    <a16:creationId xmlns:a16="http://schemas.microsoft.com/office/drawing/2014/main" id="{A2DAA413-3733-4B21-9C16-A212394DADC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83" name="Straight Connector 817">
                <a:extLst>
                  <a:ext uri="{FF2B5EF4-FFF2-40B4-BE49-F238E27FC236}">
                    <a16:creationId xmlns:a16="http://schemas.microsoft.com/office/drawing/2014/main" id="{61BCBDA1-FF4B-420B-A016-59853ACFC908}"/>
                  </a:ext>
                </a:extLst>
              </p:cNvPr>
              <p:cNvCxnSpPr>
                <a:cxnSpLocks noChangeShapeType="1"/>
                <a:endCxn id="9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84" name="Straight Connector 818">
                <a:extLst>
                  <a:ext uri="{FF2B5EF4-FFF2-40B4-BE49-F238E27FC236}">
                    <a16:creationId xmlns:a16="http://schemas.microsoft.com/office/drawing/2014/main" id="{C914D551-E50F-45C0-A7B8-DDACDB6B915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9" name="Group 347">
              <a:extLst>
                <a:ext uri="{FF2B5EF4-FFF2-40B4-BE49-F238E27FC236}">
                  <a16:creationId xmlns:a16="http://schemas.microsoft.com/office/drawing/2014/main" id="{792EB873-6EC6-4D00-8479-F569270718B6}"/>
                </a:ext>
              </a:extLst>
            </p:cNvPr>
            <p:cNvGrpSpPr>
              <a:grpSpLocks/>
            </p:cNvGrpSpPr>
            <p:nvPr/>
          </p:nvGrpSpPr>
          <p:grpSpPr bwMode="auto">
            <a:xfrm>
              <a:off x="6050373" y="3620176"/>
              <a:ext cx="425094" cy="228319"/>
              <a:chOff x="1871277" y="1576300"/>
              <a:chExt cx="1128371" cy="437861"/>
            </a:xfrm>
          </p:grpSpPr>
          <p:sp>
            <p:nvSpPr>
              <p:cNvPr id="967" name="Oval 801">
                <a:extLst>
                  <a:ext uri="{FF2B5EF4-FFF2-40B4-BE49-F238E27FC236}">
                    <a16:creationId xmlns:a16="http://schemas.microsoft.com/office/drawing/2014/main" id="{7D5F0EC4-40BD-4240-9952-88A3F8BF221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8" name="Rectangle 802">
                <a:extLst>
                  <a:ext uri="{FF2B5EF4-FFF2-40B4-BE49-F238E27FC236}">
                    <a16:creationId xmlns:a16="http://schemas.microsoft.com/office/drawing/2014/main" id="{F3D4E807-9181-4F39-A47A-ADEB3910FA90}"/>
                  </a:ext>
                </a:extLst>
              </p:cNvPr>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9" name="Oval 803">
                <a:extLst>
                  <a:ext uri="{FF2B5EF4-FFF2-40B4-BE49-F238E27FC236}">
                    <a16:creationId xmlns:a16="http://schemas.microsoft.com/office/drawing/2014/main" id="{52C5DD12-7A24-4CC8-8725-CDDB2FDC51D4}"/>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0" name="Freeform 804">
                <a:extLst>
                  <a:ext uri="{FF2B5EF4-FFF2-40B4-BE49-F238E27FC236}">
                    <a16:creationId xmlns:a16="http://schemas.microsoft.com/office/drawing/2014/main" id="{10BB3907-17DA-4578-B825-87F7BAC27F87}"/>
                  </a:ext>
                </a:extLst>
              </p:cNvPr>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1" name="Freeform 805">
                <a:extLst>
                  <a:ext uri="{FF2B5EF4-FFF2-40B4-BE49-F238E27FC236}">
                    <a16:creationId xmlns:a16="http://schemas.microsoft.com/office/drawing/2014/main" id="{9E5D6C00-F4D9-4D81-B373-D43C5199F51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72" name="Freeform 806">
                <a:extLst>
                  <a:ext uri="{FF2B5EF4-FFF2-40B4-BE49-F238E27FC236}">
                    <a16:creationId xmlns:a16="http://schemas.microsoft.com/office/drawing/2014/main" id="{14B1827F-3B56-41E5-A612-A3AD7EA2203A}"/>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73" name="Freeform 807">
                <a:extLst>
                  <a:ext uri="{FF2B5EF4-FFF2-40B4-BE49-F238E27FC236}">
                    <a16:creationId xmlns:a16="http://schemas.microsoft.com/office/drawing/2014/main" id="{24576C29-7644-4179-B7F7-46718243A1C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74" name="Straight Connector 808">
                <a:extLst>
                  <a:ext uri="{FF2B5EF4-FFF2-40B4-BE49-F238E27FC236}">
                    <a16:creationId xmlns:a16="http://schemas.microsoft.com/office/drawing/2014/main" id="{3175C035-9F06-4092-9C39-09AC54858B4A}"/>
                  </a:ext>
                </a:extLst>
              </p:cNvPr>
              <p:cNvCxnSpPr>
                <a:cxnSpLocks noChangeShapeType="1"/>
                <a:endCxn id="96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5" name="Straight Connector 809">
                <a:extLst>
                  <a:ext uri="{FF2B5EF4-FFF2-40B4-BE49-F238E27FC236}">
                    <a16:creationId xmlns:a16="http://schemas.microsoft.com/office/drawing/2014/main" id="{5CA2749E-6D36-4719-9A5F-59C43FCE749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0" name="Group 347">
              <a:extLst>
                <a:ext uri="{FF2B5EF4-FFF2-40B4-BE49-F238E27FC236}">
                  <a16:creationId xmlns:a16="http://schemas.microsoft.com/office/drawing/2014/main" id="{0BE7D7EE-850E-4F83-BB20-3EDF97C8A8B6}"/>
                </a:ext>
              </a:extLst>
            </p:cNvPr>
            <p:cNvGrpSpPr>
              <a:grpSpLocks/>
            </p:cNvGrpSpPr>
            <p:nvPr/>
          </p:nvGrpSpPr>
          <p:grpSpPr bwMode="auto">
            <a:xfrm>
              <a:off x="6347637" y="2481965"/>
              <a:ext cx="403071" cy="202807"/>
              <a:chOff x="1871277" y="1576300"/>
              <a:chExt cx="1128371" cy="437861"/>
            </a:xfrm>
          </p:grpSpPr>
          <p:sp>
            <p:nvSpPr>
              <p:cNvPr id="958" name="Oval 792">
                <a:extLst>
                  <a:ext uri="{FF2B5EF4-FFF2-40B4-BE49-F238E27FC236}">
                    <a16:creationId xmlns:a16="http://schemas.microsoft.com/office/drawing/2014/main" id="{185F3514-5447-4296-8AFF-2E5B5779DAC0}"/>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9" name="Rectangle 793">
                <a:extLst>
                  <a:ext uri="{FF2B5EF4-FFF2-40B4-BE49-F238E27FC236}">
                    <a16:creationId xmlns:a16="http://schemas.microsoft.com/office/drawing/2014/main" id="{5B23D861-2745-4AF3-B185-96266B36C945}"/>
                  </a:ext>
                </a:extLst>
              </p:cNvPr>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0" name="Oval 794">
                <a:extLst>
                  <a:ext uri="{FF2B5EF4-FFF2-40B4-BE49-F238E27FC236}">
                    <a16:creationId xmlns:a16="http://schemas.microsoft.com/office/drawing/2014/main" id="{F39BFC0F-353C-4B57-87B4-4B48BAD6ECA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1" name="Freeform 795">
                <a:extLst>
                  <a:ext uri="{FF2B5EF4-FFF2-40B4-BE49-F238E27FC236}">
                    <a16:creationId xmlns:a16="http://schemas.microsoft.com/office/drawing/2014/main" id="{CB57B9D9-8EFC-4DA5-9262-B43A03DF1CD6}"/>
                  </a:ext>
                </a:extLst>
              </p:cNvPr>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2" name="Freeform 796">
                <a:extLst>
                  <a:ext uri="{FF2B5EF4-FFF2-40B4-BE49-F238E27FC236}">
                    <a16:creationId xmlns:a16="http://schemas.microsoft.com/office/drawing/2014/main" id="{0314CCAB-C5E7-407D-8F2B-9D65EAB74AC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63" name="Freeform 797">
                <a:extLst>
                  <a:ext uri="{FF2B5EF4-FFF2-40B4-BE49-F238E27FC236}">
                    <a16:creationId xmlns:a16="http://schemas.microsoft.com/office/drawing/2014/main" id="{82D30F11-1200-4B93-AE38-7442CAFF546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64" name="Freeform 798">
                <a:extLst>
                  <a:ext uri="{FF2B5EF4-FFF2-40B4-BE49-F238E27FC236}">
                    <a16:creationId xmlns:a16="http://schemas.microsoft.com/office/drawing/2014/main" id="{A24AB750-5378-4479-A25B-EB4F478E9E01}"/>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65" name="Straight Connector 799">
                <a:extLst>
                  <a:ext uri="{FF2B5EF4-FFF2-40B4-BE49-F238E27FC236}">
                    <a16:creationId xmlns:a16="http://schemas.microsoft.com/office/drawing/2014/main" id="{997D823F-40B6-4361-8B03-5DBC0B102EBE}"/>
                  </a:ext>
                </a:extLst>
              </p:cNvPr>
              <p:cNvCxnSpPr>
                <a:cxnSpLocks noChangeShapeType="1"/>
                <a:endCxn id="9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6" name="Straight Connector 800">
                <a:extLst>
                  <a:ext uri="{FF2B5EF4-FFF2-40B4-BE49-F238E27FC236}">
                    <a16:creationId xmlns:a16="http://schemas.microsoft.com/office/drawing/2014/main" id="{43C0E286-23F3-410D-9174-2E4048DA77B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1" name="Group 589">
              <a:extLst>
                <a:ext uri="{FF2B5EF4-FFF2-40B4-BE49-F238E27FC236}">
                  <a16:creationId xmlns:a16="http://schemas.microsoft.com/office/drawing/2014/main" id="{E2C2088A-E1E6-42BC-A27E-B480F6AFEA77}"/>
                </a:ext>
              </a:extLst>
            </p:cNvPr>
            <p:cNvGrpSpPr>
              <a:grpSpLocks/>
            </p:cNvGrpSpPr>
            <p:nvPr/>
          </p:nvGrpSpPr>
          <p:grpSpPr bwMode="auto">
            <a:xfrm>
              <a:off x="7678804" y="2388750"/>
              <a:ext cx="418211" cy="189727"/>
              <a:chOff x="7913987" y="1515773"/>
              <a:chExt cx="625138" cy="276534"/>
            </a:xfrm>
          </p:grpSpPr>
          <p:sp>
            <p:nvSpPr>
              <p:cNvPr id="949" name="Oval 783">
                <a:extLst>
                  <a:ext uri="{FF2B5EF4-FFF2-40B4-BE49-F238E27FC236}">
                    <a16:creationId xmlns:a16="http://schemas.microsoft.com/office/drawing/2014/main" id="{4B1D80F0-39AA-4F40-8D0E-0CB4D63418E3}"/>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0" name="Rectangle 784">
                <a:extLst>
                  <a:ext uri="{FF2B5EF4-FFF2-40B4-BE49-F238E27FC236}">
                    <a16:creationId xmlns:a16="http://schemas.microsoft.com/office/drawing/2014/main" id="{892B9271-0BFE-45FE-B4A6-7BAB782E664A}"/>
                  </a:ext>
                </a:extLst>
              </p:cNvPr>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1" name="Oval 785">
                <a:extLst>
                  <a:ext uri="{FF2B5EF4-FFF2-40B4-BE49-F238E27FC236}">
                    <a16:creationId xmlns:a16="http://schemas.microsoft.com/office/drawing/2014/main" id="{F708A1CB-53DB-4104-9B18-DAE4402EDC1D}"/>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2" name="Freeform 786">
                <a:extLst>
                  <a:ext uri="{FF2B5EF4-FFF2-40B4-BE49-F238E27FC236}">
                    <a16:creationId xmlns:a16="http://schemas.microsoft.com/office/drawing/2014/main" id="{D214A074-041A-4CAC-9467-70D281188FD0}"/>
                  </a:ext>
                </a:extLst>
              </p:cNvPr>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3" name="Freeform 787">
                <a:extLst>
                  <a:ext uri="{FF2B5EF4-FFF2-40B4-BE49-F238E27FC236}">
                    <a16:creationId xmlns:a16="http://schemas.microsoft.com/office/drawing/2014/main" id="{75CBCCB7-F9AE-48DA-AB2A-7DBDC40EB388}"/>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54" name="Freeform 788">
                <a:extLst>
                  <a:ext uri="{FF2B5EF4-FFF2-40B4-BE49-F238E27FC236}">
                    <a16:creationId xmlns:a16="http://schemas.microsoft.com/office/drawing/2014/main" id="{AEE4A0E8-A139-4260-B4F1-A0B2C7E92E56}"/>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55" name="Freeform 789">
                <a:extLst>
                  <a:ext uri="{FF2B5EF4-FFF2-40B4-BE49-F238E27FC236}">
                    <a16:creationId xmlns:a16="http://schemas.microsoft.com/office/drawing/2014/main" id="{959474D4-E936-487C-9E5C-2EED24F337C1}"/>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56" name="Straight Connector 790">
                <a:extLst>
                  <a:ext uri="{FF2B5EF4-FFF2-40B4-BE49-F238E27FC236}">
                    <a16:creationId xmlns:a16="http://schemas.microsoft.com/office/drawing/2014/main" id="{59B1CA21-3C5E-40BA-A200-50A1488C73C0}"/>
                  </a:ext>
                </a:extLst>
              </p:cNvPr>
              <p:cNvCxnSpPr>
                <a:cxnSpLocks noChangeShapeType="1"/>
                <a:endCxn id="95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7" name="Straight Connector 791">
                <a:extLst>
                  <a:ext uri="{FF2B5EF4-FFF2-40B4-BE49-F238E27FC236}">
                    <a16:creationId xmlns:a16="http://schemas.microsoft.com/office/drawing/2014/main" id="{2AE83B5C-1DD2-488C-AADE-173E3D5B5E13}"/>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2" name="Group 590">
              <a:extLst>
                <a:ext uri="{FF2B5EF4-FFF2-40B4-BE49-F238E27FC236}">
                  <a16:creationId xmlns:a16="http://schemas.microsoft.com/office/drawing/2014/main" id="{048F1E12-F541-4862-AD54-A437EB60F966}"/>
                </a:ext>
              </a:extLst>
            </p:cNvPr>
            <p:cNvGrpSpPr>
              <a:grpSpLocks/>
            </p:cNvGrpSpPr>
            <p:nvPr/>
          </p:nvGrpSpPr>
          <p:grpSpPr bwMode="auto">
            <a:xfrm>
              <a:off x="7187343" y="2485248"/>
              <a:ext cx="418211" cy="189727"/>
              <a:chOff x="7913987" y="1515773"/>
              <a:chExt cx="625138" cy="276534"/>
            </a:xfrm>
          </p:grpSpPr>
          <p:sp>
            <p:nvSpPr>
              <p:cNvPr id="940" name="Oval 774">
                <a:extLst>
                  <a:ext uri="{FF2B5EF4-FFF2-40B4-BE49-F238E27FC236}">
                    <a16:creationId xmlns:a16="http://schemas.microsoft.com/office/drawing/2014/main" id="{B301E83A-C567-4CC6-9B26-A5E669C9ABE9}"/>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1" name="Rectangle 775">
                <a:extLst>
                  <a:ext uri="{FF2B5EF4-FFF2-40B4-BE49-F238E27FC236}">
                    <a16:creationId xmlns:a16="http://schemas.microsoft.com/office/drawing/2014/main" id="{7C03C216-FBB0-4948-8CDD-2368EB036B07}"/>
                  </a:ext>
                </a:extLst>
              </p:cNvPr>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42" name="Oval 776">
                <a:extLst>
                  <a:ext uri="{FF2B5EF4-FFF2-40B4-BE49-F238E27FC236}">
                    <a16:creationId xmlns:a16="http://schemas.microsoft.com/office/drawing/2014/main" id="{729E3868-6A65-49A1-AAD4-6FF9D3E5C90B}"/>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3" name="Freeform 777">
                <a:extLst>
                  <a:ext uri="{FF2B5EF4-FFF2-40B4-BE49-F238E27FC236}">
                    <a16:creationId xmlns:a16="http://schemas.microsoft.com/office/drawing/2014/main" id="{E2A8B83E-916B-44D2-86DE-933EEABED4B4}"/>
                  </a:ext>
                </a:extLst>
              </p:cNvPr>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44" name="Freeform 778">
                <a:extLst>
                  <a:ext uri="{FF2B5EF4-FFF2-40B4-BE49-F238E27FC236}">
                    <a16:creationId xmlns:a16="http://schemas.microsoft.com/office/drawing/2014/main" id="{DC6E5E3B-D51E-477C-BE0E-6107F57FD5E9}"/>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5" name="Freeform 779">
                <a:extLst>
                  <a:ext uri="{FF2B5EF4-FFF2-40B4-BE49-F238E27FC236}">
                    <a16:creationId xmlns:a16="http://schemas.microsoft.com/office/drawing/2014/main" id="{94A60F48-59B8-4C87-8A8B-1F3236D8FE18}"/>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6" name="Freeform 780">
                <a:extLst>
                  <a:ext uri="{FF2B5EF4-FFF2-40B4-BE49-F238E27FC236}">
                    <a16:creationId xmlns:a16="http://schemas.microsoft.com/office/drawing/2014/main" id="{F9442C3B-DFD8-4FBE-BE62-E840F81ED99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47" name="Straight Connector 781">
                <a:extLst>
                  <a:ext uri="{FF2B5EF4-FFF2-40B4-BE49-F238E27FC236}">
                    <a16:creationId xmlns:a16="http://schemas.microsoft.com/office/drawing/2014/main" id="{E8A05178-9834-4A19-8D62-4322DA8519A7}"/>
                  </a:ext>
                </a:extLst>
              </p:cNvPr>
              <p:cNvCxnSpPr>
                <a:cxnSpLocks noChangeShapeType="1"/>
                <a:endCxn id="94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8" name="Straight Connector 782">
                <a:extLst>
                  <a:ext uri="{FF2B5EF4-FFF2-40B4-BE49-F238E27FC236}">
                    <a16:creationId xmlns:a16="http://schemas.microsoft.com/office/drawing/2014/main" id="{3F53977D-8C0C-43F5-A477-BA46F22D6654}"/>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3" name="Group 591">
              <a:extLst>
                <a:ext uri="{FF2B5EF4-FFF2-40B4-BE49-F238E27FC236}">
                  <a16:creationId xmlns:a16="http://schemas.microsoft.com/office/drawing/2014/main" id="{0A1D92EE-4EEE-41FA-9B92-CD17A550C1E0}"/>
                </a:ext>
              </a:extLst>
            </p:cNvPr>
            <p:cNvGrpSpPr>
              <a:grpSpLocks/>
            </p:cNvGrpSpPr>
            <p:nvPr/>
          </p:nvGrpSpPr>
          <p:grpSpPr bwMode="auto">
            <a:xfrm>
              <a:off x="7195275" y="2751878"/>
              <a:ext cx="418211" cy="189727"/>
              <a:chOff x="7913987" y="1515773"/>
              <a:chExt cx="625138" cy="276534"/>
            </a:xfrm>
          </p:grpSpPr>
          <p:sp>
            <p:nvSpPr>
              <p:cNvPr id="931" name="Oval 765">
                <a:extLst>
                  <a:ext uri="{FF2B5EF4-FFF2-40B4-BE49-F238E27FC236}">
                    <a16:creationId xmlns:a16="http://schemas.microsoft.com/office/drawing/2014/main" id="{9E412C5E-64EB-463F-BDB7-987AABF40B21}"/>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32" name="Rectangle 766">
                <a:extLst>
                  <a:ext uri="{FF2B5EF4-FFF2-40B4-BE49-F238E27FC236}">
                    <a16:creationId xmlns:a16="http://schemas.microsoft.com/office/drawing/2014/main" id="{850AEB47-1EBC-4528-96E4-79A6A261F8BE}"/>
                  </a:ext>
                </a:extLst>
              </p:cNvPr>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33" name="Oval 767">
                <a:extLst>
                  <a:ext uri="{FF2B5EF4-FFF2-40B4-BE49-F238E27FC236}">
                    <a16:creationId xmlns:a16="http://schemas.microsoft.com/office/drawing/2014/main" id="{C31AE91E-0AEE-41C6-B3A8-286112D1A3B9}"/>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34" name="Freeform 768">
                <a:extLst>
                  <a:ext uri="{FF2B5EF4-FFF2-40B4-BE49-F238E27FC236}">
                    <a16:creationId xmlns:a16="http://schemas.microsoft.com/office/drawing/2014/main" id="{38F18292-F5F4-4985-9A00-9BB99F155018}"/>
                  </a:ext>
                </a:extLst>
              </p:cNvPr>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35" name="Freeform 769">
                <a:extLst>
                  <a:ext uri="{FF2B5EF4-FFF2-40B4-BE49-F238E27FC236}">
                    <a16:creationId xmlns:a16="http://schemas.microsoft.com/office/drawing/2014/main" id="{3EC3D269-0A3E-49AD-B137-2AEDFB74D9C2}"/>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6" name="Freeform 770">
                <a:extLst>
                  <a:ext uri="{FF2B5EF4-FFF2-40B4-BE49-F238E27FC236}">
                    <a16:creationId xmlns:a16="http://schemas.microsoft.com/office/drawing/2014/main" id="{6946A721-C47B-4F84-903A-8F09DA9ECDBB}"/>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7" name="Freeform 771">
                <a:extLst>
                  <a:ext uri="{FF2B5EF4-FFF2-40B4-BE49-F238E27FC236}">
                    <a16:creationId xmlns:a16="http://schemas.microsoft.com/office/drawing/2014/main" id="{8B39F5B4-3271-4FD2-AB57-E61CDFB70B8E}"/>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38" name="Straight Connector 772">
                <a:extLst>
                  <a:ext uri="{FF2B5EF4-FFF2-40B4-BE49-F238E27FC236}">
                    <a16:creationId xmlns:a16="http://schemas.microsoft.com/office/drawing/2014/main" id="{7F22FF6B-A972-4B92-B37B-FE5E716FAA1F}"/>
                  </a:ext>
                </a:extLst>
              </p:cNvPr>
              <p:cNvCxnSpPr>
                <a:cxnSpLocks noChangeShapeType="1"/>
                <a:endCxn id="9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9" name="Straight Connector 773">
                <a:extLst>
                  <a:ext uri="{FF2B5EF4-FFF2-40B4-BE49-F238E27FC236}">
                    <a16:creationId xmlns:a16="http://schemas.microsoft.com/office/drawing/2014/main" id="{6ECB4822-7421-4231-8DD8-465F1092E396}"/>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4" name="Group 592">
              <a:extLst>
                <a:ext uri="{FF2B5EF4-FFF2-40B4-BE49-F238E27FC236}">
                  <a16:creationId xmlns:a16="http://schemas.microsoft.com/office/drawing/2014/main" id="{0FCFDE61-431C-4C24-BC8C-A539DB465830}"/>
                </a:ext>
              </a:extLst>
            </p:cNvPr>
            <p:cNvGrpSpPr>
              <a:grpSpLocks/>
            </p:cNvGrpSpPr>
            <p:nvPr/>
          </p:nvGrpSpPr>
          <p:grpSpPr bwMode="auto">
            <a:xfrm>
              <a:off x="7088975" y="3633334"/>
              <a:ext cx="418211" cy="189727"/>
              <a:chOff x="7913987" y="1515773"/>
              <a:chExt cx="625138" cy="276534"/>
            </a:xfrm>
          </p:grpSpPr>
          <p:sp>
            <p:nvSpPr>
              <p:cNvPr id="922" name="Oval 756">
                <a:extLst>
                  <a:ext uri="{FF2B5EF4-FFF2-40B4-BE49-F238E27FC236}">
                    <a16:creationId xmlns:a16="http://schemas.microsoft.com/office/drawing/2014/main" id="{F4A92ABE-F026-4460-AF43-284D38A24FD1}"/>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23" name="Rectangle 757">
                <a:extLst>
                  <a:ext uri="{FF2B5EF4-FFF2-40B4-BE49-F238E27FC236}">
                    <a16:creationId xmlns:a16="http://schemas.microsoft.com/office/drawing/2014/main" id="{0EAD4F32-B724-4447-998B-38227668CD7C}"/>
                  </a:ext>
                </a:extLst>
              </p:cNvPr>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4" name="Oval 758">
                <a:extLst>
                  <a:ext uri="{FF2B5EF4-FFF2-40B4-BE49-F238E27FC236}">
                    <a16:creationId xmlns:a16="http://schemas.microsoft.com/office/drawing/2014/main" id="{C13A5FFF-228A-420C-B59E-810439B6F71F}"/>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25" name="Freeform 759">
                <a:extLst>
                  <a:ext uri="{FF2B5EF4-FFF2-40B4-BE49-F238E27FC236}">
                    <a16:creationId xmlns:a16="http://schemas.microsoft.com/office/drawing/2014/main" id="{6103B479-CB8A-4E90-A733-BD1F1147AC39}"/>
                  </a:ext>
                </a:extLst>
              </p:cNvPr>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6" name="Freeform 760">
                <a:extLst>
                  <a:ext uri="{FF2B5EF4-FFF2-40B4-BE49-F238E27FC236}">
                    <a16:creationId xmlns:a16="http://schemas.microsoft.com/office/drawing/2014/main" id="{3FA8F832-0B4E-4CB6-B8DA-841AAC8AE6BB}"/>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27" name="Freeform 761">
                <a:extLst>
                  <a:ext uri="{FF2B5EF4-FFF2-40B4-BE49-F238E27FC236}">
                    <a16:creationId xmlns:a16="http://schemas.microsoft.com/office/drawing/2014/main" id="{37DBD0C5-8D07-42BB-B674-5EA09E88852F}"/>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28" name="Freeform 762">
                <a:extLst>
                  <a:ext uri="{FF2B5EF4-FFF2-40B4-BE49-F238E27FC236}">
                    <a16:creationId xmlns:a16="http://schemas.microsoft.com/office/drawing/2014/main" id="{BC154A24-EB59-4C00-9A6E-753371F0A214}"/>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9" name="Straight Connector 763">
                <a:extLst>
                  <a:ext uri="{FF2B5EF4-FFF2-40B4-BE49-F238E27FC236}">
                    <a16:creationId xmlns:a16="http://schemas.microsoft.com/office/drawing/2014/main" id="{F71FA73B-4CA8-4631-B543-E0B8BE43132F}"/>
                  </a:ext>
                </a:extLst>
              </p:cNvPr>
              <p:cNvCxnSpPr>
                <a:cxnSpLocks noChangeShapeType="1"/>
                <a:endCxn id="92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0" name="Straight Connector 764">
                <a:extLst>
                  <a:ext uri="{FF2B5EF4-FFF2-40B4-BE49-F238E27FC236}">
                    <a16:creationId xmlns:a16="http://schemas.microsoft.com/office/drawing/2014/main" id="{95AE4D25-4174-4F02-9580-1F25BC5C75A9}"/>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5" name="Group 593">
              <a:extLst>
                <a:ext uri="{FF2B5EF4-FFF2-40B4-BE49-F238E27FC236}">
                  <a16:creationId xmlns:a16="http://schemas.microsoft.com/office/drawing/2014/main" id="{65AD195D-B62C-4523-8054-85276450C651}"/>
                </a:ext>
              </a:extLst>
            </p:cNvPr>
            <p:cNvGrpSpPr>
              <a:grpSpLocks/>
            </p:cNvGrpSpPr>
            <p:nvPr/>
          </p:nvGrpSpPr>
          <p:grpSpPr bwMode="auto">
            <a:xfrm>
              <a:off x="7748699" y="3641266"/>
              <a:ext cx="418211" cy="189727"/>
              <a:chOff x="7913987" y="1515773"/>
              <a:chExt cx="625138" cy="276534"/>
            </a:xfrm>
          </p:grpSpPr>
          <p:sp>
            <p:nvSpPr>
              <p:cNvPr id="913" name="Oval 747">
                <a:extLst>
                  <a:ext uri="{FF2B5EF4-FFF2-40B4-BE49-F238E27FC236}">
                    <a16:creationId xmlns:a16="http://schemas.microsoft.com/office/drawing/2014/main" id="{D0528849-6543-4C4D-A161-ED23BC6CCA48}"/>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4" name="Rectangle 748">
                <a:extLst>
                  <a:ext uri="{FF2B5EF4-FFF2-40B4-BE49-F238E27FC236}">
                    <a16:creationId xmlns:a16="http://schemas.microsoft.com/office/drawing/2014/main" id="{B00B9C58-2A5E-4F19-9878-5B78445A90C8}"/>
                  </a:ext>
                </a:extLst>
              </p:cNvPr>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15" name="Oval 749">
                <a:extLst>
                  <a:ext uri="{FF2B5EF4-FFF2-40B4-BE49-F238E27FC236}">
                    <a16:creationId xmlns:a16="http://schemas.microsoft.com/office/drawing/2014/main" id="{BD9A6D1F-84F7-4CBE-98DC-50D19DFF7FAC}"/>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6" name="Freeform 750">
                <a:extLst>
                  <a:ext uri="{FF2B5EF4-FFF2-40B4-BE49-F238E27FC236}">
                    <a16:creationId xmlns:a16="http://schemas.microsoft.com/office/drawing/2014/main" id="{47C2955D-F7B9-43DE-9E9E-68DC17D44434}"/>
                  </a:ext>
                </a:extLst>
              </p:cNvPr>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17" name="Freeform 751">
                <a:extLst>
                  <a:ext uri="{FF2B5EF4-FFF2-40B4-BE49-F238E27FC236}">
                    <a16:creationId xmlns:a16="http://schemas.microsoft.com/office/drawing/2014/main" id="{25B37DFB-5F91-4C1D-BFC8-3C447C19A8EB}"/>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8" name="Freeform 752">
                <a:extLst>
                  <a:ext uri="{FF2B5EF4-FFF2-40B4-BE49-F238E27FC236}">
                    <a16:creationId xmlns:a16="http://schemas.microsoft.com/office/drawing/2014/main" id="{26F5D98B-A10D-4DBB-B82A-AE4D48743192}"/>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9" name="Freeform 753">
                <a:extLst>
                  <a:ext uri="{FF2B5EF4-FFF2-40B4-BE49-F238E27FC236}">
                    <a16:creationId xmlns:a16="http://schemas.microsoft.com/office/drawing/2014/main" id="{6D3058D9-7AD6-433D-A29F-44A8A17FDA4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0" name="Straight Connector 754">
                <a:extLst>
                  <a:ext uri="{FF2B5EF4-FFF2-40B4-BE49-F238E27FC236}">
                    <a16:creationId xmlns:a16="http://schemas.microsoft.com/office/drawing/2014/main" id="{106C5586-488C-4DA7-A758-760100C23D25}"/>
                  </a:ext>
                </a:extLst>
              </p:cNvPr>
              <p:cNvCxnSpPr>
                <a:cxnSpLocks noChangeShapeType="1"/>
                <a:endCxn id="91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21" name="Straight Connector 755">
                <a:extLst>
                  <a:ext uri="{FF2B5EF4-FFF2-40B4-BE49-F238E27FC236}">
                    <a16:creationId xmlns:a16="http://schemas.microsoft.com/office/drawing/2014/main" id="{75AC2432-8F73-4770-AFBF-7A299DA73BE4}"/>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6" name="Group 594">
              <a:extLst>
                <a:ext uri="{FF2B5EF4-FFF2-40B4-BE49-F238E27FC236}">
                  <a16:creationId xmlns:a16="http://schemas.microsoft.com/office/drawing/2014/main" id="{0CABEE22-DEB4-4F78-ACF5-3A8C16473402}"/>
                </a:ext>
              </a:extLst>
            </p:cNvPr>
            <p:cNvGrpSpPr>
              <a:grpSpLocks/>
            </p:cNvGrpSpPr>
            <p:nvPr/>
          </p:nvGrpSpPr>
          <p:grpSpPr bwMode="auto">
            <a:xfrm>
              <a:off x="7440813" y="3924693"/>
              <a:ext cx="418211" cy="189727"/>
              <a:chOff x="7913987" y="1515773"/>
              <a:chExt cx="625138" cy="276534"/>
            </a:xfrm>
          </p:grpSpPr>
          <p:sp>
            <p:nvSpPr>
              <p:cNvPr id="904" name="Oval 738">
                <a:extLst>
                  <a:ext uri="{FF2B5EF4-FFF2-40B4-BE49-F238E27FC236}">
                    <a16:creationId xmlns:a16="http://schemas.microsoft.com/office/drawing/2014/main" id="{788FE878-6EF8-4BDE-8105-45A0C569B9F4}"/>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05" name="Rectangle 739">
                <a:extLst>
                  <a:ext uri="{FF2B5EF4-FFF2-40B4-BE49-F238E27FC236}">
                    <a16:creationId xmlns:a16="http://schemas.microsoft.com/office/drawing/2014/main" id="{F0AF1AC0-C58E-4899-B321-02BDF3BCDA95}"/>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6" name="Oval 740">
                <a:extLst>
                  <a:ext uri="{FF2B5EF4-FFF2-40B4-BE49-F238E27FC236}">
                    <a16:creationId xmlns:a16="http://schemas.microsoft.com/office/drawing/2014/main" id="{9214CA9B-FD94-4DD2-9CE3-47DBB4B92A43}"/>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07" name="Freeform 741">
                <a:extLst>
                  <a:ext uri="{FF2B5EF4-FFF2-40B4-BE49-F238E27FC236}">
                    <a16:creationId xmlns:a16="http://schemas.microsoft.com/office/drawing/2014/main" id="{37C8C841-9B16-4D4F-B3E3-B2A19712C590}"/>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8" name="Freeform 742">
                <a:extLst>
                  <a:ext uri="{FF2B5EF4-FFF2-40B4-BE49-F238E27FC236}">
                    <a16:creationId xmlns:a16="http://schemas.microsoft.com/office/drawing/2014/main" id="{90CFBA3F-EB35-45CE-AB5E-8A1AF0FF679F}"/>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09" name="Freeform 743">
                <a:extLst>
                  <a:ext uri="{FF2B5EF4-FFF2-40B4-BE49-F238E27FC236}">
                    <a16:creationId xmlns:a16="http://schemas.microsoft.com/office/drawing/2014/main" id="{7DAD663D-738D-4C09-954A-121E49171A10}"/>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0" name="Freeform 744">
                <a:extLst>
                  <a:ext uri="{FF2B5EF4-FFF2-40B4-BE49-F238E27FC236}">
                    <a16:creationId xmlns:a16="http://schemas.microsoft.com/office/drawing/2014/main" id="{82966DDC-4C45-4B7D-9D86-76A40C0BA59D}"/>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11" name="Straight Connector 745">
                <a:extLst>
                  <a:ext uri="{FF2B5EF4-FFF2-40B4-BE49-F238E27FC236}">
                    <a16:creationId xmlns:a16="http://schemas.microsoft.com/office/drawing/2014/main" id="{A1CA5533-68D0-48A8-8987-417511F4C6C2}"/>
                  </a:ext>
                </a:extLst>
              </p:cNvPr>
              <p:cNvCxnSpPr>
                <a:cxnSpLocks noChangeShapeType="1"/>
                <a:endCxn id="90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12" name="Straight Connector 746">
                <a:extLst>
                  <a:ext uri="{FF2B5EF4-FFF2-40B4-BE49-F238E27FC236}">
                    <a16:creationId xmlns:a16="http://schemas.microsoft.com/office/drawing/2014/main" id="{B349B078-0FC5-4626-B290-77FF02BEDE81}"/>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757" name="Line 421">
              <a:extLst>
                <a:ext uri="{FF2B5EF4-FFF2-40B4-BE49-F238E27FC236}">
                  <a16:creationId xmlns:a16="http://schemas.microsoft.com/office/drawing/2014/main" id="{7A61C8D1-6FAC-4F79-AF09-ED5DC986501B}"/>
                </a:ext>
              </a:extLst>
            </p:cNvPr>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8" name="Line 422">
              <a:extLst>
                <a:ext uri="{FF2B5EF4-FFF2-40B4-BE49-F238E27FC236}">
                  <a16:creationId xmlns:a16="http://schemas.microsoft.com/office/drawing/2014/main" id="{2D400B5C-7D6D-4442-A93F-56BC5CDA3F3B}"/>
                </a:ext>
              </a:extLst>
            </p:cNvPr>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9" name="Line 423">
              <a:extLst>
                <a:ext uri="{FF2B5EF4-FFF2-40B4-BE49-F238E27FC236}">
                  <a16:creationId xmlns:a16="http://schemas.microsoft.com/office/drawing/2014/main" id="{1E41A5BB-537F-420E-834B-4C1AB041905C}"/>
                </a:ext>
              </a:extLst>
            </p:cNvPr>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0" name="Line 444">
              <a:extLst>
                <a:ext uri="{FF2B5EF4-FFF2-40B4-BE49-F238E27FC236}">
                  <a16:creationId xmlns:a16="http://schemas.microsoft.com/office/drawing/2014/main" id="{6F47EE2D-4065-4F45-BED4-3165BC9D13F0}"/>
                </a:ext>
              </a:extLst>
            </p:cNvPr>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1" name="Line 445">
              <a:extLst>
                <a:ext uri="{FF2B5EF4-FFF2-40B4-BE49-F238E27FC236}">
                  <a16:creationId xmlns:a16="http://schemas.microsoft.com/office/drawing/2014/main" id="{8F9CD246-A02E-4B70-ABC3-8CD441914F86}"/>
                </a:ext>
              </a:extLst>
            </p:cNvPr>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2" name="Line 446">
              <a:extLst>
                <a:ext uri="{FF2B5EF4-FFF2-40B4-BE49-F238E27FC236}">
                  <a16:creationId xmlns:a16="http://schemas.microsoft.com/office/drawing/2014/main" id="{B8C78F16-6F18-4D48-8FA8-7639D160598D}"/>
                </a:ext>
              </a:extLst>
            </p:cNvPr>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3" name="Line 447">
              <a:extLst>
                <a:ext uri="{FF2B5EF4-FFF2-40B4-BE49-F238E27FC236}">
                  <a16:creationId xmlns:a16="http://schemas.microsoft.com/office/drawing/2014/main" id="{B79F5DA2-BC63-4B24-995F-1F88A8CB5B26}"/>
                </a:ext>
              </a:extLst>
            </p:cNvPr>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4" name="Line 448">
              <a:extLst>
                <a:ext uri="{FF2B5EF4-FFF2-40B4-BE49-F238E27FC236}">
                  <a16:creationId xmlns:a16="http://schemas.microsoft.com/office/drawing/2014/main" id="{E877D95F-3BEF-4B62-A4EC-1F3916672452}"/>
                </a:ext>
              </a:extLst>
            </p:cNvPr>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5" name="Line 450">
              <a:extLst>
                <a:ext uri="{FF2B5EF4-FFF2-40B4-BE49-F238E27FC236}">
                  <a16:creationId xmlns:a16="http://schemas.microsoft.com/office/drawing/2014/main" id="{634B4419-3D0F-4E59-A5EB-7EDB23D35207}"/>
                </a:ext>
              </a:extLst>
            </p:cNvPr>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6" name="Line 451">
              <a:extLst>
                <a:ext uri="{FF2B5EF4-FFF2-40B4-BE49-F238E27FC236}">
                  <a16:creationId xmlns:a16="http://schemas.microsoft.com/office/drawing/2014/main" id="{B90E6EC0-6A38-4365-8C6C-C3427293442E}"/>
                </a:ext>
              </a:extLst>
            </p:cNvPr>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7" name="Line 452">
              <a:extLst>
                <a:ext uri="{FF2B5EF4-FFF2-40B4-BE49-F238E27FC236}">
                  <a16:creationId xmlns:a16="http://schemas.microsoft.com/office/drawing/2014/main" id="{E55B650B-A016-4D93-8D5C-161181A7846D}"/>
                </a:ext>
              </a:extLst>
            </p:cNvPr>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8" name="Line 541">
              <a:extLst>
                <a:ext uri="{FF2B5EF4-FFF2-40B4-BE49-F238E27FC236}">
                  <a16:creationId xmlns:a16="http://schemas.microsoft.com/office/drawing/2014/main" id="{6B315A27-A541-4A0A-A58C-382188C7C87E}"/>
                </a:ext>
              </a:extLst>
            </p:cNvPr>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769" name="Group 665">
              <a:extLst>
                <a:ext uri="{FF2B5EF4-FFF2-40B4-BE49-F238E27FC236}">
                  <a16:creationId xmlns:a16="http://schemas.microsoft.com/office/drawing/2014/main" id="{C5205E1E-6DD6-4CB7-8EB1-7A2E1F16BF13}"/>
                </a:ext>
              </a:extLst>
            </p:cNvPr>
            <p:cNvGrpSpPr>
              <a:grpSpLocks/>
            </p:cNvGrpSpPr>
            <p:nvPr/>
          </p:nvGrpSpPr>
          <p:grpSpPr bwMode="auto">
            <a:xfrm>
              <a:off x="7689850" y="2395538"/>
              <a:ext cx="390525" cy="169862"/>
              <a:chOff x="4650" y="1129"/>
              <a:chExt cx="246" cy="95"/>
            </a:xfrm>
          </p:grpSpPr>
          <p:sp>
            <p:nvSpPr>
              <p:cNvPr id="896" name="Oval 407">
                <a:extLst>
                  <a:ext uri="{FF2B5EF4-FFF2-40B4-BE49-F238E27FC236}">
                    <a16:creationId xmlns:a16="http://schemas.microsoft.com/office/drawing/2014/main" id="{A5A5E9A1-715E-43E4-ADBB-00B193FD19BF}"/>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97" name="Rectangle 410">
                <a:extLst>
                  <a:ext uri="{FF2B5EF4-FFF2-40B4-BE49-F238E27FC236}">
                    <a16:creationId xmlns:a16="http://schemas.microsoft.com/office/drawing/2014/main" id="{DDC999EA-0738-4CD7-942A-7073119CD2E8}"/>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98" name="Oval 411">
                <a:extLst>
                  <a:ext uri="{FF2B5EF4-FFF2-40B4-BE49-F238E27FC236}">
                    <a16:creationId xmlns:a16="http://schemas.microsoft.com/office/drawing/2014/main" id="{07F1977F-7B74-4692-B9A8-237FA5F81769}"/>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99" name="Group 659">
                <a:extLst>
                  <a:ext uri="{FF2B5EF4-FFF2-40B4-BE49-F238E27FC236}">
                    <a16:creationId xmlns:a16="http://schemas.microsoft.com/office/drawing/2014/main" id="{5FE7522E-84F3-4D94-AE17-A3639EF06A63}"/>
                  </a:ext>
                </a:extLst>
              </p:cNvPr>
              <p:cNvGrpSpPr>
                <a:grpSpLocks/>
              </p:cNvGrpSpPr>
              <p:nvPr/>
            </p:nvGrpSpPr>
            <p:grpSpPr bwMode="auto">
              <a:xfrm>
                <a:off x="4699" y="1145"/>
                <a:ext cx="138" cy="29"/>
                <a:chOff x="2468" y="1332"/>
                <a:chExt cx="310" cy="60"/>
              </a:xfrm>
            </p:grpSpPr>
            <p:sp>
              <p:nvSpPr>
                <p:cNvPr id="902" name="Freeform 660">
                  <a:extLst>
                    <a:ext uri="{FF2B5EF4-FFF2-40B4-BE49-F238E27FC236}">
                      <a16:creationId xmlns:a16="http://schemas.microsoft.com/office/drawing/2014/main" id="{3C95DAC9-9296-4E76-BB03-F6832511F2E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903" name="Freeform 661">
                  <a:extLst>
                    <a:ext uri="{FF2B5EF4-FFF2-40B4-BE49-F238E27FC236}">
                      <a16:creationId xmlns:a16="http://schemas.microsoft.com/office/drawing/2014/main" id="{6781ED4A-212A-48A4-9872-27219A4FF70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900" name="Line 662">
                <a:extLst>
                  <a:ext uri="{FF2B5EF4-FFF2-40B4-BE49-F238E27FC236}">
                    <a16:creationId xmlns:a16="http://schemas.microsoft.com/office/drawing/2014/main" id="{B2168EFA-F629-4483-8754-474E3301DE9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01" name="Line 663">
                <a:extLst>
                  <a:ext uri="{FF2B5EF4-FFF2-40B4-BE49-F238E27FC236}">
                    <a16:creationId xmlns:a16="http://schemas.microsoft.com/office/drawing/2014/main" id="{DDE344F0-5D4F-4849-953B-F74F04904506}"/>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0" name="Group 675">
              <a:extLst>
                <a:ext uri="{FF2B5EF4-FFF2-40B4-BE49-F238E27FC236}">
                  <a16:creationId xmlns:a16="http://schemas.microsoft.com/office/drawing/2014/main" id="{CFD0FF57-ECA4-40CC-BF3A-10FE7B1252C5}"/>
                </a:ext>
              </a:extLst>
            </p:cNvPr>
            <p:cNvGrpSpPr>
              <a:grpSpLocks/>
            </p:cNvGrpSpPr>
            <p:nvPr/>
          </p:nvGrpSpPr>
          <p:grpSpPr bwMode="auto">
            <a:xfrm>
              <a:off x="7204075" y="2493963"/>
              <a:ext cx="390525" cy="169862"/>
              <a:chOff x="4650" y="1129"/>
              <a:chExt cx="246" cy="95"/>
            </a:xfrm>
          </p:grpSpPr>
          <p:sp>
            <p:nvSpPr>
              <p:cNvPr id="888" name="Oval 407">
                <a:extLst>
                  <a:ext uri="{FF2B5EF4-FFF2-40B4-BE49-F238E27FC236}">
                    <a16:creationId xmlns:a16="http://schemas.microsoft.com/office/drawing/2014/main" id="{4AD1AAD1-0583-491D-BACC-5C21E3959BCF}"/>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89" name="Rectangle 410">
                <a:extLst>
                  <a:ext uri="{FF2B5EF4-FFF2-40B4-BE49-F238E27FC236}">
                    <a16:creationId xmlns:a16="http://schemas.microsoft.com/office/drawing/2014/main" id="{5DC59371-F21D-45A8-942E-49B8773950B3}"/>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90" name="Oval 411">
                <a:extLst>
                  <a:ext uri="{FF2B5EF4-FFF2-40B4-BE49-F238E27FC236}">
                    <a16:creationId xmlns:a16="http://schemas.microsoft.com/office/drawing/2014/main" id="{8F52C60B-5665-4683-8E5E-C9FC933868FC}"/>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91" name="Group 679">
                <a:extLst>
                  <a:ext uri="{FF2B5EF4-FFF2-40B4-BE49-F238E27FC236}">
                    <a16:creationId xmlns:a16="http://schemas.microsoft.com/office/drawing/2014/main" id="{07FDC4C9-363B-45A0-9AE5-EE4C5AE37828}"/>
                  </a:ext>
                </a:extLst>
              </p:cNvPr>
              <p:cNvGrpSpPr>
                <a:grpSpLocks/>
              </p:cNvGrpSpPr>
              <p:nvPr/>
            </p:nvGrpSpPr>
            <p:grpSpPr bwMode="auto">
              <a:xfrm>
                <a:off x="4699" y="1145"/>
                <a:ext cx="138" cy="29"/>
                <a:chOff x="2468" y="1332"/>
                <a:chExt cx="310" cy="60"/>
              </a:xfrm>
            </p:grpSpPr>
            <p:sp>
              <p:nvSpPr>
                <p:cNvPr id="894" name="Freeform 680">
                  <a:extLst>
                    <a:ext uri="{FF2B5EF4-FFF2-40B4-BE49-F238E27FC236}">
                      <a16:creationId xmlns:a16="http://schemas.microsoft.com/office/drawing/2014/main" id="{AAB6F087-C186-4B1D-9E92-4BADA35D985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95" name="Freeform 681">
                  <a:extLst>
                    <a:ext uri="{FF2B5EF4-FFF2-40B4-BE49-F238E27FC236}">
                      <a16:creationId xmlns:a16="http://schemas.microsoft.com/office/drawing/2014/main" id="{3D85032C-B2A9-4182-A9D6-737E57567CE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92" name="Line 682">
                <a:extLst>
                  <a:ext uri="{FF2B5EF4-FFF2-40B4-BE49-F238E27FC236}">
                    <a16:creationId xmlns:a16="http://schemas.microsoft.com/office/drawing/2014/main" id="{636434C9-08F9-4636-8BF8-E94B8EC54CA5}"/>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93" name="Line 683">
                <a:extLst>
                  <a:ext uri="{FF2B5EF4-FFF2-40B4-BE49-F238E27FC236}">
                    <a16:creationId xmlns:a16="http://schemas.microsoft.com/office/drawing/2014/main" id="{140D00E0-CB42-4384-8E82-A34A87167D0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1" name="Group 684">
              <a:extLst>
                <a:ext uri="{FF2B5EF4-FFF2-40B4-BE49-F238E27FC236}">
                  <a16:creationId xmlns:a16="http://schemas.microsoft.com/office/drawing/2014/main" id="{97800EFC-4DBC-4E31-B5BB-362915093141}"/>
                </a:ext>
              </a:extLst>
            </p:cNvPr>
            <p:cNvGrpSpPr>
              <a:grpSpLocks/>
            </p:cNvGrpSpPr>
            <p:nvPr/>
          </p:nvGrpSpPr>
          <p:grpSpPr bwMode="auto">
            <a:xfrm>
              <a:off x="7215188" y="2757488"/>
              <a:ext cx="390525" cy="169862"/>
              <a:chOff x="4650" y="1129"/>
              <a:chExt cx="246" cy="95"/>
            </a:xfrm>
          </p:grpSpPr>
          <p:sp>
            <p:nvSpPr>
              <p:cNvPr id="880" name="Oval 407">
                <a:extLst>
                  <a:ext uri="{FF2B5EF4-FFF2-40B4-BE49-F238E27FC236}">
                    <a16:creationId xmlns:a16="http://schemas.microsoft.com/office/drawing/2014/main" id="{15A04513-9F42-43E4-BC5A-B48EA8CE702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81" name="Rectangle 410">
                <a:extLst>
                  <a:ext uri="{FF2B5EF4-FFF2-40B4-BE49-F238E27FC236}">
                    <a16:creationId xmlns:a16="http://schemas.microsoft.com/office/drawing/2014/main" id="{08A89C3B-C47D-441E-B70A-4444CA2C3967}"/>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82" name="Oval 411">
                <a:extLst>
                  <a:ext uri="{FF2B5EF4-FFF2-40B4-BE49-F238E27FC236}">
                    <a16:creationId xmlns:a16="http://schemas.microsoft.com/office/drawing/2014/main" id="{190F0472-FF5B-41B9-9EF4-C5F3EC14E58A}"/>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83" name="Group 688">
                <a:extLst>
                  <a:ext uri="{FF2B5EF4-FFF2-40B4-BE49-F238E27FC236}">
                    <a16:creationId xmlns:a16="http://schemas.microsoft.com/office/drawing/2014/main" id="{498153A5-17E1-4070-A365-7FD5C3ABCD5D}"/>
                  </a:ext>
                </a:extLst>
              </p:cNvPr>
              <p:cNvGrpSpPr>
                <a:grpSpLocks/>
              </p:cNvGrpSpPr>
              <p:nvPr/>
            </p:nvGrpSpPr>
            <p:grpSpPr bwMode="auto">
              <a:xfrm>
                <a:off x="4699" y="1145"/>
                <a:ext cx="138" cy="29"/>
                <a:chOff x="2468" y="1332"/>
                <a:chExt cx="310" cy="60"/>
              </a:xfrm>
            </p:grpSpPr>
            <p:sp>
              <p:nvSpPr>
                <p:cNvPr id="886" name="Freeform 689">
                  <a:extLst>
                    <a:ext uri="{FF2B5EF4-FFF2-40B4-BE49-F238E27FC236}">
                      <a16:creationId xmlns:a16="http://schemas.microsoft.com/office/drawing/2014/main" id="{E817D15F-CBA1-4EBD-A259-BB80D0B92D5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87" name="Freeform 690">
                  <a:extLst>
                    <a:ext uri="{FF2B5EF4-FFF2-40B4-BE49-F238E27FC236}">
                      <a16:creationId xmlns:a16="http://schemas.microsoft.com/office/drawing/2014/main" id="{8BD26012-ACEF-4923-A9B9-9DD28FDA5A3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84" name="Line 691">
                <a:extLst>
                  <a:ext uri="{FF2B5EF4-FFF2-40B4-BE49-F238E27FC236}">
                    <a16:creationId xmlns:a16="http://schemas.microsoft.com/office/drawing/2014/main" id="{05953984-B190-4A68-A5C3-58D8A46D9E6D}"/>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85" name="Line 692">
                <a:extLst>
                  <a:ext uri="{FF2B5EF4-FFF2-40B4-BE49-F238E27FC236}">
                    <a16:creationId xmlns:a16="http://schemas.microsoft.com/office/drawing/2014/main" id="{13147B2E-057A-4542-BA2F-027101495BE1}"/>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72" name="Line 693">
              <a:extLst>
                <a:ext uri="{FF2B5EF4-FFF2-40B4-BE49-F238E27FC236}">
                  <a16:creationId xmlns:a16="http://schemas.microsoft.com/office/drawing/2014/main" id="{A100B0CB-5501-4D30-A87F-A10265172788}"/>
                </a:ext>
              </a:extLst>
            </p:cNvPr>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773" name="Group 694">
              <a:extLst>
                <a:ext uri="{FF2B5EF4-FFF2-40B4-BE49-F238E27FC236}">
                  <a16:creationId xmlns:a16="http://schemas.microsoft.com/office/drawing/2014/main" id="{3AD85F5E-0AE2-4703-8CA7-2B283871AD2C}"/>
                </a:ext>
              </a:extLst>
            </p:cNvPr>
            <p:cNvGrpSpPr>
              <a:grpSpLocks/>
            </p:cNvGrpSpPr>
            <p:nvPr/>
          </p:nvGrpSpPr>
          <p:grpSpPr bwMode="auto">
            <a:xfrm>
              <a:off x="7400925" y="3911600"/>
              <a:ext cx="485775" cy="203200"/>
              <a:chOff x="4650" y="1129"/>
              <a:chExt cx="246" cy="95"/>
            </a:xfrm>
          </p:grpSpPr>
          <p:sp>
            <p:nvSpPr>
              <p:cNvPr id="872" name="Oval 407">
                <a:extLst>
                  <a:ext uri="{FF2B5EF4-FFF2-40B4-BE49-F238E27FC236}">
                    <a16:creationId xmlns:a16="http://schemas.microsoft.com/office/drawing/2014/main" id="{C7A290F7-7F63-42A6-BB64-353B998579D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73" name="Rectangle 410">
                <a:extLst>
                  <a:ext uri="{FF2B5EF4-FFF2-40B4-BE49-F238E27FC236}">
                    <a16:creationId xmlns:a16="http://schemas.microsoft.com/office/drawing/2014/main" id="{58141164-82CE-45D7-8C15-0B64A46568F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74" name="Oval 411">
                <a:extLst>
                  <a:ext uri="{FF2B5EF4-FFF2-40B4-BE49-F238E27FC236}">
                    <a16:creationId xmlns:a16="http://schemas.microsoft.com/office/drawing/2014/main" id="{04E4FB82-312E-4D7C-92F3-A6EEB31F8C56}"/>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75" name="Group 698">
                <a:extLst>
                  <a:ext uri="{FF2B5EF4-FFF2-40B4-BE49-F238E27FC236}">
                    <a16:creationId xmlns:a16="http://schemas.microsoft.com/office/drawing/2014/main" id="{E21FA5D2-D20E-47DD-8846-5A7B2C8E335D}"/>
                  </a:ext>
                </a:extLst>
              </p:cNvPr>
              <p:cNvGrpSpPr>
                <a:grpSpLocks/>
              </p:cNvGrpSpPr>
              <p:nvPr/>
            </p:nvGrpSpPr>
            <p:grpSpPr bwMode="auto">
              <a:xfrm>
                <a:off x="4699" y="1145"/>
                <a:ext cx="138" cy="29"/>
                <a:chOff x="2468" y="1332"/>
                <a:chExt cx="310" cy="60"/>
              </a:xfrm>
            </p:grpSpPr>
            <p:sp>
              <p:nvSpPr>
                <p:cNvPr id="878" name="Freeform 699">
                  <a:extLst>
                    <a:ext uri="{FF2B5EF4-FFF2-40B4-BE49-F238E27FC236}">
                      <a16:creationId xmlns:a16="http://schemas.microsoft.com/office/drawing/2014/main" id="{F2F498C3-1ED6-4DC9-8CB0-BF158AAC493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79" name="Freeform 700">
                  <a:extLst>
                    <a:ext uri="{FF2B5EF4-FFF2-40B4-BE49-F238E27FC236}">
                      <a16:creationId xmlns:a16="http://schemas.microsoft.com/office/drawing/2014/main" id="{9D52F035-ADD1-40C0-87D1-5FF8E60C205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76" name="Line 701">
                <a:extLst>
                  <a:ext uri="{FF2B5EF4-FFF2-40B4-BE49-F238E27FC236}">
                    <a16:creationId xmlns:a16="http://schemas.microsoft.com/office/drawing/2014/main" id="{1D2BEDCB-C01B-4030-A378-479C1CCABF94}"/>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77" name="Line 702">
                <a:extLst>
                  <a:ext uri="{FF2B5EF4-FFF2-40B4-BE49-F238E27FC236}">
                    <a16:creationId xmlns:a16="http://schemas.microsoft.com/office/drawing/2014/main" id="{38667856-06E8-4390-92CB-9890B477FCA9}"/>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4" name="Group 712">
              <a:extLst>
                <a:ext uri="{FF2B5EF4-FFF2-40B4-BE49-F238E27FC236}">
                  <a16:creationId xmlns:a16="http://schemas.microsoft.com/office/drawing/2014/main" id="{31D6A99B-182F-46F9-B692-3C11C9B19602}"/>
                </a:ext>
              </a:extLst>
            </p:cNvPr>
            <p:cNvGrpSpPr>
              <a:grpSpLocks/>
            </p:cNvGrpSpPr>
            <p:nvPr/>
          </p:nvGrpSpPr>
          <p:grpSpPr bwMode="auto">
            <a:xfrm>
              <a:off x="7081838" y="3630613"/>
              <a:ext cx="485775" cy="203200"/>
              <a:chOff x="4650" y="1129"/>
              <a:chExt cx="246" cy="95"/>
            </a:xfrm>
          </p:grpSpPr>
          <p:sp>
            <p:nvSpPr>
              <p:cNvPr id="864" name="Oval 407">
                <a:extLst>
                  <a:ext uri="{FF2B5EF4-FFF2-40B4-BE49-F238E27FC236}">
                    <a16:creationId xmlns:a16="http://schemas.microsoft.com/office/drawing/2014/main" id="{194B0BC1-E1AC-472D-B80D-4CEA10AC7D87}"/>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65" name="Rectangle 410">
                <a:extLst>
                  <a:ext uri="{FF2B5EF4-FFF2-40B4-BE49-F238E27FC236}">
                    <a16:creationId xmlns:a16="http://schemas.microsoft.com/office/drawing/2014/main" id="{9FBFBCCB-B0F1-4B1C-BE68-C9210D79134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66" name="Oval 411">
                <a:extLst>
                  <a:ext uri="{FF2B5EF4-FFF2-40B4-BE49-F238E27FC236}">
                    <a16:creationId xmlns:a16="http://schemas.microsoft.com/office/drawing/2014/main" id="{C5FC5C12-093B-4123-9716-7C23CC43C17F}"/>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67" name="Group 716">
                <a:extLst>
                  <a:ext uri="{FF2B5EF4-FFF2-40B4-BE49-F238E27FC236}">
                    <a16:creationId xmlns:a16="http://schemas.microsoft.com/office/drawing/2014/main" id="{718B65C8-BFE8-4FB3-B598-67D4DF498749}"/>
                  </a:ext>
                </a:extLst>
              </p:cNvPr>
              <p:cNvGrpSpPr>
                <a:grpSpLocks/>
              </p:cNvGrpSpPr>
              <p:nvPr/>
            </p:nvGrpSpPr>
            <p:grpSpPr bwMode="auto">
              <a:xfrm>
                <a:off x="4699" y="1145"/>
                <a:ext cx="138" cy="29"/>
                <a:chOff x="2468" y="1332"/>
                <a:chExt cx="310" cy="60"/>
              </a:xfrm>
            </p:grpSpPr>
            <p:sp>
              <p:nvSpPr>
                <p:cNvPr id="870" name="Freeform 717">
                  <a:extLst>
                    <a:ext uri="{FF2B5EF4-FFF2-40B4-BE49-F238E27FC236}">
                      <a16:creationId xmlns:a16="http://schemas.microsoft.com/office/drawing/2014/main" id="{3868548D-B11B-4821-B644-7A326FA036C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71" name="Freeform 718">
                  <a:extLst>
                    <a:ext uri="{FF2B5EF4-FFF2-40B4-BE49-F238E27FC236}">
                      <a16:creationId xmlns:a16="http://schemas.microsoft.com/office/drawing/2014/main" id="{E0A58DAE-B859-49A3-B6CA-F53BCF2E95F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68" name="Line 719">
                <a:extLst>
                  <a:ext uri="{FF2B5EF4-FFF2-40B4-BE49-F238E27FC236}">
                    <a16:creationId xmlns:a16="http://schemas.microsoft.com/office/drawing/2014/main" id="{1D58843E-A6F8-4189-B5A6-CA50D6FE84A7}"/>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9" name="Line 720">
                <a:extLst>
                  <a:ext uri="{FF2B5EF4-FFF2-40B4-BE49-F238E27FC236}">
                    <a16:creationId xmlns:a16="http://schemas.microsoft.com/office/drawing/2014/main" id="{74DF69B1-A2E7-4217-A534-FBB4E7A32D8F}"/>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5" name="Group 721">
              <a:extLst>
                <a:ext uri="{FF2B5EF4-FFF2-40B4-BE49-F238E27FC236}">
                  <a16:creationId xmlns:a16="http://schemas.microsoft.com/office/drawing/2014/main" id="{D6DE0F15-5B26-4980-A505-AE42973E8C59}"/>
                </a:ext>
              </a:extLst>
            </p:cNvPr>
            <p:cNvGrpSpPr>
              <a:grpSpLocks/>
            </p:cNvGrpSpPr>
            <p:nvPr/>
          </p:nvGrpSpPr>
          <p:grpSpPr bwMode="auto">
            <a:xfrm>
              <a:off x="7743825" y="3643313"/>
              <a:ext cx="485775" cy="203200"/>
              <a:chOff x="4650" y="1129"/>
              <a:chExt cx="246" cy="95"/>
            </a:xfrm>
          </p:grpSpPr>
          <p:sp>
            <p:nvSpPr>
              <p:cNvPr id="856" name="Oval 407">
                <a:extLst>
                  <a:ext uri="{FF2B5EF4-FFF2-40B4-BE49-F238E27FC236}">
                    <a16:creationId xmlns:a16="http://schemas.microsoft.com/office/drawing/2014/main" id="{B562CF76-CD43-4BFF-BD13-6CDEF1CAA78C}"/>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57" name="Rectangle 410">
                <a:extLst>
                  <a:ext uri="{FF2B5EF4-FFF2-40B4-BE49-F238E27FC236}">
                    <a16:creationId xmlns:a16="http://schemas.microsoft.com/office/drawing/2014/main" id="{8F2DF3A4-00AB-4E01-A503-AC5FA04C8A72}"/>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58" name="Oval 411">
                <a:extLst>
                  <a:ext uri="{FF2B5EF4-FFF2-40B4-BE49-F238E27FC236}">
                    <a16:creationId xmlns:a16="http://schemas.microsoft.com/office/drawing/2014/main" id="{AF5DA228-6D43-48E3-94FF-EAF13F2A9363}"/>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59" name="Group 725">
                <a:extLst>
                  <a:ext uri="{FF2B5EF4-FFF2-40B4-BE49-F238E27FC236}">
                    <a16:creationId xmlns:a16="http://schemas.microsoft.com/office/drawing/2014/main" id="{FE2E9B57-E0B3-46DE-AA42-511EAE388481}"/>
                  </a:ext>
                </a:extLst>
              </p:cNvPr>
              <p:cNvGrpSpPr>
                <a:grpSpLocks/>
              </p:cNvGrpSpPr>
              <p:nvPr/>
            </p:nvGrpSpPr>
            <p:grpSpPr bwMode="auto">
              <a:xfrm>
                <a:off x="4699" y="1145"/>
                <a:ext cx="138" cy="29"/>
                <a:chOff x="2468" y="1332"/>
                <a:chExt cx="310" cy="60"/>
              </a:xfrm>
            </p:grpSpPr>
            <p:sp>
              <p:nvSpPr>
                <p:cNvPr id="862" name="Freeform 726">
                  <a:extLst>
                    <a:ext uri="{FF2B5EF4-FFF2-40B4-BE49-F238E27FC236}">
                      <a16:creationId xmlns:a16="http://schemas.microsoft.com/office/drawing/2014/main" id="{F5076B97-11C6-4AE5-9F20-5E0D80CBAE9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63" name="Freeform 727">
                  <a:extLst>
                    <a:ext uri="{FF2B5EF4-FFF2-40B4-BE49-F238E27FC236}">
                      <a16:creationId xmlns:a16="http://schemas.microsoft.com/office/drawing/2014/main" id="{E2C4AF28-DF52-4EE0-A433-FBCCE72C1FC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60" name="Line 728">
                <a:extLst>
                  <a:ext uri="{FF2B5EF4-FFF2-40B4-BE49-F238E27FC236}">
                    <a16:creationId xmlns:a16="http://schemas.microsoft.com/office/drawing/2014/main" id="{7C243651-04BE-490D-AD65-8FEE684F35C2}"/>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1" name="Line 729">
                <a:extLst>
                  <a:ext uri="{FF2B5EF4-FFF2-40B4-BE49-F238E27FC236}">
                    <a16:creationId xmlns:a16="http://schemas.microsoft.com/office/drawing/2014/main" id="{002F8FFB-115B-4CD9-AC32-E0582F3D9D1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76" name="Text Box 580">
              <a:extLst>
                <a:ext uri="{FF2B5EF4-FFF2-40B4-BE49-F238E27FC236}">
                  <a16:creationId xmlns:a16="http://schemas.microsoft.com/office/drawing/2014/main" id="{BC356D9F-DF6D-4FFD-9C9D-064CBD748BCD}"/>
                </a:ext>
              </a:extLst>
            </p:cNvPr>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移动网络</a:t>
              </a:r>
              <a:endParaRPr lang="en-US" altLang="zh-CN" sz="1600" dirty="0">
                <a:solidFill>
                  <a:srgbClr val="000099"/>
                </a:solidFill>
                <a:latin typeface="+mn-ea"/>
                <a:ea typeface="+mn-ea"/>
              </a:endParaRPr>
            </a:p>
          </p:txBody>
        </p:sp>
        <p:sp>
          <p:nvSpPr>
            <p:cNvPr id="777" name="Text Box 580">
              <a:extLst>
                <a:ext uri="{FF2B5EF4-FFF2-40B4-BE49-F238E27FC236}">
                  <a16:creationId xmlns:a16="http://schemas.microsoft.com/office/drawing/2014/main" id="{1F2E593E-048A-4A49-9018-417D921556EF}"/>
                </a:ext>
              </a:extLst>
            </p:cNvPr>
            <p:cNvSpPr txBox="1">
              <a:spLocks noChangeArrowheads="1"/>
            </p:cNvSpPr>
            <p:nvPr/>
          </p:nvSpPr>
          <p:spPr bwMode="auto">
            <a:xfrm>
              <a:off x="7561263" y="2071688"/>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全球</a:t>
              </a:r>
              <a:r>
                <a:rPr lang="en-US" altLang="zh-CN" sz="1600" dirty="0">
                  <a:solidFill>
                    <a:srgbClr val="000099"/>
                  </a:solidFill>
                  <a:latin typeface="+mn-ea"/>
                  <a:ea typeface="+mn-ea"/>
                </a:rPr>
                <a:t> ISP</a:t>
              </a:r>
            </a:p>
          </p:txBody>
        </p:sp>
        <p:sp>
          <p:nvSpPr>
            <p:cNvPr id="778" name="Text Box 580">
              <a:extLst>
                <a:ext uri="{FF2B5EF4-FFF2-40B4-BE49-F238E27FC236}">
                  <a16:creationId xmlns:a16="http://schemas.microsoft.com/office/drawing/2014/main" id="{85FA80B3-DB96-4147-A599-F41C4F8A63B7}"/>
                </a:ext>
              </a:extLst>
            </p:cNvPr>
            <p:cNvSpPr txBox="1">
              <a:spLocks noChangeArrowheads="1"/>
            </p:cNvSpPr>
            <p:nvPr/>
          </p:nvSpPr>
          <p:spPr bwMode="auto">
            <a:xfrm>
              <a:off x="7337425" y="3298825"/>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区域</a:t>
              </a:r>
              <a:r>
                <a:rPr lang="en-US" altLang="zh-CN" sz="1600" dirty="0">
                  <a:solidFill>
                    <a:srgbClr val="000099"/>
                  </a:solidFill>
                  <a:latin typeface="+mn-ea"/>
                  <a:ea typeface="+mn-ea"/>
                </a:rPr>
                <a:t> ISP</a:t>
              </a:r>
            </a:p>
          </p:txBody>
        </p:sp>
        <p:sp>
          <p:nvSpPr>
            <p:cNvPr id="779" name="Text Box 580">
              <a:extLst>
                <a:ext uri="{FF2B5EF4-FFF2-40B4-BE49-F238E27FC236}">
                  <a16:creationId xmlns:a16="http://schemas.microsoft.com/office/drawing/2014/main" id="{EFCCEA39-90DA-4004-80A3-A0F4A0FA80AF}"/>
                </a:ext>
              </a:extLst>
            </p:cNvPr>
            <p:cNvSpPr txBox="1">
              <a:spLocks noChangeArrowheads="1"/>
            </p:cNvSpPr>
            <p:nvPr/>
          </p:nvSpPr>
          <p:spPr bwMode="auto">
            <a:xfrm>
              <a:off x="6324600" y="2963863"/>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家庭网络</a:t>
              </a:r>
              <a:endParaRPr lang="en-US" altLang="zh-CN" sz="1600" dirty="0">
                <a:solidFill>
                  <a:srgbClr val="000099"/>
                </a:solidFill>
                <a:latin typeface="+mn-ea"/>
                <a:ea typeface="+mn-ea"/>
              </a:endParaRPr>
            </a:p>
          </p:txBody>
        </p:sp>
        <p:sp>
          <p:nvSpPr>
            <p:cNvPr id="780" name="Text Box 580">
              <a:extLst>
                <a:ext uri="{FF2B5EF4-FFF2-40B4-BE49-F238E27FC236}">
                  <a16:creationId xmlns:a16="http://schemas.microsoft.com/office/drawing/2014/main" id="{CA6A677A-43CA-4D03-B86C-89F8582ADAF6}"/>
                </a:ext>
              </a:extLst>
            </p:cNvPr>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机构网络</a:t>
              </a:r>
              <a:endParaRPr lang="en-US" altLang="zh-CN" sz="1600" dirty="0">
                <a:solidFill>
                  <a:srgbClr val="000099"/>
                </a:solidFill>
                <a:latin typeface="+mn-ea"/>
                <a:ea typeface="+mn-ea"/>
              </a:endParaRPr>
            </a:p>
          </p:txBody>
        </p:sp>
        <p:pic>
          <p:nvPicPr>
            <p:cNvPr id="781" name="Picture 269" descr="cell_tower_radiation copy">
              <a:extLst>
                <a:ext uri="{FF2B5EF4-FFF2-40B4-BE49-F238E27FC236}">
                  <a16:creationId xmlns:a16="http://schemas.microsoft.com/office/drawing/2014/main" id="{C0E46044-05AE-4080-923E-30B6830000F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2" name="Group 347">
              <a:extLst>
                <a:ext uri="{FF2B5EF4-FFF2-40B4-BE49-F238E27FC236}">
                  <a16:creationId xmlns:a16="http://schemas.microsoft.com/office/drawing/2014/main" id="{607CA142-FCE8-4323-BB58-34ECBB37DAAA}"/>
                </a:ext>
              </a:extLst>
            </p:cNvPr>
            <p:cNvGrpSpPr>
              <a:grpSpLocks/>
            </p:cNvGrpSpPr>
            <p:nvPr/>
          </p:nvGrpSpPr>
          <p:grpSpPr bwMode="auto">
            <a:xfrm>
              <a:off x="7077272" y="3621727"/>
              <a:ext cx="493804" cy="228319"/>
              <a:chOff x="1871277" y="1576300"/>
              <a:chExt cx="1128371" cy="437861"/>
            </a:xfrm>
          </p:grpSpPr>
          <p:sp>
            <p:nvSpPr>
              <p:cNvPr id="847" name="Oval 681">
                <a:extLst>
                  <a:ext uri="{FF2B5EF4-FFF2-40B4-BE49-F238E27FC236}">
                    <a16:creationId xmlns:a16="http://schemas.microsoft.com/office/drawing/2014/main" id="{EC3730B3-C9BB-4846-8B8F-E6D2DCB6A8C9}"/>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48" name="Rectangle 682">
                <a:extLst>
                  <a:ext uri="{FF2B5EF4-FFF2-40B4-BE49-F238E27FC236}">
                    <a16:creationId xmlns:a16="http://schemas.microsoft.com/office/drawing/2014/main" id="{F0A96CEA-E9BE-4DFA-8B16-94E2C2EA29E5}"/>
                  </a:ext>
                </a:extLst>
              </p:cNvPr>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9" name="Oval 683">
                <a:extLst>
                  <a:ext uri="{FF2B5EF4-FFF2-40B4-BE49-F238E27FC236}">
                    <a16:creationId xmlns:a16="http://schemas.microsoft.com/office/drawing/2014/main" id="{1F445E74-2C07-4E9A-A1A2-2B02483DD82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50" name="Freeform 684">
                <a:extLst>
                  <a:ext uri="{FF2B5EF4-FFF2-40B4-BE49-F238E27FC236}">
                    <a16:creationId xmlns:a16="http://schemas.microsoft.com/office/drawing/2014/main" id="{28208B97-0099-42E8-85E8-2DDC40FD0FC6}"/>
                  </a:ext>
                </a:extLst>
              </p:cNvPr>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51" name="Freeform 685">
                <a:extLst>
                  <a:ext uri="{FF2B5EF4-FFF2-40B4-BE49-F238E27FC236}">
                    <a16:creationId xmlns:a16="http://schemas.microsoft.com/office/drawing/2014/main" id="{A95DD358-CF89-4412-8B09-44D3F5621042}"/>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52" name="Freeform 686">
                <a:extLst>
                  <a:ext uri="{FF2B5EF4-FFF2-40B4-BE49-F238E27FC236}">
                    <a16:creationId xmlns:a16="http://schemas.microsoft.com/office/drawing/2014/main" id="{37D254F7-991E-4432-9004-00000B91BC4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53" name="Freeform 687">
                <a:extLst>
                  <a:ext uri="{FF2B5EF4-FFF2-40B4-BE49-F238E27FC236}">
                    <a16:creationId xmlns:a16="http://schemas.microsoft.com/office/drawing/2014/main" id="{D5B9712D-4427-4441-89F4-4552B43887F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54" name="Straight Connector 688">
                <a:extLst>
                  <a:ext uri="{FF2B5EF4-FFF2-40B4-BE49-F238E27FC236}">
                    <a16:creationId xmlns:a16="http://schemas.microsoft.com/office/drawing/2014/main" id="{2F062918-C09A-4DA1-BAA7-3E236BA16156}"/>
                  </a:ext>
                </a:extLst>
              </p:cNvPr>
              <p:cNvCxnSpPr>
                <a:cxnSpLocks noChangeShapeType="1"/>
                <a:endCxn id="84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5" name="Straight Connector 689">
                <a:extLst>
                  <a:ext uri="{FF2B5EF4-FFF2-40B4-BE49-F238E27FC236}">
                    <a16:creationId xmlns:a16="http://schemas.microsoft.com/office/drawing/2014/main" id="{4FB1F5CB-ACF2-4B2B-8DC9-3D1623BC149F}"/>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3" name="Group 347">
              <a:extLst>
                <a:ext uri="{FF2B5EF4-FFF2-40B4-BE49-F238E27FC236}">
                  <a16:creationId xmlns:a16="http://schemas.microsoft.com/office/drawing/2014/main" id="{F15F960B-0CBB-45A0-BDBB-8804F4A3872B}"/>
                </a:ext>
              </a:extLst>
            </p:cNvPr>
            <p:cNvGrpSpPr>
              <a:grpSpLocks/>
            </p:cNvGrpSpPr>
            <p:nvPr/>
          </p:nvGrpSpPr>
          <p:grpSpPr bwMode="auto">
            <a:xfrm>
              <a:off x="7733157" y="3638864"/>
              <a:ext cx="493804" cy="228319"/>
              <a:chOff x="1871277" y="1576300"/>
              <a:chExt cx="1128371" cy="437861"/>
            </a:xfrm>
          </p:grpSpPr>
          <p:sp>
            <p:nvSpPr>
              <p:cNvPr id="838" name="Oval 672">
                <a:extLst>
                  <a:ext uri="{FF2B5EF4-FFF2-40B4-BE49-F238E27FC236}">
                    <a16:creationId xmlns:a16="http://schemas.microsoft.com/office/drawing/2014/main" id="{332ACC09-BF21-460C-BCAC-D6949CF164F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9" name="Rectangle 673">
                <a:extLst>
                  <a:ext uri="{FF2B5EF4-FFF2-40B4-BE49-F238E27FC236}">
                    <a16:creationId xmlns:a16="http://schemas.microsoft.com/office/drawing/2014/main" id="{07612C92-01F0-43B6-A2DE-4623A419CFBC}"/>
                  </a:ext>
                </a:extLst>
              </p:cNvPr>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0" name="Oval 674">
                <a:extLst>
                  <a:ext uri="{FF2B5EF4-FFF2-40B4-BE49-F238E27FC236}">
                    <a16:creationId xmlns:a16="http://schemas.microsoft.com/office/drawing/2014/main" id="{197ED4E6-4C4D-4836-B37B-EE66AEF397E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41" name="Freeform 675">
                <a:extLst>
                  <a:ext uri="{FF2B5EF4-FFF2-40B4-BE49-F238E27FC236}">
                    <a16:creationId xmlns:a16="http://schemas.microsoft.com/office/drawing/2014/main" id="{23932D03-719D-4D69-BF84-6DDE60749908}"/>
                  </a:ext>
                </a:extLst>
              </p:cNvPr>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2" name="Freeform 676">
                <a:extLst>
                  <a:ext uri="{FF2B5EF4-FFF2-40B4-BE49-F238E27FC236}">
                    <a16:creationId xmlns:a16="http://schemas.microsoft.com/office/drawing/2014/main" id="{E1D13993-07AE-4CBE-99EB-E3947F1C41B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43" name="Freeform 677">
                <a:extLst>
                  <a:ext uri="{FF2B5EF4-FFF2-40B4-BE49-F238E27FC236}">
                    <a16:creationId xmlns:a16="http://schemas.microsoft.com/office/drawing/2014/main" id="{649EA1CB-EF60-48CE-8ECB-A11E1BF7EBC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44" name="Freeform 678">
                <a:extLst>
                  <a:ext uri="{FF2B5EF4-FFF2-40B4-BE49-F238E27FC236}">
                    <a16:creationId xmlns:a16="http://schemas.microsoft.com/office/drawing/2014/main" id="{CA03066B-5294-4D5A-8827-014B330BF57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45" name="Straight Connector 679">
                <a:extLst>
                  <a:ext uri="{FF2B5EF4-FFF2-40B4-BE49-F238E27FC236}">
                    <a16:creationId xmlns:a16="http://schemas.microsoft.com/office/drawing/2014/main" id="{C808E34E-22FD-4D60-8990-F9EB7CED021C}"/>
                  </a:ext>
                </a:extLst>
              </p:cNvPr>
              <p:cNvCxnSpPr>
                <a:cxnSpLocks noChangeShapeType="1"/>
                <a:endCxn id="84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6" name="Straight Connector 680">
                <a:extLst>
                  <a:ext uri="{FF2B5EF4-FFF2-40B4-BE49-F238E27FC236}">
                    <a16:creationId xmlns:a16="http://schemas.microsoft.com/office/drawing/2014/main" id="{BE6D91B3-A057-4614-87E2-64BEF6936B6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4" name="Group 347">
              <a:extLst>
                <a:ext uri="{FF2B5EF4-FFF2-40B4-BE49-F238E27FC236}">
                  <a16:creationId xmlns:a16="http://schemas.microsoft.com/office/drawing/2014/main" id="{7D57DA1A-589E-404F-B076-76BBE808868A}"/>
                </a:ext>
              </a:extLst>
            </p:cNvPr>
            <p:cNvGrpSpPr>
              <a:grpSpLocks/>
            </p:cNvGrpSpPr>
            <p:nvPr/>
          </p:nvGrpSpPr>
          <p:grpSpPr bwMode="auto">
            <a:xfrm>
              <a:off x="7397100" y="3903983"/>
              <a:ext cx="493804" cy="228319"/>
              <a:chOff x="1871277" y="1576300"/>
              <a:chExt cx="1128371" cy="437861"/>
            </a:xfrm>
          </p:grpSpPr>
          <p:sp>
            <p:nvSpPr>
              <p:cNvPr id="829" name="Oval 663">
                <a:extLst>
                  <a:ext uri="{FF2B5EF4-FFF2-40B4-BE49-F238E27FC236}">
                    <a16:creationId xmlns:a16="http://schemas.microsoft.com/office/drawing/2014/main" id="{5CA48DE8-A626-4D71-A96B-4E72527CE24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0" name="Rectangle 664">
                <a:extLst>
                  <a:ext uri="{FF2B5EF4-FFF2-40B4-BE49-F238E27FC236}">
                    <a16:creationId xmlns:a16="http://schemas.microsoft.com/office/drawing/2014/main" id="{73C2AFEE-9771-47F1-AFE2-70460ACE70CC}"/>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1" name="Oval 665">
                <a:extLst>
                  <a:ext uri="{FF2B5EF4-FFF2-40B4-BE49-F238E27FC236}">
                    <a16:creationId xmlns:a16="http://schemas.microsoft.com/office/drawing/2014/main" id="{A9843278-00B8-49C9-9FD7-A6B63C33046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2" name="Freeform 666">
                <a:extLst>
                  <a:ext uri="{FF2B5EF4-FFF2-40B4-BE49-F238E27FC236}">
                    <a16:creationId xmlns:a16="http://schemas.microsoft.com/office/drawing/2014/main" id="{3B2EE010-60FE-4868-9E2F-DE9FEA9F2AEE}"/>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3" name="Freeform 667">
                <a:extLst>
                  <a:ext uri="{FF2B5EF4-FFF2-40B4-BE49-F238E27FC236}">
                    <a16:creationId xmlns:a16="http://schemas.microsoft.com/office/drawing/2014/main" id="{AF8B4E0A-04E6-4778-B5DF-FA0856398913}"/>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4" name="Freeform 668">
                <a:extLst>
                  <a:ext uri="{FF2B5EF4-FFF2-40B4-BE49-F238E27FC236}">
                    <a16:creationId xmlns:a16="http://schemas.microsoft.com/office/drawing/2014/main" id="{60DB4131-2820-4E0B-8D45-7200E2CF02E0}"/>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5" name="Freeform 669">
                <a:extLst>
                  <a:ext uri="{FF2B5EF4-FFF2-40B4-BE49-F238E27FC236}">
                    <a16:creationId xmlns:a16="http://schemas.microsoft.com/office/drawing/2014/main" id="{7F156D64-F7F5-4ED9-98AA-6665ABA7594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36" name="Straight Connector 670">
                <a:extLst>
                  <a:ext uri="{FF2B5EF4-FFF2-40B4-BE49-F238E27FC236}">
                    <a16:creationId xmlns:a16="http://schemas.microsoft.com/office/drawing/2014/main" id="{A1BCA16A-FBBD-4557-8B35-B99FB51A43A6}"/>
                  </a:ext>
                </a:extLst>
              </p:cNvPr>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671">
                <a:extLst>
                  <a:ext uri="{FF2B5EF4-FFF2-40B4-BE49-F238E27FC236}">
                    <a16:creationId xmlns:a16="http://schemas.microsoft.com/office/drawing/2014/main" id="{FA765D73-4EAB-428C-9259-62FE4EE8ECF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5" name="Group 347">
              <a:extLst>
                <a:ext uri="{FF2B5EF4-FFF2-40B4-BE49-F238E27FC236}">
                  <a16:creationId xmlns:a16="http://schemas.microsoft.com/office/drawing/2014/main" id="{B701B602-7AA5-415F-8871-2423B764CC87}"/>
                </a:ext>
              </a:extLst>
            </p:cNvPr>
            <p:cNvGrpSpPr>
              <a:grpSpLocks/>
            </p:cNvGrpSpPr>
            <p:nvPr/>
          </p:nvGrpSpPr>
          <p:grpSpPr bwMode="auto">
            <a:xfrm>
              <a:off x="7195340" y="2756360"/>
              <a:ext cx="413310" cy="196874"/>
              <a:chOff x="1871277" y="1576300"/>
              <a:chExt cx="1128371" cy="437861"/>
            </a:xfrm>
          </p:grpSpPr>
          <p:sp>
            <p:nvSpPr>
              <p:cNvPr id="820" name="Oval 654">
                <a:extLst>
                  <a:ext uri="{FF2B5EF4-FFF2-40B4-BE49-F238E27FC236}">
                    <a16:creationId xmlns:a16="http://schemas.microsoft.com/office/drawing/2014/main" id="{2F4414C7-4FDA-47F8-B598-0971C036F13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1" name="Rectangle 655">
                <a:extLst>
                  <a:ext uri="{FF2B5EF4-FFF2-40B4-BE49-F238E27FC236}">
                    <a16:creationId xmlns:a16="http://schemas.microsoft.com/office/drawing/2014/main" id="{351FFA13-6A55-4A0D-9284-2A8AC2F1DC5F}"/>
                  </a:ext>
                </a:extLst>
              </p:cNvPr>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2" name="Oval 656">
                <a:extLst>
                  <a:ext uri="{FF2B5EF4-FFF2-40B4-BE49-F238E27FC236}">
                    <a16:creationId xmlns:a16="http://schemas.microsoft.com/office/drawing/2014/main" id="{321C699A-78C9-4BDF-8B1D-5AF23A34F29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3" name="Freeform 657">
                <a:extLst>
                  <a:ext uri="{FF2B5EF4-FFF2-40B4-BE49-F238E27FC236}">
                    <a16:creationId xmlns:a16="http://schemas.microsoft.com/office/drawing/2014/main" id="{B92D5316-2640-4CA8-BFDC-C390321598A3}"/>
                  </a:ext>
                </a:extLst>
              </p:cNvPr>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4" name="Freeform 658">
                <a:extLst>
                  <a:ext uri="{FF2B5EF4-FFF2-40B4-BE49-F238E27FC236}">
                    <a16:creationId xmlns:a16="http://schemas.microsoft.com/office/drawing/2014/main" id="{094554A4-A6DA-4BAC-A120-9A4CE328C99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5" name="Freeform 659">
                <a:extLst>
                  <a:ext uri="{FF2B5EF4-FFF2-40B4-BE49-F238E27FC236}">
                    <a16:creationId xmlns:a16="http://schemas.microsoft.com/office/drawing/2014/main" id="{21F31AFB-0B42-4672-A35E-ED1B9A6D08F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6" name="Freeform 660">
                <a:extLst>
                  <a:ext uri="{FF2B5EF4-FFF2-40B4-BE49-F238E27FC236}">
                    <a16:creationId xmlns:a16="http://schemas.microsoft.com/office/drawing/2014/main" id="{FAF11DF9-DEE8-4FAB-8BB8-487FEBBD7AC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27" name="Straight Connector 661">
                <a:extLst>
                  <a:ext uri="{FF2B5EF4-FFF2-40B4-BE49-F238E27FC236}">
                    <a16:creationId xmlns:a16="http://schemas.microsoft.com/office/drawing/2014/main" id="{EAF59A43-5705-4697-8779-A4738F43037A}"/>
                  </a:ext>
                </a:extLst>
              </p:cNvPr>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662">
                <a:extLst>
                  <a:ext uri="{FF2B5EF4-FFF2-40B4-BE49-F238E27FC236}">
                    <a16:creationId xmlns:a16="http://schemas.microsoft.com/office/drawing/2014/main" id="{308AFBB7-F309-4998-9478-47E2461B4F5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6" name="Group 347">
              <a:extLst>
                <a:ext uri="{FF2B5EF4-FFF2-40B4-BE49-F238E27FC236}">
                  <a16:creationId xmlns:a16="http://schemas.microsoft.com/office/drawing/2014/main" id="{D6102802-FAEC-411F-A7CD-16065C1AEFE6}"/>
                </a:ext>
              </a:extLst>
            </p:cNvPr>
            <p:cNvGrpSpPr>
              <a:grpSpLocks/>
            </p:cNvGrpSpPr>
            <p:nvPr/>
          </p:nvGrpSpPr>
          <p:grpSpPr bwMode="auto">
            <a:xfrm>
              <a:off x="7677419" y="2378982"/>
              <a:ext cx="413310" cy="196874"/>
              <a:chOff x="1871277" y="1576300"/>
              <a:chExt cx="1128371" cy="437861"/>
            </a:xfrm>
          </p:grpSpPr>
          <p:sp>
            <p:nvSpPr>
              <p:cNvPr id="811" name="Oval 645">
                <a:extLst>
                  <a:ext uri="{FF2B5EF4-FFF2-40B4-BE49-F238E27FC236}">
                    <a16:creationId xmlns:a16="http://schemas.microsoft.com/office/drawing/2014/main" id="{FA2039C4-E7B0-4445-A22D-7EA0475552B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2" name="Rectangle 646">
                <a:extLst>
                  <a:ext uri="{FF2B5EF4-FFF2-40B4-BE49-F238E27FC236}">
                    <a16:creationId xmlns:a16="http://schemas.microsoft.com/office/drawing/2014/main" id="{343B4B61-DCD0-471C-BF59-87F72B3E9DE4}"/>
                  </a:ext>
                </a:extLst>
              </p:cNvPr>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3" name="Oval 647">
                <a:extLst>
                  <a:ext uri="{FF2B5EF4-FFF2-40B4-BE49-F238E27FC236}">
                    <a16:creationId xmlns:a16="http://schemas.microsoft.com/office/drawing/2014/main" id="{76A7E74D-0142-4663-8B48-7E2A64F7470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4" name="Freeform 648">
                <a:extLst>
                  <a:ext uri="{FF2B5EF4-FFF2-40B4-BE49-F238E27FC236}">
                    <a16:creationId xmlns:a16="http://schemas.microsoft.com/office/drawing/2014/main" id="{A77C6069-A64F-4FF1-885D-94B1D46A71FE}"/>
                  </a:ext>
                </a:extLst>
              </p:cNvPr>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5" name="Freeform 649">
                <a:extLst>
                  <a:ext uri="{FF2B5EF4-FFF2-40B4-BE49-F238E27FC236}">
                    <a16:creationId xmlns:a16="http://schemas.microsoft.com/office/drawing/2014/main" id="{989E69C0-D02D-4C43-8DA4-EC97AA0237A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6" name="Freeform 650">
                <a:extLst>
                  <a:ext uri="{FF2B5EF4-FFF2-40B4-BE49-F238E27FC236}">
                    <a16:creationId xmlns:a16="http://schemas.microsoft.com/office/drawing/2014/main" id="{77C4F8E2-6EA8-448E-B114-270E7CBEA8C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7" name="Freeform 651">
                <a:extLst>
                  <a:ext uri="{FF2B5EF4-FFF2-40B4-BE49-F238E27FC236}">
                    <a16:creationId xmlns:a16="http://schemas.microsoft.com/office/drawing/2014/main" id="{D57BBD5D-7AA7-40DD-A7B7-FA0E3ECD99C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18" name="Straight Connector 652">
                <a:extLst>
                  <a:ext uri="{FF2B5EF4-FFF2-40B4-BE49-F238E27FC236}">
                    <a16:creationId xmlns:a16="http://schemas.microsoft.com/office/drawing/2014/main" id="{0316FC14-B13E-4A49-991B-DDB428507CFC}"/>
                  </a:ext>
                </a:extLst>
              </p:cNvPr>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653">
                <a:extLst>
                  <a:ext uri="{FF2B5EF4-FFF2-40B4-BE49-F238E27FC236}">
                    <a16:creationId xmlns:a16="http://schemas.microsoft.com/office/drawing/2014/main" id="{6136F38D-DC2E-4A7A-8374-53D76F45F0E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7" name="Group 347">
              <a:extLst>
                <a:ext uri="{FF2B5EF4-FFF2-40B4-BE49-F238E27FC236}">
                  <a16:creationId xmlns:a16="http://schemas.microsoft.com/office/drawing/2014/main" id="{83DA67CA-6AFA-48DF-8901-219D4654C06D}"/>
                </a:ext>
              </a:extLst>
            </p:cNvPr>
            <p:cNvGrpSpPr>
              <a:grpSpLocks/>
            </p:cNvGrpSpPr>
            <p:nvPr/>
          </p:nvGrpSpPr>
          <p:grpSpPr bwMode="auto">
            <a:xfrm>
              <a:off x="7186342" y="2486295"/>
              <a:ext cx="413310" cy="196874"/>
              <a:chOff x="1871277" y="1576300"/>
              <a:chExt cx="1128371" cy="437861"/>
            </a:xfrm>
          </p:grpSpPr>
          <p:sp>
            <p:nvSpPr>
              <p:cNvPr id="802" name="Oval 636">
                <a:extLst>
                  <a:ext uri="{FF2B5EF4-FFF2-40B4-BE49-F238E27FC236}">
                    <a16:creationId xmlns:a16="http://schemas.microsoft.com/office/drawing/2014/main" id="{7EB0AB6B-728A-4CF8-B7B5-7763C17AAA38}"/>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3" name="Rectangle 637">
                <a:extLst>
                  <a:ext uri="{FF2B5EF4-FFF2-40B4-BE49-F238E27FC236}">
                    <a16:creationId xmlns:a16="http://schemas.microsoft.com/office/drawing/2014/main" id="{5E5D1C42-6CA0-4C98-8A64-447D6209CEF1}"/>
                  </a:ext>
                </a:extLst>
              </p:cNvPr>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4" name="Oval 638">
                <a:extLst>
                  <a:ext uri="{FF2B5EF4-FFF2-40B4-BE49-F238E27FC236}">
                    <a16:creationId xmlns:a16="http://schemas.microsoft.com/office/drawing/2014/main" id="{4E796606-B319-4DB2-823C-AD56486495C6}"/>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5" name="Freeform 639">
                <a:extLst>
                  <a:ext uri="{FF2B5EF4-FFF2-40B4-BE49-F238E27FC236}">
                    <a16:creationId xmlns:a16="http://schemas.microsoft.com/office/drawing/2014/main" id="{F7930A37-D882-4507-B40A-9715ED57F6DB}"/>
                  </a:ext>
                </a:extLst>
              </p:cNvPr>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6" name="Freeform 640">
                <a:extLst>
                  <a:ext uri="{FF2B5EF4-FFF2-40B4-BE49-F238E27FC236}">
                    <a16:creationId xmlns:a16="http://schemas.microsoft.com/office/drawing/2014/main" id="{AF8A5B3D-D1D7-4ED7-993E-282EB34C1B1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7" name="Freeform 641">
                <a:extLst>
                  <a:ext uri="{FF2B5EF4-FFF2-40B4-BE49-F238E27FC236}">
                    <a16:creationId xmlns:a16="http://schemas.microsoft.com/office/drawing/2014/main" id="{8D44A955-B232-4CBB-BCFF-7C46E2C90F4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8" name="Freeform 642">
                <a:extLst>
                  <a:ext uri="{FF2B5EF4-FFF2-40B4-BE49-F238E27FC236}">
                    <a16:creationId xmlns:a16="http://schemas.microsoft.com/office/drawing/2014/main" id="{B9E8ACDC-3F58-4311-9C84-ED3EC335AA9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9" name="Straight Connector 643">
                <a:extLst>
                  <a:ext uri="{FF2B5EF4-FFF2-40B4-BE49-F238E27FC236}">
                    <a16:creationId xmlns:a16="http://schemas.microsoft.com/office/drawing/2014/main" id="{4EDF3E64-DC22-40AB-ABF5-DD54BC5A99B8}"/>
                  </a:ext>
                </a:extLst>
              </p:cNvPr>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644">
                <a:extLst>
                  <a:ext uri="{FF2B5EF4-FFF2-40B4-BE49-F238E27FC236}">
                    <a16:creationId xmlns:a16="http://schemas.microsoft.com/office/drawing/2014/main" id="{9A1CFC88-CA0D-498F-A5B1-A2C4D19DC0A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 name="Group 347">
              <a:extLst>
                <a:ext uri="{FF2B5EF4-FFF2-40B4-BE49-F238E27FC236}">
                  <a16:creationId xmlns:a16="http://schemas.microsoft.com/office/drawing/2014/main" id="{2EE3228A-F554-4F75-A371-127FD38247A9}"/>
                </a:ext>
              </a:extLst>
            </p:cNvPr>
            <p:cNvGrpSpPr>
              <a:grpSpLocks/>
            </p:cNvGrpSpPr>
            <p:nvPr/>
          </p:nvGrpSpPr>
          <p:grpSpPr bwMode="auto">
            <a:xfrm>
              <a:off x="7750914" y="2756819"/>
              <a:ext cx="413310" cy="196874"/>
              <a:chOff x="1871277" y="1576300"/>
              <a:chExt cx="1128371" cy="437861"/>
            </a:xfrm>
          </p:grpSpPr>
          <p:sp>
            <p:nvSpPr>
              <p:cNvPr id="793" name="Oval 627">
                <a:extLst>
                  <a:ext uri="{FF2B5EF4-FFF2-40B4-BE49-F238E27FC236}">
                    <a16:creationId xmlns:a16="http://schemas.microsoft.com/office/drawing/2014/main" id="{91B50DA3-A175-4636-BFF0-DC4822882A5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4" name="Rectangle 628">
                <a:extLst>
                  <a:ext uri="{FF2B5EF4-FFF2-40B4-BE49-F238E27FC236}">
                    <a16:creationId xmlns:a16="http://schemas.microsoft.com/office/drawing/2014/main" id="{FCBDDA63-DD4B-47F0-8939-EA49711B63BF}"/>
                  </a:ext>
                </a:extLst>
              </p:cNvPr>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5" name="Oval 629">
                <a:extLst>
                  <a:ext uri="{FF2B5EF4-FFF2-40B4-BE49-F238E27FC236}">
                    <a16:creationId xmlns:a16="http://schemas.microsoft.com/office/drawing/2014/main" id="{5E524A4D-85E4-4AEB-824A-0B90B5BA28A2}"/>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6" name="Freeform 630">
                <a:extLst>
                  <a:ext uri="{FF2B5EF4-FFF2-40B4-BE49-F238E27FC236}">
                    <a16:creationId xmlns:a16="http://schemas.microsoft.com/office/drawing/2014/main" id="{35C0D1A4-6675-45EE-B8D5-5B9C7449F0F5}"/>
                  </a:ext>
                </a:extLst>
              </p:cNvPr>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7" name="Freeform 631">
                <a:extLst>
                  <a:ext uri="{FF2B5EF4-FFF2-40B4-BE49-F238E27FC236}">
                    <a16:creationId xmlns:a16="http://schemas.microsoft.com/office/drawing/2014/main" id="{D835F039-668F-4445-82CE-7F51B4E81B6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8" name="Freeform 632">
                <a:extLst>
                  <a:ext uri="{FF2B5EF4-FFF2-40B4-BE49-F238E27FC236}">
                    <a16:creationId xmlns:a16="http://schemas.microsoft.com/office/drawing/2014/main" id="{2CFFFFF5-78AE-44D3-89FB-C45763DE7C6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9" name="Freeform 633">
                <a:extLst>
                  <a:ext uri="{FF2B5EF4-FFF2-40B4-BE49-F238E27FC236}">
                    <a16:creationId xmlns:a16="http://schemas.microsoft.com/office/drawing/2014/main" id="{E15C486F-E2F6-4C14-95A1-A66B88B7AB7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0" name="Straight Connector 634">
                <a:extLst>
                  <a:ext uri="{FF2B5EF4-FFF2-40B4-BE49-F238E27FC236}">
                    <a16:creationId xmlns:a16="http://schemas.microsoft.com/office/drawing/2014/main" id="{0774FEFB-AE37-40B5-A45E-299129E9FA8E}"/>
                  </a:ext>
                </a:extLst>
              </p:cNvPr>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635">
                <a:extLst>
                  <a:ext uri="{FF2B5EF4-FFF2-40B4-BE49-F238E27FC236}">
                    <a16:creationId xmlns:a16="http://schemas.microsoft.com/office/drawing/2014/main" id="{4AA7CDE5-FF04-4D40-B175-0E5EBD6E84D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789" name="Picture 1005" descr="antenna_stylized">
              <a:extLst>
                <a:ext uri="{FF2B5EF4-FFF2-40B4-BE49-F238E27FC236}">
                  <a16:creationId xmlns:a16="http://schemas.microsoft.com/office/drawing/2014/main" id="{B37BE1B8-EE26-437A-BAA2-D900B313AA1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0" name="Picture 1005" descr="antenna_stylized">
              <a:extLst>
                <a:ext uri="{FF2B5EF4-FFF2-40B4-BE49-F238E27FC236}">
                  <a16:creationId xmlns:a16="http://schemas.microsoft.com/office/drawing/2014/main" id="{7B544408-6E02-44CB-AFC5-7EAB6AF9491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1" name="Picture 1005" descr="antenna_stylized">
              <a:extLst>
                <a:ext uri="{FF2B5EF4-FFF2-40B4-BE49-F238E27FC236}">
                  <a16:creationId xmlns:a16="http://schemas.microsoft.com/office/drawing/2014/main" id="{5E68A7DF-4CE3-4293-B438-96A2BD7133B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2" name="Picture 934" descr="antenna_radiation_stylized">
              <a:extLst>
                <a:ext uri="{FF2B5EF4-FFF2-40B4-BE49-F238E27FC236}">
                  <a16:creationId xmlns:a16="http://schemas.microsoft.com/office/drawing/2014/main" id="{0854CEA1-CDD6-4AC1-AF58-08F061962B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18172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765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B97849-4D76-4F8C-A2BA-C36A527F9FFF}" type="slidenum">
              <a:rPr lang="en-US" altLang="zh-CN" sz="1200" smtClean="0">
                <a:solidFill>
                  <a:schemeClr val="accent3"/>
                </a:solidFill>
                <a:latin typeface="Tahoma" panose="020B0604030504040204" pitchFamily="34" charset="0"/>
              </a:rPr>
              <a:pPr/>
              <a:t>12</a:t>
            </a:fld>
            <a:endParaRPr lang="en-US" altLang="zh-CN" sz="1200" dirty="0">
              <a:solidFill>
                <a:schemeClr val="accent3"/>
              </a:solidFill>
              <a:latin typeface="Tahoma" panose="020B0604030504040204" pitchFamily="34" charset="0"/>
            </a:endParaRPr>
          </a:p>
        </p:txBody>
      </p:sp>
      <p:sp>
        <p:nvSpPr>
          <p:cNvPr id="27649" name="Rectangle 2"/>
          <p:cNvSpPr>
            <a:spLocks noGrp="1" noChangeArrowheads="1"/>
          </p:cNvSpPr>
          <p:nvPr>
            <p:ph type="title" idx="4294967295"/>
          </p:nvPr>
        </p:nvSpPr>
        <p:spPr>
          <a:xfrm>
            <a:off x="0" y="169863"/>
            <a:ext cx="5879976" cy="846137"/>
          </a:xfrm>
        </p:spPr>
        <p:txBody>
          <a:bodyPr>
            <a:normAutofit/>
          </a:bodyPr>
          <a:lstStyle/>
          <a:p>
            <a:pPr eaLnBrk="1" hangingPunct="1"/>
            <a:r>
              <a:rPr lang="zh-CN" altLang="en-US" sz="3600" dirty="0"/>
              <a:t>什么是互联网</a:t>
            </a:r>
            <a:r>
              <a:rPr lang="en-US" altLang="ja-JP" sz="3600" dirty="0"/>
              <a:t>: </a:t>
            </a:r>
            <a:r>
              <a:rPr lang="zh-CN" altLang="en-US" sz="3600" dirty="0"/>
              <a:t>服务的视角</a:t>
            </a:r>
            <a:endParaRPr lang="en-US" altLang="zh-CN" dirty="0"/>
          </a:p>
        </p:txBody>
      </p:sp>
      <p:sp>
        <p:nvSpPr>
          <p:cNvPr id="27650" name="Rectangle 3"/>
          <p:cNvSpPr>
            <a:spLocks noGrp="1" noChangeArrowheads="1"/>
          </p:cNvSpPr>
          <p:nvPr>
            <p:ph type="body" sz="half" idx="4294967295"/>
          </p:nvPr>
        </p:nvSpPr>
        <p:spPr>
          <a:xfrm>
            <a:off x="1309272" y="1631791"/>
            <a:ext cx="4731670" cy="4105275"/>
          </a:xfrm>
        </p:spPr>
        <p:txBody>
          <a:bodyPr>
            <a:normAutofit/>
          </a:bodyPr>
          <a:lstStyle/>
          <a:p>
            <a:pPr>
              <a:lnSpc>
                <a:spcPct val="110000"/>
              </a:lnSpc>
              <a:buClr>
                <a:srgbClr val="000099"/>
              </a:buClr>
              <a:buSzPct val="75000"/>
              <a:buFont typeface="Wingdings" panose="05000000000000000000" pitchFamily="2" charset="2"/>
              <a:buChar char="v"/>
            </a:pPr>
            <a:r>
              <a:rPr lang="zh-CN" altLang="en-US" sz="2400" i="1" dirty="0">
                <a:solidFill>
                  <a:srgbClr val="CC0000"/>
                </a:solidFill>
                <a:latin typeface="+mn-ea"/>
                <a:ea typeface="+mn-ea"/>
              </a:rPr>
              <a:t>为应用提供服务的基础架构</a:t>
            </a:r>
            <a:endParaRPr lang="en-US" altLang="zh-CN" sz="2600" dirty="0">
              <a:latin typeface="+mn-ea"/>
              <a:ea typeface="+mn-ea"/>
            </a:endParaRPr>
          </a:p>
          <a:p>
            <a:pPr marL="682625" lvl="1" indent="-225425"/>
            <a:r>
              <a:rPr lang="en-US" altLang="zh-CN" dirty="0">
                <a:latin typeface="+mn-ea"/>
                <a:ea typeface="+mn-ea"/>
              </a:rPr>
              <a:t>Web, VoIP, email, </a:t>
            </a:r>
            <a:r>
              <a:rPr lang="zh-CN" altLang="en-US" dirty="0">
                <a:latin typeface="+mn-ea"/>
                <a:ea typeface="+mn-ea"/>
              </a:rPr>
              <a:t>游戏</a:t>
            </a:r>
            <a:r>
              <a:rPr lang="en-US" altLang="zh-CN" dirty="0">
                <a:latin typeface="+mn-ea"/>
                <a:ea typeface="+mn-ea"/>
              </a:rPr>
              <a:t>, </a:t>
            </a:r>
            <a:r>
              <a:rPr lang="zh-CN" altLang="en-US" dirty="0">
                <a:latin typeface="+mn-ea"/>
                <a:ea typeface="+mn-ea"/>
              </a:rPr>
              <a:t>电子商务</a:t>
            </a:r>
            <a:r>
              <a:rPr lang="en-US" altLang="zh-CN" dirty="0">
                <a:latin typeface="+mn-ea"/>
                <a:ea typeface="+mn-ea"/>
              </a:rPr>
              <a:t>, </a:t>
            </a:r>
            <a:r>
              <a:rPr lang="zh-CN" altLang="en-US" dirty="0">
                <a:latin typeface="+mn-ea"/>
                <a:ea typeface="+mn-ea"/>
              </a:rPr>
              <a:t>社交网络</a:t>
            </a:r>
            <a:r>
              <a:rPr lang="en-US" altLang="zh-CN" dirty="0">
                <a:latin typeface="+mn-ea"/>
                <a:ea typeface="+mn-ea"/>
              </a:rPr>
              <a:t>, AI, …</a:t>
            </a:r>
          </a:p>
          <a:p>
            <a:pPr>
              <a:lnSpc>
                <a:spcPct val="110000"/>
              </a:lnSpc>
              <a:buClr>
                <a:srgbClr val="000099"/>
              </a:buClr>
              <a:buSzPct val="75000"/>
              <a:buFont typeface="Wingdings" panose="05000000000000000000" pitchFamily="2" charset="2"/>
              <a:buChar char="v"/>
            </a:pPr>
            <a:r>
              <a:rPr lang="zh-CN" altLang="en-US" sz="2400" i="1" dirty="0">
                <a:solidFill>
                  <a:srgbClr val="CC0000"/>
                </a:solidFill>
                <a:latin typeface="+mn-ea"/>
                <a:ea typeface="+mn-ea"/>
              </a:rPr>
              <a:t>为</a:t>
            </a:r>
            <a:r>
              <a:rPr lang="en-US" altLang="zh-CN" sz="2400" i="1" dirty="0">
                <a:solidFill>
                  <a:srgbClr val="CC0000"/>
                </a:solidFill>
                <a:latin typeface="+mn-ea"/>
                <a:ea typeface="+mn-ea"/>
              </a:rPr>
              <a:t>app</a:t>
            </a:r>
            <a:r>
              <a:rPr lang="zh-CN" altLang="en-US" sz="2400" i="1" dirty="0">
                <a:solidFill>
                  <a:srgbClr val="CC0000"/>
                </a:solidFill>
                <a:latin typeface="+mn-ea"/>
                <a:ea typeface="+mn-ea"/>
              </a:rPr>
              <a:t>提供编程接口</a:t>
            </a:r>
            <a:endParaRPr lang="en-US" altLang="zh-CN" sz="2400" i="1" dirty="0">
              <a:solidFill>
                <a:srgbClr val="CC0000"/>
              </a:solidFill>
              <a:latin typeface="+mn-ea"/>
              <a:ea typeface="+mn-ea"/>
            </a:endParaRPr>
          </a:p>
          <a:p>
            <a:pPr marL="682625" lvl="1" indent="-225425"/>
            <a:r>
              <a:rPr lang="zh-CN" altLang="en-US" dirty="0">
                <a:latin typeface="+mn-ea"/>
                <a:ea typeface="+mn-ea"/>
              </a:rPr>
              <a:t>一种联网机制使得发送和接收</a:t>
            </a:r>
            <a:r>
              <a:rPr lang="en-US" altLang="zh-CN" dirty="0">
                <a:latin typeface="+mn-ea"/>
                <a:ea typeface="+mn-ea"/>
              </a:rPr>
              <a:t>app</a:t>
            </a:r>
            <a:r>
              <a:rPr lang="zh-CN" altLang="en-US" dirty="0">
                <a:latin typeface="+mn-ea"/>
                <a:ea typeface="+mn-ea"/>
              </a:rPr>
              <a:t>程序连接到互联网</a:t>
            </a:r>
            <a:endParaRPr lang="en-US" altLang="ja-JP" dirty="0">
              <a:latin typeface="+mn-ea"/>
              <a:ea typeface="+mn-ea"/>
            </a:endParaRPr>
          </a:p>
          <a:p>
            <a:pPr marL="682625" lvl="1" indent="-225425"/>
            <a:r>
              <a:rPr lang="zh-CN" altLang="en-US" dirty="0">
                <a:latin typeface="+mn-ea"/>
                <a:ea typeface="+mn-ea"/>
              </a:rPr>
              <a:t>提供服务选项，类似于邮政服务</a:t>
            </a:r>
            <a:endParaRPr lang="en-US" altLang="zh-CN" dirty="0">
              <a:latin typeface="+mn-ea"/>
              <a:ea typeface="+mn-ea"/>
            </a:endParaRPr>
          </a:p>
        </p:txBody>
      </p:sp>
      <p:pic>
        <p:nvPicPr>
          <p:cNvPr id="27651" name="Picture 6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04864"/>
            <a:ext cx="5735959" cy="103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0" name="Group 2">
            <a:extLst>
              <a:ext uri="{FF2B5EF4-FFF2-40B4-BE49-F238E27FC236}">
                <a16:creationId xmlns:a16="http://schemas.microsoft.com/office/drawing/2014/main" id="{3717126B-210B-4E3C-B760-143D7CECB125}"/>
              </a:ext>
            </a:extLst>
          </p:cNvPr>
          <p:cNvGrpSpPr>
            <a:grpSpLocks/>
          </p:cNvGrpSpPr>
          <p:nvPr/>
        </p:nvGrpSpPr>
        <p:grpSpPr bwMode="auto">
          <a:xfrm>
            <a:off x="6726239" y="1384300"/>
            <a:ext cx="3551237" cy="4612368"/>
            <a:chOff x="5202238" y="1384300"/>
            <a:chExt cx="3551237" cy="4612368"/>
          </a:xfrm>
        </p:grpSpPr>
        <p:sp>
          <p:nvSpPr>
            <p:cNvPr id="621" name="Freeform 416">
              <a:extLst>
                <a:ext uri="{FF2B5EF4-FFF2-40B4-BE49-F238E27FC236}">
                  <a16:creationId xmlns:a16="http://schemas.microsoft.com/office/drawing/2014/main" id="{8F1DBBCE-2F84-437F-B4D9-A8F4551E37B5}"/>
                </a:ext>
              </a:extLst>
            </p:cNvPr>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2" name="Freeform 415">
              <a:extLst>
                <a:ext uri="{FF2B5EF4-FFF2-40B4-BE49-F238E27FC236}">
                  <a16:creationId xmlns:a16="http://schemas.microsoft.com/office/drawing/2014/main" id="{7D198EC8-0023-47D9-A6A4-64BEEA425CA2}"/>
                </a:ext>
              </a:extLst>
            </p:cNvPr>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3" name="Freeform 665">
              <a:extLst>
                <a:ext uri="{FF2B5EF4-FFF2-40B4-BE49-F238E27FC236}">
                  <a16:creationId xmlns:a16="http://schemas.microsoft.com/office/drawing/2014/main" id="{0AD6855F-D209-42CA-91E5-66437A23F6FA}"/>
                </a:ext>
              </a:extLst>
            </p:cNvPr>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624" name="Group 666">
              <a:extLst>
                <a:ext uri="{FF2B5EF4-FFF2-40B4-BE49-F238E27FC236}">
                  <a16:creationId xmlns:a16="http://schemas.microsoft.com/office/drawing/2014/main" id="{D1992444-0AAE-4DE8-A5F3-C1E0BD71E008}"/>
                </a:ext>
              </a:extLst>
            </p:cNvPr>
            <p:cNvGrpSpPr>
              <a:grpSpLocks/>
            </p:cNvGrpSpPr>
            <p:nvPr/>
          </p:nvGrpSpPr>
          <p:grpSpPr bwMode="auto">
            <a:xfrm>
              <a:off x="5329977" y="2980450"/>
              <a:ext cx="1458912" cy="933450"/>
              <a:chOff x="2889" y="1631"/>
              <a:chExt cx="980" cy="743"/>
            </a:xfrm>
          </p:grpSpPr>
          <p:sp>
            <p:nvSpPr>
              <p:cNvPr id="1393" name="Rectangle 667">
                <a:extLst>
                  <a:ext uri="{FF2B5EF4-FFF2-40B4-BE49-F238E27FC236}">
                    <a16:creationId xmlns:a16="http://schemas.microsoft.com/office/drawing/2014/main" id="{3B69F1D8-3452-4921-9996-3948867FF3DF}"/>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4" name="AutoShape 668">
                <a:extLst>
                  <a:ext uri="{FF2B5EF4-FFF2-40B4-BE49-F238E27FC236}">
                    <a16:creationId xmlns:a16="http://schemas.microsoft.com/office/drawing/2014/main" id="{ECDE11C5-1986-4BE8-89B6-F95E6C2F3D99}"/>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625" name="Freeform 669">
              <a:extLst>
                <a:ext uri="{FF2B5EF4-FFF2-40B4-BE49-F238E27FC236}">
                  <a16:creationId xmlns:a16="http://schemas.microsoft.com/office/drawing/2014/main" id="{0B752CB2-948C-4F68-8CED-8EFE6C9EB914}"/>
                </a:ext>
              </a:extLst>
            </p:cNvPr>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6" name="Line 670">
              <a:extLst>
                <a:ext uri="{FF2B5EF4-FFF2-40B4-BE49-F238E27FC236}">
                  <a16:creationId xmlns:a16="http://schemas.microsoft.com/office/drawing/2014/main" id="{4C2D3147-100E-492B-8D3C-6048E43D2EE0}"/>
                </a:ext>
              </a:extLst>
            </p:cNvPr>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7" name="Line 671">
              <a:extLst>
                <a:ext uri="{FF2B5EF4-FFF2-40B4-BE49-F238E27FC236}">
                  <a16:creationId xmlns:a16="http://schemas.microsoft.com/office/drawing/2014/main" id="{6B644DEC-677D-4DBA-983B-AA6CAA9F50E2}"/>
                </a:ext>
              </a:extLst>
            </p:cNvPr>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8" name="Line 672">
              <a:extLst>
                <a:ext uri="{FF2B5EF4-FFF2-40B4-BE49-F238E27FC236}">
                  <a16:creationId xmlns:a16="http://schemas.microsoft.com/office/drawing/2014/main" id="{C67F9BDE-44E2-4FFC-83BE-D056695E83F7}"/>
                </a:ext>
              </a:extLst>
            </p:cNvPr>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9" name="Line 674">
              <a:extLst>
                <a:ext uri="{FF2B5EF4-FFF2-40B4-BE49-F238E27FC236}">
                  <a16:creationId xmlns:a16="http://schemas.microsoft.com/office/drawing/2014/main" id="{C473DE83-40CD-4DB2-ADFF-2C9B663B8493}"/>
                </a:ext>
              </a:extLst>
            </p:cNvPr>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0" name="Line 675">
              <a:extLst>
                <a:ext uri="{FF2B5EF4-FFF2-40B4-BE49-F238E27FC236}">
                  <a16:creationId xmlns:a16="http://schemas.microsoft.com/office/drawing/2014/main" id="{2FC72A2E-A8BF-4FCE-9DD5-0EE6DC894A18}"/>
                </a:ext>
              </a:extLst>
            </p:cNvPr>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1" name="Line 678">
              <a:extLst>
                <a:ext uri="{FF2B5EF4-FFF2-40B4-BE49-F238E27FC236}">
                  <a16:creationId xmlns:a16="http://schemas.microsoft.com/office/drawing/2014/main" id="{AB4AB335-7B37-48F9-B75A-7181F37F5E04}"/>
                </a:ext>
              </a:extLst>
            </p:cNvPr>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2" name="Line 679">
              <a:extLst>
                <a:ext uri="{FF2B5EF4-FFF2-40B4-BE49-F238E27FC236}">
                  <a16:creationId xmlns:a16="http://schemas.microsoft.com/office/drawing/2014/main" id="{2AF84839-5C24-477A-B631-CE9F706118D6}"/>
                </a:ext>
              </a:extLst>
            </p:cNvPr>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3" name="Line 680">
              <a:extLst>
                <a:ext uri="{FF2B5EF4-FFF2-40B4-BE49-F238E27FC236}">
                  <a16:creationId xmlns:a16="http://schemas.microsoft.com/office/drawing/2014/main" id="{854F07C8-DEDD-444E-9A34-7DE4FB338039}"/>
                </a:ext>
              </a:extLst>
            </p:cNvPr>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4" name="Line 682">
              <a:extLst>
                <a:ext uri="{FF2B5EF4-FFF2-40B4-BE49-F238E27FC236}">
                  <a16:creationId xmlns:a16="http://schemas.microsoft.com/office/drawing/2014/main" id="{C10A5154-87F9-4155-B784-EA6E0EA25C8F}"/>
                </a:ext>
              </a:extLst>
            </p:cNvPr>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5" name="Line 683">
              <a:extLst>
                <a:ext uri="{FF2B5EF4-FFF2-40B4-BE49-F238E27FC236}">
                  <a16:creationId xmlns:a16="http://schemas.microsoft.com/office/drawing/2014/main" id="{B3162DEA-FE59-4004-93E3-E7C4D79444BF}"/>
                </a:ext>
              </a:extLst>
            </p:cNvPr>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636" name="Picture 684" descr="access_point_stylized_small">
              <a:extLst>
                <a:ext uri="{FF2B5EF4-FFF2-40B4-BE49-F238E27FC236}">
                  <a16:creationId xmlns:a16="http://schemas.microsoft.com/office/drawing/2014/main" id="{D5CE83B5-6EE1-4084-B301-36110056F8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7" name="Line 685">
              <a:extLst>
                <a:ext uri="{FF2B5EF4-FFF2-40B4-BE49-F238E27FC236}">
                  <a16:creationId xmlns:a16="http://schemas.microsoft.com/office/drawing/2014/main" id="{625A09DB-9A07-4C41-BC63-1A95C270FD46}"/>
                </a:ext>
              </a:extLst>
            </p:cNvPr>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38" name="Line 686">
              <a:extLst>
                <a:ext uri="{FF2B5EF4-FFF2-40B4-BE49-F238E27FC236}">
                  <a16:creationId xmlns:a16="http://schemas.microsoft.com/office/drawing/2014/main" id="{40D40367-6684-4E8E-9DB7-2E5FC5334F7F}"/>
                </a:ext>
              </a:extLst>
            </p:cNvPr>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639" name="Picture 708" descr="access_point_stylized_small">
              <a:extLst>
                <a:ext uri="{FF2B5EF4-FFF2-40B4-BE49-F238E27FC236}">
                  <a16:creationId xmlns:a16="http://schemas.microsoft.com/office/drawing/2014/main" id="{4865BDB5-A2DD-49D2-8F4C-9AC15C4C69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0" name="Line 711">
              <a:extLst>
                <a:ext uri="{FF2B5EF4-FFF2-40B4-BE49-F238E27FC236}">
                  <a16:creationId xmlns:a16="http://schemas.microsoft.com/office/drawing/2014/main" id="{C1166663-F410-4C5D-A231-E17842C80980}"/>
                </a:ext>
              </a:extLst>
            </p:cNvPr>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1" name="Line 712">
              <a:extLst>
                <a:ext uri="{FF2B5EF4-FFF2-40B4-BE49-F238E27FC236}">
                  <a16:creationId xmlns:a16="http://schemas.microsoft.com/office/drawing/2014/main" id="{CB9EBAB9-2B5A-4C44-9D59-EA8401DA6F04}"/>
                </a:ext>
              </a:extLst>
            </p:cNvPr>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2" name="Line 713">
              <a:extLst>
                <a:ext uri="{FF2B5EF4-FFF2-40B4-BE49-F238E27FC236}">
                  <a16:creationId xmlns:a16="http://schemas.microsoft.com/office/drawing/2014/main" id="{366A8256-0A24-4AF0-A959-E9BB7BDE4622}"/>
                </a:ext>
              </a:extLst>
            </p:cNvPr>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3" name="Line 714">
              <a:extLst>
                <a:ext uri="{FF2B5EF4-FFF2-40B4-BE49-F238E27FC236}">
                  <a16:creationId xmlns:a16="http://schemas.microsoft.com/office/drawing/2014/main" id="{4D243EFD-61E3-489B-A950-387F42FB4432}"/>
                </a:ext>
              </a:extLst>
            </p:cNvPr>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4" name="Line 715">
              <a:extLst>
                <a:ext uri="{FF2B5EF4-FFF2-40B4-BE49-F238E27FC236}">
                  <a16:creationId xmlns:a16="http://schemas.microsoft.com/office/drawing/2014/main" id="{A0D42B3E-6C42-4D4A-A301-B9F9F89ED1A7}"/>
                </a:ext>
              </a:extLst>
            </p:cNvPr>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5" name="Line 716">
              <a:extLst>
                <a:ext uri="{FF2B5EF4-FFF2-40B4-BE49-F238E27FC236}">
                  <a16:creationId xmlns:a16="http://schemas.microsoft.com/office/drawing/2014/main" id="{A03E3C4F-BE4F-4946-8CD1-578D7404CCA4}"/>
                </a:ext>
              </a:extLst>
            </p:cNvPr>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6" name="Line 717">
              <a:extLst>
                <a:ext uri="{FF2B5EF4-FFF2-40B4-BE49-F238E27FC236}">
                  <a16:creationId xmlns:a16="http://schemas.microsoft.com/office/drawing/2014/main" id="{74ED969E-CB4D-48A1-AF59-94897D08A1A9}"/>
                </a:ext>
              </a:extLst>
            </p:cNvPr>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7" name="Line 718">
              <a:extLst>
                <a:ext uri="{FF2B5EF4-FFF2-40B4-BE49-F238E27FC236}">
                  <a16:creationId xmlns:a16="http://schemas.microsoft.com/office/drawing/2014/main" id="{C7B58862-3429-4E1D-90C9-DC0B6A3A964E}"/>
                </a:ext>
              </a:extLst>
            </p:cNvPr>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8" name="Line 719">
              <a:extLst>
                <a:ext uri="{FF2B5EF4-FFF2-40B4-BE49-F238E27FC236}">
                  <a16:creationId xmlns:a16="http://schemas.microsoft.com/office/drawing/2014/main" id="{E390802E-D704-4150-AC11-6FBFC97BD074}"/>
                </a:ext>
              </a:extLst>
            </p:cNvPr>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9" name="Line 720">
              <a:extLst>
                <a:ext uri="{FF2B5EF4-FFF2-40B4-BE49-F238E27FC236}">
                  <a16:creationId xmlns:a16="http://schemas.microsoft.com/office/drawing/2014/main" id="{84DFE766-8985-4A70-A464-E0B9C87AD662}"/>
                </a:ext>
              </a:extLst>
            </p:cNvPr>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0" name="Line 721">
              <a:extLst>
                <a:ext uri="{FF2B5EF4-FFF2-40B4-BE49-F238E27FC236}">
                  <a16:creationId xmlns:a16="http://schemas.microsoft.com/office/drawing/2014/main" id="{8C6F15E0-440D-49BD-8207-0F84D3E6AC1B}"/>
                </a:ext>
              </a:extLst>
            </p:cNvPr>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1" name="Line 722">
              <a:extLst>
                <a:ext uri="{FF2B5EF4-FFF2-40B4-BE49-F238E27FC236}">
                  <a16:creationId xmlns:a16="http://schemas.microsoft.com/office/drawing/2014/main" id="{C75DAACB-9533-4DB2-8ABE-23793FFEA74E}"/>
                </a:ext>
              </a:extLst>
            </p:cNvPr>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2" name="Line 723">
              <a:extLst>
                <a:ext uri="{FF2B5EF4-FFF2-40B4-BE49-F238E27FC236}">
                  <a16:creationId xmlns:a16="http://schemas.microsoft.com/office/drawing/2014/main" id="{62CD2FA3-5D2A-4400-BC30-3A9530FCBA0E}"/>
                </a:ext>
              </a:extLst>
            </p:cNvPr>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3" name="Line 724">
              <a:extLst>
                <a:ext uri="{FF2B5EF4-FFF2-40B4-BE49-F238E27FC236}">
                  <a16:creationId xmlns:a16="http://schemas.microsoft.com/office/drawing/2014/main" id="{4B73AA2B-BF3A-474E-8EFA-87922570C425}"/>
                </a:ext>
              </a:extLst>
            </p:cNvPr>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4" name="Line 725">
              <a:extLst>
                <a:ext uri="{FF2B5EF4-FFF2-40B4-BE49-F238E27FC236}">
                  <a16:creationId xmlns:a16="http://schemas.microsoft.com/office/drawing/2014/main" id="{6DFFE216-8E41-49AD-906F-B19F9C3E32D6}"/>
                </a:ext>
              </a:extLst>
            </p:cNvPr>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5" name="Line 726">
              <a:extLst>
                <a:ext uri="{FF2B5EF4-FFF2-40B4-BE49-F238E27FC236}">
                  <a16:creationId xmlns:a16="http://schemas.microsoft.com/office/drawing/2014/main" id="{B3C4A2C6-A58A-4C5C-92AB-2B4B8305D447}"/>
                </a:ext>
              </a:extLst>
            </p:cNvPr>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6" name="Line 727">
              <a:extLst>
                <a:ext uri="{FF2B5EF4-FFF2-40B4-BE49-F238E27FC236}">
                  <a16:creationId xmlns:a16="http://schemas.microsoft.com/office/drawing/2014/main" id="{158AE622-1D9D-4E8D-8467-0B23B25BFF9B}"/>
                </a:ext>
              </a:extLst>
            </p:cNvPr>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7" name="Line 728">
              <a:extLst>
                <a:ext uri="{FF2B5EF4-FFF2-40B4-BE49-F238E27FC236}">
                  <a16:creationId xmlns:a16="http://schemas.microsoft.com/office/drawing/2014/main" id="{72AD5AEB-2B7B-4B48-915D-88085EF8A5D1}"/>
                </a:ext>
              </a:extLst>
            </p:cNvPr>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8" name="Oval 407">
              <a:extLst>
                <a:ext uri="{FF2B5EF4-FFF2-40B4-BE49-F238E27FC236}">
                  <a16:creationId xmlns:a16="http://schemas.microsoft.com/office/drawing/2014/main" id="{6A915F60-365D-4E37-860D-3CE09D248862}"/>
                </a:ext>
              </a:extLst>
            </p:cNvPr>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59" name="Rectangle 410">
              <a:extLst>
                <a:ext uri="{FF2B5EF4-FFF2-40B4-BE49-F238E27FC236}">
                  <a16:creationId xmlns:a16="http://schemas.microsoft.com/office/drawing/2014/main" id="{4B9687E3-2E40-47DF-B72E-038B982F94C9}"/>
                </a:ext>
              </a:extLst>
            </p:cNvPr>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660" name="Oval 411">
              <a:extLst>
                <a:ext uri="{FF2B5EF4-FFF2-40B4-BE49-F238E27FC236}">
                  <a16:creationId xmlns:a16="http://schemas.microsoft.com/office/drawing/2014/main" id="{7FA5D9A4-32E0-4DB3-9D62-E1EB9AC45D14}"/>
                </a:ext>
              </a:extLst>
            </p:cNvPr>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61" name="Group 732">
              <a:extLst>
                <a:ext uri="{FF2B5EF4-FFF2-40B4-BE49-F238E27FC236}">
                  <a16:creationId xmlns:a16="http://schemas.microsoft.com/office/drawing/2014/main" id="{F9AD1667-D8F7-4F84-9635-0E4B2F33925B}"/>
                </a:ext>
              </a:extLst>
            </p:cNvPr>
            <p:cNvGrpSpPr>
              <a:grpSpLocks/>
            </p:cNvGrpSpPr>
            <p:nvPr/>
          </p:nvGrpSpPr>
          <p:grpSpPr bwMode="auto">
            <a:xfrm>
              <a:off x="6430963" y="2519363"/>
              <a:ext cx="219075" cy="52387"/>
              <a:chOff x="2468" y="1332"/>
              <a:chExt cx="310" cy="60"/>
            </a:xfrm>
          </p:grpSpPr>
          <p:sp>
            <p:nvSpPr>
              <p:cNvPr id="1391" name="Freeform 733">
                <a:extLst>
                  <a:ext uri="{FF2B5EF4-FFF2-40B4-BE49-F238E27FC236}">
                    <a16:creationId xmlns:a16="http://schemas.microsoft.com/office/drawing/2014/main" id="{59150A10-BBB4-4910-9C4A-62874F8E992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92" name="Freeform 734">
                <a:extLst>
                  <a:ext uri="{FF2B5EF4-FFF2-40B4-BE49-F238E27FC236}">
                    <a16:creationId xmlns:a16="http://schemas.microsoft.com/office/drawing/2014/main" id="{2675C862-039F-4D25-9E8F-1D3D5AF4207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662" name="Line 735">
              <a:extLst>
                <a:ext uri="{FF2B5EF4-FFF2-40B4-BE49-F238E27FC236}">
                  <a16:creationId xmlns:a16="http://schemas.microsoft.com/office/drawing/2014/main" id="{1631C4E3-3F63-488F-BF28-5496961E4025}"/>
                </a:ext>
              </a:extLst>
            </p:cNvPr>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63" name="Line 736">
              <a:extLst>
                <a:ext uri="{FF2B5EF4-FFF2-40B4-BE49-F238E27FC236}">
                  <a16:creationId xmlns:a16="http://schemas.microsoft.com/office/drawing/2014/main" id="{0752F52F-29C7-430C-97D5-7988D8032FF8}"/>
                </a:ext>
              </a:extLst>
            </p:cNvPr>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664" name="Group 737">
              <a:extLst>
                <a:ext uri="{FF2B5EF4-FFF2-40B4-BE49-F238E27FC236}">
                  <a16:creationId xmlns:a16="http://schemas.microsoft.com/office/drawing/2014/main" id="{127B42A9-8677-4A89-AE4E-529C25D5C565}"/>
                </a:ext>
              </a:extLst>
            </p:cNvPr>
            <p:cNvGrpSpPr>
              <a:grpSpLocks/>
            </p:cNvGrpSpPr>
            <p:nvPr/>
          </p:nvGrpSpPr>
          <p:grpSpPr bwMode="auto">
            <a:xfrm>
              <a:off x="7202488" y="2493963"/>
              <a:ext cx="390525" cy="174625"/>
              <a:chOff x="4334" y="1470"/>
              <a:chExt cx="246" cy="107"/>
            </a:xfrm>
          </p:grpSpPr>
          <p:sp>
            <p:nvSpPr>
              <p:cNvPr id="1383" name="Oval 407">
                <a:extLst>
                  <a:ext uri="{FF2B5EF4-FFF2-40B4-BE49-F238E27FC236}">
                    <a16:creationId xmlns:a16="http://schemas.microsoft.com/office/drawing/2014/main" id="{BB395462-E415-449E-A145-CB3EEB20A1C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84" name="Rectangle 410">
                <a:extLst>
                  <a:ext uri="{FF2B5EF4-FFF2-40B4-BE49-F238E27FC236}">
                    <a16:creationId xmlns:a16="http://schemas.microsoft.com/office/drawing/2014/main" id="{D49C7972-EF2F-400D-A1D9-93007EB6AE7E}"/>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85" name="Oval 411">
                <a:extLst>
                  <a:ext uri="{FF2B5EF4-FFF2-40B4-BE49-F238E27FC236}">
                    <a16:creationId xmlns:a16="http://schemas.microsoft.com/office/drawing/2014/main" id="{D60F88E6-7159-43CA-8277-6FB473A1E46D}"/>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86" name="Group 741">
                <a:extLst>
                  <a:ext uri="{FF2B5EF4-FFF2-40B4-BE49-F238E27FC236}">
                    <a16:creationId xmlns:a16="http://schemas.microsoft.com/office/drawing/2014/main" id="{1CB1B286-62BF-49B3-A2E9-D6BE0BF432A4}"/>
                  </a:ext>
                </a:extLst>
              </p:cNvPr>
              <p:cNvGrpSpPr>
                <a:grpSpLocks/>
              </p:cNvGrpSpPr>
              <p:nvPr/>
            </p:nvGrpSpPr>
            <p:grpSpPr bwMode="auto">
              <a:xfrm>
                <a:off x="4383" y="1488"/>
                <a:ext cx="138" cy="33"/>
                <a:chOff x="2468" y="1332"/>
                <a:chExt cx="310" cy="60"/>
              </a:xfrm>
            </p:grpSpPr>
            <p:sp>
              <p:nvSpPr>
                <p:cNvPr id="1389" name="Freeform 742">
                  <a:extLst>
                    <a:ext uri="{FF2B5EF4-FFF2-40B4-BE49-F238E27FC236}">
                      <a16:creationId xmlns:a16="http://schemas.microsoft.com/office/drawing/2014/main" id="{0C76B168-92DC-437C-B158-DB0434543AA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90" name="Freeform 743">
                  <a:extLst>
                    <a:ext uri="{FF2B5EF4-FFF2-40B4-BE49-F238E27FC236}">
                      <a16:creationId xmlns:a16="http://schemas.microsoft.com/office/drawing/2014/main" id="{C565369A-D468-4BDA-9A57-F651FD960DE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87" name="Line 744">
                <a:extLst>
                  <a:ext uri="{FF2B5EF4-FFF2-40B4-BE49-F238E27FC236}">
                    <a16:creationId xmlns:a16="http://schemas.microsoft.com/office/drawing/2014/main" id="{29442D08-3B5E-4F59-BBCF-9D59C9DE94E5}"/>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88" name="Line 745">
                <a:extLst>
                  <a:ext uri="{FF2B5EF4-FFF2-40B4-BE49-F238E27FC236}">
                    <a16:creationId xmlns:a16="http://schemas.microsoft.com/office/drawing/2014/main" id="{3712E22C-3075-401F-8614-52F40C931E53}"/>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5" name="Group 746">
              <a:extLst>
                <a:ext uri="{FF2B5EF4-FFF2-40B4-BE49-F238E27FC236}">
                  <a16:creationId xmlns:a16="http://schemas.microsoft.com/office/drawing/2014/main" id="{5EA35979-BE08-4264-8C01-6744AA644A6C}"/>
                </a:ext>
              </a:extLst>
            </p:cNvPr>
            <p:cNvGrpSpPr>
              <a:grpSpLocks/>
            </p:cNvGrpSpPr>
            <p:nvPr/>
          </p:nvGrpSpPr>
          <p:grpSpPr bwMode="auto">
            <a:xfrm>
              <a:off x="7213600" y="2757488"/>
              <a:ext cx="390525" cy="174625"/>
              <a:chOff x="4334" y="1470"/>
              <a:chExt cx="246" cy="107"/>
            </a:xfrm>
          </p:grpSpPr>
          <p:sp>
            <p:nvSpPr>
              <p:cNvPr id="1375" name="Oval 407">
                <a:extLst>
                  <a:ext uri="{FF2B5EF4-FFF2-40B4-BE49-F238E27FC236}">
                    <a16:creationId xmlns:a16="http://schemas.microsoft.com/office/drawing/2014/main" id="{55D7E7CE-AD93-46B9-8B07-16D00EA716F2}"/>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76" name="Rectangle 410">
                <a:extLst>
                  <a:ext uri="{FF2B5EF4-FFF2-40B4-BE49-F238E27FC236}">
                    <a16:creationId xmlns:a16="http://schemas.microsoft.com/office/drawing/2014/main" id="{A46E095F-6046-48ED-94B6-41FC9A29AE16}"/>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77" name="Oval 411">
                <a:extLst>
                  <a:ext uri="{FF2B5EF4-FFF2-40B4-BE49-F238E27FC236}">
                    <a16:creationId xmlns:a16="http://schemas.microsoft.com/office/drawing/2014/main" id="{B40B74E7-6203-41F0-B2B4-D7C8C46E443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78" name="Group 750">
                <a:extLst>
                  <a:ext uri="{FF2B5EF4-FFF2-40B4-BE49-F238E27FC236}">
                    <a16:creationId xmlns:a16="http://schemas.microsoft.com/office/drawing/2014/main" id="{B4ED9E8D-6D75-4964-BC6F-81885B4CE0EF}"/>
                  </a:ext>
                </a:extLst>
              </p:cNvPr>
              <p:cNvGrpSpPr>
                <a:grpSpLocks/>
              </p:cNvGrpSpPr>
              <p:nvPr/>
            </p:nvGrpSpPr>
            <p:grpSpPr bwMode="auto">
              <a:xfrm>
                <a:off x="4383" y="1488"/>
                <a:ext cx="138" cy="33"/>
                <a:chOff x="2468" y="1332"/>
                <a:chExt cx="310" cy="60"/>
              </a:xfrm>
            </p:grpSpPr>
            <p:sp>
              <p:nvSpPr>
                <p:cNvPr id="1381" name="Freeform 751">
                  <a:extLst>
                    <a:ext uri="{FF2B5EF4-FFF2-40B4-BE49-F238E27FC236}">
                      <a16:creationId xmlns:a16="http://schemas.microsoft.com/office/drawing/2014/main" id="{A4AADE53-8546-4B2D-BD47-F064261034D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82" name="Freeform 752">
                  <a:extLst>
                    <a:ext uri="{FF2B5EF4-FFF2-40B4-BE49-F238E27FC236}">
                      <a16:creationId xmlns:a16="http://schemas.microsoft.com/office/drawing/2014/main" id="{A1E370A2-25DE-4525-8CEC-C909AD7982F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79" name="Line 753">
                <a:extLst>
                  <a:ext uri="{FF2B5EF4-FFF2-40B4-BE49-F238E27FC236}">
                    <a16:creationId xmlns:a16="http://schemas.microsoft.com/office/drawing/2014/main" id="{451AD3BE-A258-4C93-ADF5-F84DD4125E68}"/>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80" name="Line 754">
                <a:extLst>
                  <a:ext uri="{FF2B5EF4-FFF2-40B4-BE49-F238E27FC236}">
                    <a16:creationId xmlns:a16="http://schemas.microsoft.com/office/drawing/2014/main" id="{327003A9-A2B3-478D-AF2A-F4F25A535A8C}"/>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6" name="Group 764">
              <a:extLst>
                <a:ext uri="{FF2B5EF4-FFF2-40B4-BE49-F238E27FC236}">
                  <a16:creationId xmlns:a16="http://schemas.microsoft.com/office/drawing/2014/main" id="{0FFFF283-4876-460E-87F6-5680AEC97564}"/>
                </a:ext>
              </a:extLst>
            </p:cNvPr>
            <p:cNvGrpSpPr>
              <a:grpSpLocks/>
            </p:cNvGrpSpPr>
            <p:nvPr/>
          </p:nvGrpSpPr>
          <p:grpSpPr bwMode="auto">
            <a:xfrm>
              <a:off x="7689850" y="2393950"/>
              <a:ext cx="390525" cy="174625"/>
              <a:chOff x="4334" y="1470"/>
              <a:chExt cx="246" cy="107"/>
            </a:xfrm>
          </p:grpSpPr>
          <p:sp>
            <p:nvSpPr>
              <p:cNvPr id="1367" name="Oval 407">
                <a:extLst>
                  <a:ext uri="{FF2B5EF4-FFF2-40B4-BE49-F238E27FC236}">
                    <a16:creationId xmlns:a16="http://schemas.microsoft.com/office/drawing/2014/main" id="{A2C5DE3E-FEBA-4998-9E84-6E7451BD955F}"/>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68" name="Rectangle 410">
                <a:extLst>
                  <a:ext uri="{FF2B5EF4-FFF2-40B4-BE49-F238E27FC236}">
                    <a16:creationId xmlns:a16="http://schemas.microsoft.com/office/drawing/2014/main" id="{F86E84F1-9519-481D-940E-E664FD061940}"/>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69" name="Oval 411">
                <a:extLst>
                  <a:ext uri="{FF2B5EF4-FFF2-40B4-BE49-F238E27FC236}">
                    <a16:creationId xmlns:a16="http://schemas.microsoft.com/office/drawing/2014/main" id="{E697A6E5-AAAC-4454-B466-ACECF75920D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70" name="Group 768">
                <a:extLst>
                  <a:ext uri="{FF2B5EF4-FFF2-40B4-BE49-F238E27FC236}">
                    <a16:creationId xmlns:a16="http://schemas.microsoft.com/office/drawing/2014/main" id="{516119A7-C8AC-450A-9923-1B3D6FAA9138}"/>
                  </a:ext>
                </a:extLst>
              </p:cNvPr>
              <p:cNvGrpSpPr>
                <a:grpSpLocks/>
              </p:cNvGrpSpPr>
              <p:nvPr/>
            </p:nvGrpSpPr>
            <p:grpSpPr bwMode="auto">
              <a:xfrm>
                <a:off x="4383" y="1488"/>
                <a:ext cx="138" cy="33"/>
                <a:chOff x="2468" y="1332"/>
                <a:chExt cx="310" cy="60"/>
              </a:xfrm>
            </p:grpSpPr>
            <p:sp>
              <p:nvSpPr>
                <p:cNvPr id="1373" name="Freeform 769">
                  <a:extLst>
                    <a:ext uri="{FF2B5EF4-FFF2-40B4-BE49-F238E27FC236}">
                      <a16:creationId xmlns:a16="http://schemas.microsoft.com/office/drawing/2014/main" id="{9C5C8AC9-A133-45D6-87AB-44F29E862D4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74" name="Freeform 770">
                  <a:extLst>
                    <a:ext uri="{FF2B5EF4-FFF2-40B4-BE49-F238E27FC236}">
                      <a16:creationId xmlns:a16="http://schemas.microsoft.com/office/drawing/2014/main" id="{E726834B-0072-4332-9C7D-615F3323139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71" name="Line 771">
                <a:extLst>
                  <a:ext uri="{FF2B5EF4-FFF2-40B4-BE49-F238E27FC236}">
                    <a16:creationId xmlns:a16="http://schemas.microsoft.com/office/drawing/2014/main" id="{42EE516F-86DD-4350-8218-52C0EC5BA05A}"/>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 name="Line 772">
                <a:extLst>
                  <a:ext uri="{FF2B5EF4-FFF2-40B4-BE49-F238E27FC236}">
                    <a16:creationId xmlns:a16="http://schemas.microsoft.com/office/drawing/2014/main" id="{E6BA9287-E74F-402F-AFD9-34B8D3702814}"/>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667" name="Line 782">
              <a:extLst>
                <a:ext uri="{FF2B5EF4-FFF2-40B4-BE49-F238E27FC236}">
                  <a16:creationId xmlns:a16="http://schemas.microsoft.com/office/drawing/2014/main" id="{291FC36E-D64F-4F50-98CE-C9A23B86CFC7}"/>
                </a:ext>
              </a:extLst>
            </p:cNvPr>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668" name="Group 801">
              <a:extLst>
                <a:ext uri="{FF2B5EF4-FFF2-40B4-BE49-F238E27FC236}">
                  <a16:creationId xmlns:a16="http://schemas.microsoft.com/office/drawing/2014/main" id="{A0A45A48-DD69-4D85-A46F-45589775C709}"/>
                </a:ext>
              </a:extLst>
            </p:cNvPr>
            <p:cNvGrpSpPr>
              <a:grpSpLocks/>
            </p:cNvGrpSpPr>
            <p:nvPr/>
          </p:nvGrpSpPr>
          <p:grpSpPr bwMode="auto">
            <a:xfrm>
              <a:off x="7591425" y="4806950"/>
              <a:ext cx="622300" cy="244475"/>
              <a:chOff x="4334" y="1470"/>
              <a:chExt cx="246" cy="107"/>
            </a:xfrm>
          </p:grpSpPr>
          <p:sp>
            <p:nvSpPr>
              <p:cNvPr id="1260" name="Oval 407">
                <a:extLst>
                  <a:ext uri="{FF2B5EF4-FFF2-40B4-BE49-F238E27FC236}">
                    <a16:creationId xmlns:a16="http://schemas.microsoft.com/office/drawing/2014/main" id="{7F9C20EA-6F2E-495C-90D7-DF28F9C2374E}"/>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61" name="Rectangle 410">
                <a:extLst>
                  <a:ext uri="{FF2B5EF4-FFF2-40B4-BE49-F238E27FC236}">
                    <a16:creationId xmlns:a16="http://schemas.microsoft.com/office/drawing/2014/main" id="{F6F862A8-E091-4015-8B8B-7AEDB9BE2DA5}"/>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62" name="Oval 411">
                <a:extLst>
                  <a:ext uri="{FF2B5EF4-FFF2-40B4-BE49-F238E27FC236}">
                    <a16:creationId xmlns:a16="http://schemas.microsoft.com/office/drawing/2014/main" id="{5BE89734-3A52-4D70-B6B4-074B090E0196}"/>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63" name="Group 805">
                <a:extLst>
                  <a:ext uri="{FF2B5EF4-FFF2-40B4-BE49-F238E27FC236}">
                    <a16:creationId xmlns:a16="http://schemas.microsoft.com/office/drawing/2014/main" id="{8DB738A1-EF0D-4FDE-B7FC-44151A23CE75}"/>
                  </a:ext>
                </a:extLst>
              </p:cNvPr>
              <p:cNvGrpSpPr>
                <a:grpSpLocks/>
              </p:cNvGrpSpPr>
              <p:nvPr/>
            </p:nvGrpSpPr>
            <p:grpSpPr bwMode="auto">
              <a:xfrm>
                <a:off x="4383" y="1488"/>
                <a:ext cx="138" cy="33"/>
                <a:chOff x="2468" y="1332"/>
                <a:chExt cx="310" cy="60"/>
              </a:xfrm>
            </p:grpSpPr>
            <p:sp>
              <p:nvSpPr>
                <p:cNvPr id="1365" name="Freeform 806">
                  <a:extLst>
                    <a:ext uri="{FF2B5EF4-FFF2-40B4-BE49-F238E27FC236}">
                      <a16:creationId xmlns:a16="http://schemas.microsoft.com/office/drawing/2014/main" id="{9B24880C-9FB7-4653-8D83-6F5FF6A98D2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66" name="Freeform 807">
                  <a:extLst>
                    <a:ext uri="{FF2B5EF4-FFF2-40B4-BE49-F238E27FC236}">
                      <a16:creationId xmlns:a16="http://schemas.microsoft.com/office/drawing/2014/main" id="{E15CD5BB-0442-4DD6-955E-96077C80812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63" name="Line 808">
                <a:extLst>
                  <a:ext uri="{FF2B5EF4-FFF2-40B4-BE49-F238E27FC236}">
                    <a16:creationId xmlns:a16="http://schemas.microsoft.com/office/drawing/2014/main" id="{75082670-86D5-453E-AE20-84D898A05F2E}"/>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64" name="Line 809">
                <a:extLst>
                  <a:ext uri="{FF2B5EF4-FFF2-40B4-BE49-F238E27FC236}">
                    <a16:creationId xmlns:a16="http://schemas.microsoft.com/office/drawing/2014/main" id="{0109CF52-8DAF-4221-B7DE-10C3FFE75693}"/>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9" name="Group 810">
              <a:extLst>
                <a:ext uri="{FF2B5EF4-FFF2-40B4-BE49-F238E27FC236}">
                  <a16:creationId xmlns:a16="http://schemas.microsoft.com/office/drawing/2014/main" id="{7F423C03-980D-42C9-90C2-E58B2D98212C}"/>
                </a:ext>
              </a:extLst>
            </p:cNvPr>
            <p:cNvGrpSpPr>
              <a:grpSpLocks/>
            </p:cNvGrpSpPr>
            <p:nvPr/>
          </p:nvGrpSpPr>
          <p:grpSpPr bwMode="auto">
            <a:xfrm>
              <a:off x="6965950" y="4508500"/>
              <a:ext cx="622300" cy="244475"/>
              <a:chOff x="4334" y="1470"/>
              <a:chExt cx="246" cy="107"/>
            </a:xfrm>
          </p:grpSpPr>
          <p:sp>
            <p:nvSpPr>
              <p:cNvPr id="1252" name="Oval 407">
                <a:extLst>
                  <a:ext uri="{FF2B5EF4-FFF2-40B4-BE49-F238E27FC236}">
                    <a16:creationId xmlns:a16="http://schemas.microsoft.com/office/drawing/2014/main" id="{1330E27A-ACEA-49F1-B25C-53A55BF23F6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53" name="Rectangle 410">
                <a:extLst>
                  <a:ext uri="{FF2B5EF4-FFF2-40B4-BE49-F238E27FC236}">
                    <a16:creationId xmlns:a16="http://schemas.microsoft.com/office/drawing/2014/main" id="{8EC9A563-0172-47FB-8EB4-2D0216D5A071}"/>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54" name="Oval 411">
                <a:extLst>
                  <a:ext uri="{FF2B5EF4-FFF2-40B4-BE49-F238E27FC236}">
                    <a16:creationId xmlns:a16="http://schemas.microsoft.com/office/drawing/2014/main" id="{8F798A55-BB7A-46C4-B15E-DB8E0A5F6C34}"/>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55" name="Group 814">
                <a:extLst>
                  <a:ext uri="{FF2B5EF4-FFF2-40B4-BE49-F238E27FC236}">
                    <a16:creationId xmlns:a16="http://schemas.microsoft.com/office/drawing/2014/main" id="{D9902248-899E-4154-9952-73E50AB2F0C1}"/>
                  </a:ext>
                </a:extLst>
              </p:cNvPr>
              <p:cNvGrpSpPr>
                <a:grpSpLocks/>
              </p:cNvGrpSpPr>
              <p:nvPr/>
            </p:nvGrpSpPr>
            <p:grpSpPr bwMode="auto">
              <a:xfrm>
                <a:off x="4383" y="1488"/>
                <a:ext cx="138" cy="33"/>
                <a:chOff x="2468" y="1332"/>
                <a:chExt cx="310" cy="60"/>
              </a:xfrm>
            </p:grpSpPr>
            <p:sp>
              <p:nvSpPr>
                <p:cNvPr id="1258" name="Freeform 815">
                  <a:extLst>
                    <a:ext uri="{FF2B5EF4-FFF2-40B4-BE49-F238E27FC236}">
                      <a16:creationId xmlns:a16="http://schemas.microsoft.com/office/drawing/2014/main" id="{2246125B-BF8E-4C2D-BF0E-FE658FC3735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59" name="Freeform 816">
                  <a:extLst>
                    <a:ext uri="{FF2B5EF4-FFF2-40B4-BE49-F238E27FC236}">
                      <a16:creationId xmlns:a16="http://schemas.microsoft.com/office/drawing/2014/main" id="{3CF929F2-5930-43C4-BE6C-09B2C99847F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56" name="Line 817">
                <a:extLst>
                  <a:ext uri="{FF2B5EF4-FFF2-40B4-BE49-F238E27FC236}">
                    <a16:creationId xmlns:a16="http://schemas.microsoft.com/office/drawing/2014/main" id="{4BAB0DA7-B0E0-44D6-B257-0C2C46790F46}"/>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57" name="Line 818">
                <a:extLst>
                  <a:ext uri="{FF2B5EF4-FFF2-40B4-BE49-F238E27FC236}">
                    <a16:creationId xmlns:a16="http://schemas.microsoft.com/office/drawing/2014/main" id="{1E5DD511-9177-46C7-9004-ADA5B7BC0D9C}"/>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0" name="Group 819">
              <a:extLst>
                <a:ext uri="{FF2B5EF4-FFF2-40B4-BE49-F238E27FC236}">
                  <a16:creationId xmlns:a16="http://schemas.microsoft.com/office/drawing/2014/main" id="{F909CB14-FF36-4774-B179-ED539F8E9D7C}"/>
                </a:ext>
              </a:extLst>
            </p:cNvPr>
            <p:cNvGrpSpPr>
              <a:grpSpLocks/>
            </p:cNvGrpSpPr>
            <p:nvPr/>
          </p:nvGrpSpPr>
          <p:grpSpPr bwMode="auto">
            <a:xfrm>
              <a:off x="6242050" y="4851400"/>
              <a:ext cx="622300" cy="244475"/>
              <a:chOff x="4334" y="1470"/>
              <a:chExt cx="246" cy="107"/>
            </a:xfrm>
          </p:grpSpPr>
          <p:sp>
            <p:nvSpPr>
              <p:cNvPr id="1244" name="Oval 407">
                <a:extLst>
                  <a:ext uri="{FF2B5EF4-FFF2-40B4-BE49-F238E27FC236}">
                    <a16:creationId xmlns:a16="http://schemas.microsoft.com/office/drawing/2014/main" id="{00B4BE34-16D7-4C1A-A321-891C1DB48001}"/>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45" name="Rectangle 410">
                <a:extLst>
                  <a:ext uri="{FF2B5EF4-FFF2-40B4-BE49-F238E27FC236}">
                    <a16:creationId xmlns:a16="http://schemas.microsoft.com/office/drawing/2014/main" id="{43D4BA75-930C-422B-89D3-DB74CAF6D76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46" name="Oval 411">
                <a:extLst>
                  <a:ext uri="{FF2B5EF4-FFF2-40B4-BE49-F238E27FC236}">
                    <a16:creationId xmlns:a16="http://schemas.microsoft.com/office/drawing/2014/main" id="{042C332E-6DA2-46B6-8960-AE083628D01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47" name="Group 823">
                <a:extLst>
                  <a:ext uri="{FF2B5EF4-FFF2-40B4-BE49-F238E27FC236}">
                    <a16:creationId xmlns:a16="http://schemas.microsoft.com/office/drawing/2014/main" id="{C8267D37-B547-4921-AD2A-F80D9B87C964}"/>
                  </a:ext>
                </a:extLst>
              </p:cNvPr>
              <p:cNvGrpSpPr>
                <a:grpSpLocks/>
              </p:cNvGrpSpPr>
              <p:nvPr/>
            </p:nvGrpSpPr>
            <p:grpSpPr bwMode="auto">
              <a:xfrm>
                <a:off x="4383" y="1488"/>
                <a:ext cx="138" cy="33"/>
                <a:chOff x="2468" y="1332"/>
                <a:chExt cx="310" cy="60"/>
              </a:xfrm>
            </p:grpSpPr>
            <p:sp>
              <p:nvSpPr>
                <p:cNvPr id="1250" name="Freeform 824">
                  <a:extLst>
                    <a:ext uri="{FF2B5EF4-FFF2-40B4-BE49-F238E27FC236}">
                      <a16:creationId xmlns:a16="http://schemas.microsoft.com/office/drawing/2014/main" id="{E4EF75C9-3742-40CF-B202-38262B79216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51" name="Freeform 825">
                  <a:extLst>
                    <a:ext uri="{FF2B5EF4-FFF2-40B4-BE49-F238E27FC236}">
                      <a16:creationId xmlns:a16="http://schemas.microsoft.com/office/drawing/2014/main" id="{063E7B14-1EBF-44C2-A8BE-EE1219D2341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48" name="Line 826">
                <a:extLst>
                  <a:ext uri="{FF2B5EF4-FFF2-40B4-BE49-F238E27FC236}">
                    <a16:creationId xmlns:a16="http://schemas.microsoft.com/office/drawing/2014/main" id="{467D3323-EACC-4051-804C-B7DE7E923BE0}"/>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9" name="Line 827">
                <a:extLst>
                  <a:ext uri="{FF2B5EF4-FFF2-40B4-BE49-F238E27FC236}">
                    <a16:creationId xmlns:a16="http://schemas.microsoft.com/office/drawing/2014/main" id="{B7C57C16-679A-48C6-8FC0-DFB9EEF987CF}"/>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1" name="Group 828">
              <a:extLst>
                <a:ext uri="{FF2B5EF4-FFF2-40B4-BE49-F238E27FC236}">
                  <a16:creationId xmlns:a16="http://schemas.microsoft.com/office/drawing/2014/main" id="{13AD5BFF-D1F2-48E4-8340-BD50396EFA29}"/>
                </a:ext>
              </a:extLst>
            </p:cNvPr>
            <p:cNvGrpSpPr>
              <a:grpSpLocks/>
            </p:cNvGrpSpPr>
            <p:nvPr/>
          </p:nvGrpSpPr>
          <p:grpSpPr bwMode="auto">
            <a:xfrm>
              <a:off x="6051550" y="3644900"/>
              <a:ext cx="390525" cy="171450"/>
              <a:chOff x="4334" y="1470"/>
              <a:chExt cx="246" cy="107"/>
            </a:xfrm>
          </p:grpSpPr>
          <p:sp>
            <p:nvSpPr>
              <p:cNvPr id="1236" name="Oval 407">
                <a:extLst>
                  <a:ext uri="{FF2B5EF4-FFF2-40B4-BE49-F238E27FC236}">
                    <a16:creationId xmlns:a16="http://schemas.microsoft.com/office/drawing/2014/main" id="{4FC591D5-BFF7-4492-9CFB-08A02CF1474F}"/>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37" name="Rectangle 410">
                <a:extLst>
                  <a:ext uri="{FF2B5EF4-FFF2-40B4-BE49-F238E27FC236}">
                    <a16:creationId xmlns:a16="http://schemas.microsoft.com/office/drawing/2014/main" id="{1EB32B00-05C7-4E77-B127-85DA9FCD5A7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38" name="Oval 411">
                <a:extLst>
                  <a:ext uri="{FF2B5EF4-FFF2-40B4-BE49-F238E27FC236}">
                    <a16:creationId xmlns:a16="http://schemas.microsoft.com/office/drawing/2014/main" id="{4E79568D-4646-4D6A-88DB-DEFAE7249A14}"/>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39" name="Group 832">
                <a:extLst>
                  <a:ext uri="{FF2B5EF4-FFF2-40B4-BE49-F238E27FC236}">
                    <a16:creationId xmlns:a16="http://schemas.microsoft.com/office/drawing/2014/main" id="{FA770A58-FC12-4A36-9842-4623A6A9F03E}"/>
                  </a:ext>
                </a:extLst>
              </p:cNvPr>
              <p:cNvGrpSpPr>
                <a:grpSpLocks/>
              </p:cNvGrpSpPr>
              <p:nvPr/>
            </p:nvGrpSpPr>
            <p:grpSpPr bwMode="auto">
              <a:xfrm>
                <a:off x="4383" y="1488"/>
                <a:ext cx="138" cy="33"/>
                <a:chOff x="2468" y="1332"/>
                <a:chExt cx="310" cy="60"/>
              </a:xfrm>
            </p:grpSpPr>
            <p:sp>
              <p:nvSpPr>
                <p:cNvPr id="1242" name="Freeform 833">
                  <a:extLst>
                    <a:ext uri="{FF2B5EF4-FFF2-40B4-BE49-F238E27FC236}">
                      <a16:creationId xmlns:a16="http://schemas.microsoft.com/office/drawing/2014/main" id="{C484733F-5313-40A7-B225-55816B59C99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43" name="Freeform 834">
                  <a:extLst>
                    <a:ext uri="{FF2B5EF4-FFF2-40B4-BE49-F238E27FC236}">
                      <a16:creationId xmlns:a16="http://schemas.microsoft.com/office/drawing/2014/main" id="{4BD27885-5FB0-46F7-935F-6780AA6A1D9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40" name="Line 835">
                <a:extLst>
                  <a:ext uri="{FF2B5EF4-FFF2-40B4-BE49-F238E27FC236}">
                    <a16:creationId xmlns:a16="http://schemas.microsoft.com/office/drawing/2014/main" id="{387BC064-7E04-4656-A861-D6166D4887E2}"/>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1" name="Line 836">
                <a:extLst>
                  <a:ext uri="{FF2B5EF4-FFF2-40B4-BE49-F238E27FC236}">
                    <a16:creationId xmlns:a16="http://schemas.microsoft.com/office/drawing/2014/main" id="{CE0C5D89-409B-4CBA-B544-7A2DD4C61172}"/>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2" name="Group 846">
              <a:extLst>
                <a:ext uri="{FF2B5EF4-FFF2-40B4-BE49-F238E27FC236}">
                  <a16:creationId xmlns:a16="http://schemas.microsoft.com/office/drawing/2014/main" id="{24662292-46B0-4614-99F9-54F066C11BAF}"/>
                </a:ext>
              </a:extLst>
            </p:cNvPr>
            <p:cNvGrpSpPr>
              <a:grpSpLocks/>
            </p:cNvGrpSpPr>
            <p:nvPr/>
          </p:nvGrpSpPr>
          <p:grpSpPr bwMode="auto">
            <a:xfrm>
              <a:off x="6138863" y="1989138"/>
              <a:ext cx="282575" cy="477837"/>
              <a:chOff x="3748" y="1253"/>
              <a:chExt cx="178" cy="301"/>
            </a:xfrm>
          </p:grpSpPr>
          <p:sp>
            <p:nvSpPr>
              <p:cNvPr id="1220" name="Line 270">
                <a:extLst>
                  <a:ext uri="{FF2B5EF4-FFF2-40B4-BE49-F238E27FC236}">
                    <a16:creationId xmlns:a16="http://schemas.microsoft.com/office/drawing/2014/main" id="{2FF0A08D-6720-4805-BF69-C9E69D3209E5}"/>
                  </a:ext>
                </a:extLst>
              </p:cNvPr>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1" name="Line 271">
                <a:extLst>
                  <a:ext uri="{FF2B5EF4-FFF2-40B4-BE49-F238E27FC236}">
                    <a16:creationId xmlns:a16="http://schemas.microsoft.com/office/drawing/2014/main" id="{97EB20A3-80C0-42D0-B78C-88ABA18B16D7}"/>
                  </a:ext>
                </a:extLst>
              </p:cNvPr>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2" name="Line 272">
                <a:extLst>
                  <a:ext uri="{FF2B5EF4-FFF2-40B4-BE49-F238E27FC236}">
                    <a16:creationId xmlns:a16="http://schemas.microsoft.com/office/drawing/2014/main" id="{B474DC2C-D4DE-4198-B580-11AB5A71D638}"/>
                  </a:ext>
                </a:extLst>
              </p:cNvPr>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3" name="Line 273">
                <a:extLst>
                  <a:ext uri="{FF2B5EF4-FFF2-40B4-BE49-F238E27FC236}">
                    <a16:creationId xmlns:a16="http://schemas.microsoft.com/office/drawing/2014/main" id="{3790B18E-1970-4746-AA04-1E5F6E4C46C4}"/>
                  </a:ext>
                </a:extLst>
              </p:cNvPr>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4" name="Line 274">
                <a:extLst>
                  <a:ext uri="{FF2B5EF4-FFF2-40B4-BE49-F238E27FC236}">
                    <a16:creationId xmlns:a16="http://schemas.microsoft.com/office/drawing/2014/main" id="{425C3362-0266-4E4B-B7C6-E839B0F02912}"/>
                  </a:ext>
                </a:extLst>
              </p:cNvPr>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5" name="Line 275">
                <a:extLst>
                  <a:ext uri="{FF2B5EF4-FFF2-40B4-BE49-F238E27FC236}">
                    <a16:creationId xmlns:a16="http://schemas.microsoft.com/office/drawing/2014/main" id="{C49B5B3F-0B15-4FBA-BF48-554C3101C78D}"/>
                  </a:ext>
                </a:extLst>
              </p:cNvPr>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6" name="Line 276">
                <a:extLst>
                  <a:ext uri="{FF2B5EF4-FFF2-40B4-BE49-F238E27FC236}">
                    <a16:creationId xmlns:a16="http://schemas.microsoft.com/office/drawing/2014/main" id="{230C6A9C-4F87-400E-B904-1A67F3478052}"/>
                  </a:ext>
                </a:extLst>
              </p:cNvPr>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7" name="Line 277">
                <a:extLst>
                  <a:ext uri="{FF2B5EF4-FFF2-40B4-BE49-F238E27FC236}">
                    <a16:creationId xmlns:a16="http://schemas.microsoft.com/office/drawing/2014/main" id="{8F48CD2B-2BE2-45A0-9A28-680CC2ABBC2F}"/>
                  </a:ext>
                </a:extLst>
              </p:cNvPr>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8" name="Line 278">
                <a:extLst>
                  <a:ext uri="{FF2B5EF4-FFF2-40B4-BE49-F238E27FC236}">
                    <a16:creationId xmlns:a16="http://schemas.microsoft.com/office/drawing/2014/main" id="{29E11E31-BA52-4FAE-B278-97813F9058B7}"/>
                  </a:ext>
                </a:extLst>
              </p:cNvPr>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9" name="Line 279">
                <a:extLst>
                  <a:ext uri="{FF2B5EF4-FFF2-40B4-BE49-F238E27FC236}">
                    <a16:creationId xmlns:a16="http://schemas.microsoft.com/office/drawing/2014/main" id="{D089E7F6-1BF3-4D16-B297-EE9646C438AD}"/>
                  </a:ext>
                </a:extLst>
              </p:cNvPr>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0" name="Line 280">
                <a:extLst>
                  <a:ext uri="{FF2B5EF4-FFF2-40B4-BE49-F238E27FC236}">
                    <a16:creationId xmlns:a16="http://schemas.microsoft.com/office/drawing/2014/main" id="{21CF1204-DA59-448B-AC44-2A552F6DD6F3}"/>
                  </a:ext>
                </a:extLst>
              </p:cNvPr>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1" name="Line 281">
                <a:extLst>
                  <a:ext uri="{FF2B5EF4-FFF2-40B4-BE49-F238E27FC236}">
                    <a16:creationId xmlns:a16="http://schemas.microsoft.com/office/drawing/2014/main" id="{18D4B044-F073-4AA9-B651-59A58876E1FA}"/>
                  </a:ext>
                </a:extLst>
              </p:cNvPr>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2" name="Line 282">
                <a:extLst>
                  <a:ext uri="{FF2B5EF4-FFF2-40B4-BE49-F238E27FC236}">
                    <a16:creationId xmlns:a16="http://schemas.microsoft.com/office/drawing/2014/main" id="{E645927F-3E34-4A75-A4AE-48A8EDBC2463}"/>
                  </a:ext>
                </a:extLst>
              </p:cNvPr>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3" name="Line 283">
                <a:extLst>
                  <a:ext uri="{FF2B5EF4-FFF2-40B4-BE49-F238E27FC236}">
                    <a16:creationId xmlns:a16="http://schemas.microsoft.com/office/drawing/2014/main" id="{BF3A2BB0-E39A-4665-B220-C7794ED3ABAB}"/>
                  </a:ext>
                </a:extLst>
              </p:cNvPr>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4" name="Line 284">
                <a:extLst>
                  <a:ext uri="{FF2B5EF4-FFF2-40B4-BE49-F238E27FC236}">
                    <a16:creationId xmlns:a16="http://schemas.microsoft.com/office/drawing/2014/main" id="{1D0506C4-E605-4D5F-8370-0F17FE687B9D}"/>
                  </a:ext>
                </a:extLst>
              </p:cNvPr>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5" name="Oval 862">
                <a:extLst>
                  <a:ext uri="{FF2B5EF4-FFF2-40B4-BE49-F238E27FC236}">
                    <a16:creationId xmlns:a16="http://schemas.microsoft.com/office/drawing/2014/main" id="{1BA9A51A-40BE-4994-B2AA-3FBE3647BA4C}"/>
                  </a:ext>
                </a:extLst>
              </p:cNvPr>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673" name="Picture 915" descr="access_point_stylized_small">
              <a:extLst>
                <a:ext uri="{FF2B5EF4-FFF2-40B4-BE49-F238E27FC236}">
                  <a16:creationId xmlns:a16="http://schemas.microsoft.com/office/drawing/2014/main" id="{924DD3A1-BE70-43E7-9F6C-269F4A681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4" name="Line 918">
              <a:extLst>
                <a:ext uri="{FF2B5EF4-FFF2-40B4-BE49-F238E27FC236}">
                  <a16:creationId xmlns:a16="http://schemas.microsoft.com/office/drawing/2014/main" id="{F5463343-DBF8-44B1-A357-5B9FCA84B75C}"/>
                </a:ext>
              </a:extLst>
            </p:cNvPr>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675" name="Group 919">
              <a:extLst>
                <a:ext uri="{FF2B5EF4-FFF2-40B4-BE49-F238E27FC236}">
                  <a16:creationId xmlns:a16="http://schemas.microsoft.com/office/drawing/2014/main" id="{1EF448CB-9B7E-460F-A9AD-0D1D3B97A178}"/>
                </a:ext>
              </a:extLst>
            </p:cNvPr>
            <p:cNvGrpSpPr>
              <a:grpSpLocks/>
            </p:cNvGrpSpPr>
            <p:nvPr/>
          </p:nvGrpSpPr>
          <p:grpSpPr bwMode="auto">
            <a:xfrm flipH="1">
              <a:off x="5775325" y="4533900"/>
              <a:ext cx="414338" cy="373063"/>
              <a:chOff x="2839" y="3501"/>
              <a:chExt cx="755" cy="803"/>
            </a:xfrm>
          </p:grpSpPr>
          <p:pic>
            <p:nvPicPr>
              <p:cNvPr id="1218" name="Picture 920" descr="desktop_computer_stylized_medium">
                <a:extLst>
                  <a:ext uri="{FF2B5EF4-FFF2-40B4-BE49-F238E27FC236}">
                    <a16:creationId xmlns:a16="http://schemas.microsoft.com/office/drawing/2014/main" id="{C59429D9-8963-4FA3-A5E4-1D60C5B701A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9" name="Freeform 921">
                <a:extLst>
                  <a:ext uri="{FF2B5EF4-FFF2-40B4-BE49-F238E27FC236}">
                    <a16:creationId xmlns:a16="http://schemas.microsoft.com/office/drawing/2014/main" id="{0D6C8B94-E67E-4829-860C-28E54F443FB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6" name="Group 922">
              <a:extLst>
                <a:ext uri="{FF2B5EF4-FFF2-40B4-BE49-F238E27FC236}">
                  <a16:creationId xmlns:a16="http://schemas.microsoft.com/office/drawing/2014/main" id="{973ED909-29D6-4296-B67D-40D56573785E}"/>
                </a:ext>
              </a:extLst>
            </p:cNvPr>
            <p:cNvGrpSpPr>
              <a:grpSpLocks/>
            </p:cNvGrpSpPr>
            <p:nvPr/>
          </p:nvGrpSpPr>
          <p:grpSpPr bwMode="auto">
            <a:xfrm flipH="1">
              <a:off x="5457825" y="4954588"/>
              <a:ext cx="482600" cy="406400"/>
              <a:chOff x="2839" y="3501"/>
              <a:chExt cx="755" cy="803"/>
            </a:xfrm>
          </p:grpSpPr>
          <p:pic>
            <p:nvPicPr>
              <p:cNvPr id="1216" name="Picture 923" descr="desktop_computer_stylized_medium">
                <a:extLst>
                  <a:ext uri="{FF2B5EF4-FFF2-40B4-BE49-F238E27FC236}">
                    <a16:creationId xmlns:a16="http://schemas.microsoft.com/office/drawing/2014/main" id="{D1F1A35A-BDBA-4636-B2C9-C12A040D9ED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7" name="Freeform 924">
                <a:extLst>
                  <a:ext uri="{FF2B5EF4-FFF2-40B4-BE49-F238E27FC236}">
                    <a16:creationId xmlns:a16="http://schemas.microsoft.com/office/drawing/2014/main" id="{59992154-B4BE-4EDD-AC0D-A96DE47D30C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7" name="Group 925">
              <a:extLst>
                <a:ext uri="{FF2B5EF4-FFF2-40B4-BE49-F238E27FC236}">
                  <a16:creationId xmlns:a16="http://schemas.microsoft.com/office/drawing/2014/main" id="{D0F35B94-07EB-4C51-AE41-3780886B9833}"/>
                </a:ext>
              </a:extLst>
            </p:cNvPr>
            <p:cNvGrpSpPr>
              <a:grpSpLocks/>
            </p:cNvGrpSpPr>
            <p:nvPr/>
          </p:nvGrpSpPr>
          <p:grpSpPr bwMode="auto">
            <a:xfrm flipH="1">
              <a:off x="5935663" y="5256213"/>
              <a:ext cx="427037" cy="349250"/>
              <a:chOff x="2839" y="3501"/>
              <a:chExt cx="755" cy="803"/>
            </a:xfrm>
          </p:grpSpPr>
          <p:pic>
            <p:nvPicPr>
              <p:cNvPr id="1151" name="Picture 926" descr="desktop_computer_stylized_medium">
                <a:extLst>
                  <a:ext uri="{FF2B5EF4-FFF2-40B4-BE49-F238E27FC236}">
                    <a16:creationId xmlns:a16="http://schemas.microsoft.com/office/drawing/2014/main" id="{5AFCDF87-22AE-4DC5-9ABD-763B0EBFABF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2" name="Freeform 927">
                <a:extLst>
                  <a:ext uri="{FF2B5EF4-FFF2-40B4-BE49-F238E27FC236}">
                    <a16:creationId xmlns:a16="http://schemas.microsoft.com/office/drawing/2014/main" id="{B19A141B-D9FC-4AB5-92F6-4C62885770C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8" name="Group 928">
              <a:extLst>
                <a:ext uri="{FF2B5EF4-FFF2-40B4-BE49-F238E27FC236}">
                  <a16:creationId xmlns:a16="http://schemas.microsoft.com/office/drawing/2014/main" id="{33971021-C017-4BB5-AC89-81CD5C1FBDBB}"/>
                </a:ext>
              </a:extLst>
            </p:cNvPr>
            <p:cNvGrpSpPr>
              <a:grpSpLocks/>
            </p:cNvGrpSpPr>
            <p:nvPr/>
          </p:nvGrpSpPr>
          <p:grpSpPr bwMode="auto">
            <a:xfrm>
              <a:off x="6550025" y="5238750"/>
              <a:ext cx="427038" cy="350838"/>
              <a:chOff x="2839" y="3501"/>
              <a:chExt cx="755" cy="803"/>
            </a:xfrm>
          </p:grpSpPr>
          <p:pic>
            <p:nvPicPr>
              <p:cNvPr id="1149" name="Picture 929" descr="desktop_computer_stylized_medium">
                <a:extLst>
                  <a:ext uri="{FF2B5EF4-FFF2-40B4-BE49-F238E27FC236}">
                    <a16:creationId xmlns:a16="http://schemas.microsoft.com/office/drawing/2014/main" id="{CAB02B54-AB55-4F9A-9578-87E42C27FE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0" name="Freeform 930">
                <a:extLst>
                  <a:ext uri="{FF2B5EF4-FFF2-40B4-BE49-F238E27FC236}">
                    <a16:creationId xmlns:a16="http://schemas.microsoft.com/office/drawing/2014/main" id="{74FCEBC4-9B4C-4662-8857-5EBC9BEBE8E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pic>
          <p:nvPicPr>
            <p:cNvPr id="679" name="Picture 933" descr="iphone_stylized_small">
              <a:extLst>
                <a:ext uri="{FF2B5EF4-FFF2-40B4-BE49-F238E27FC236}">
                  <a16:creationId xmlns:a16="http://schemas.microsoft.com/office/drawing/2014/main" id="{375176AA-ED7D-4CF4-9266-E99136D6F08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0" name="Picture 934" descr="antenna_radiation_stylized">
              <a:extLst>
                <a:ext uri="{FF2B5EF4-FFF2-40B4-BE49-F238E27FC236}">
                  <a16:creationId xmlns:a16="http://schemas.microsoft.com/office/drawing/2014/main" id="{417F7A3B-1F5D-41A8-99D7-57D8260306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1" name="Picture 936" descr="access_point_stylized_small">
              <a:extLst>
                <a:ext uri="{FF2B5EF4-FFF2-40B4-BE49-F238E27FC236}">
                  <a16:creationId xmlns:a16="http://schemas.microsoft.com/office/drawing/2014/main" id="{2CF8A593-942E-4247-A84D-262008377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2" name="Group 938">
              <a:extLst>
                <a:ext uri="{FF2B5EF4-FFF2-40B4-BE49-F238E27FC236}">
                  <a16:creationId xmlns:a16="http://schemas.microsoft.com/office/drawing/2014/main" id="{452DD1AC-C283-49C7-9F10-4D8A02904E9E}"/>
                </a:ext>
              </a:extLst>
            </p:cNvPr>
            <p:cNvGrpSpPr>
              <a:grpSpLocks/>
            </p:cNvGrpSpPr>
            <p:nvPr/>
          </p:nvGrpSpPr>
          <p:grpSpPr bwMode="auto">
            <a:xfrm>
              <a:off x="8240713" y="5002213"/>
              <a:ext cx="227012" cy="481012"/>
              <a:chOff x="4140" y="429"/>
              <a:chExt cx="1425" cy="2396"/>
            </a:xfrm>
          </p:grpSpPr>
          <p:sp>
            <p:nvSpPr>
              <p:cNvPr id="1117" name="Freeform 939">
                <a:extLst>
                  <a:ext uri="{FF2B5EF4-FFF2-40B4-BE49-F238E27FC236}">
                    <a16:creationId xmlns:a16="http://schemas.microsoft.com/office/drawing/2014/main" id="{9D3BB282-C5F8-4E05-913D-A5B5B927759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18" name="Rectangle 940">
                <a:extLst>
                  <a:ext uri="{FF2B5EF4-FFF2-40B4-BE49-F238E27FC236}">
                    <a16:creationId xmlns:a16="http://schemas.microsoft.com/office/drawing/2014/main" id="{845F335B-E98E-47D4-B1B7-27C8CBDE1CC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9" name="Freeform 941">
                <a:extLst>
                  <a:ext uri="{FF2B5EF4-FFF2-40B4-BE49-F238E27FC236}">
                    <a16:creationId xmlns:a16="http://schemas.microsoft.com/office/drawing/2014/main" id="{6C6D7D51-1920-4CD9-96D3-4449CEBBE109}"/>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20" name="Freeform 942">
                <a:extLst>
                  <a:ext uri="{FF2B5EF4-FFF2-40B4-BE49-F238E27FC236}">
                    <a16:creationId xmlns:a16="http://schemas.microsoft.com/office/drawing/2014/main" id="{9EA69151-2BE4-4BD8-9F36-F09E08977ADB}"/>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21" name="Rectangle 943">
                <a:extLst>
                  <a:ext uri="{FF2B5EF4-FFF2-40B4-BE49-F238E27FC236}">
                    <a16:creationId xmlns:a16="http://schemas.microsoft.com/office/drawing/2014/main" id="{C8E070C8-F4F2-48E9-9993-E43E74D56762}"/>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2" name="Group 944">
                <a:extLst>
                  <a:ext uri="{FF2B5EF4-FFF2-40B4-BE49-F238E27FC236}">
                    <a16:creationId xmlns:a16="http://schemas.microsoft.com/office/drawing/2014/main" id="{F5357D73-F507-407E-A48C-08EE0D230EAB}"/>
                  </a:ext>
                </a:extLst>
              </p:cNvPr>
              <p:cNvGrpSpPr>
                <a:grpSpLocks/>
              </p:cNvGrpSpPr>
              <p:nvPr/>
            </p:nvGrpSpPr>
            <p:grpSpPr bwMode="auto">
              <a:xfrm>
                <a:off x="4749" y="668"/>
                <a:ext cx="581" cy="145"/>
                <a:chOff x="614" y="2568"/>
                <a:chExt cx="725" cy="139"/>
              </a:xfrm>
            </p:grpSpPr>
            <p:sp>
              <p:nvSpPr>
                <p:cNvPr id="1147" name="AutoShape 945">
                  <a:extLst>
                    <a:ext uri="{FF2B5EF4-FFF2-40B4-BE49-F238E27FC236}">
                      <a16:creationId xmlns:a16="http://schemas.microsoft.com/office/drawing/2014/main" id="{C3CF33B8-FCCB-437E-8396-D4874F87C50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8" name="AutoShape 946">
                  <a:extLst>
                    <a:ext uri="{FF2B5EF4-FFF2-40B4-BE49-F238E27FC236}">
                      <a16:creationId xmlns:a16="http://schemas.microsoft.com/office/drawing/2014/main" id="{4883D2E3-FCAA-4E1C-86DD-D531E0E591B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3" name="Rectangle 947">
                <a:extLst>
                  <a:ext uri="{FF2B5EF4-FFF2-40B4-BE49-F238E27FC236}">
                    <a16:creationId xmlns:a16="http://schemas.microsoft.com/office/drawing/2014/main" id="{F5F44256-2378-43E2-A0C7-4467D0C6612D}"/>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4" name="Group 948">
                <a:extLst>
                  <a:ext uri="{FF2B5EF4-FFF2-40B4-BE49-F238E27FC236}">
                    <a16:creationId xmlns:a16="http://schemas.microsoft.com/office/drawing/2014/main" id="{0B7F664F-C329-41E2-B4DC-FE5940ED1C71}"/>
                  </a:ext>
                </a:extLst>
              </p:cNvPr>
              <p:cNvGrpSpPr>
                <a:grpSpLocks/>
              </p:cNvGrpSpPr>
              <p:nvPr/>
            </p:nvGrpSpPr>
            <p:grpSpPr bwMode="auto">
              <a:xfrm>
                <a:off x="4747" y="994"/>
                <a:ext cx="581" cy="134"/>
                <a:chOff x="614" y="2568"/>
                <a:chExt cx="725" cy="139"/>
              </a:xfrm>
            </p:grpSpPr>
            <p:sp>
              <p:nvSpPr>
                <p:cNvPr id="1145" name="AutoShape 949">
                  <a:extLst>
                    <a:ext uri="{FF2B5EF4-FFF2-40B4-BE49-F238E27FC236}">
                      <a16:creationId xmlns:a16="http://schemas.microsoft.com/office/drawing/2014/main" id="{1AE1A869-F003-4BB6-872A-CE13A3806657}"/>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6" name="AutoShape 950">
                  <a:extLst>
                    <a:ext uri="{FF2B5EF4-FFF2-40B4-BE49-F238E27FC236}">
                      <a16:creationId xmlns:a16="http://schemas.microsoft.com/office/drawing/2014/main" id="{AB5A2AC8-FEF0-4EFE-8B6F-CBFBB6EFA69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5" name="Rectangle 951">
                <a:extLst>
                  <a:ext uri="{FF2B5EF4-FFF2-40B4-BE49-F238E27FC236}">
                    <a16:creationId xmlns:a16="http://schemas.microsoft.com/office/drawing/2014/main" id="{3B76628C-D8DA-49B1-9313-56DA2CE541B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26" name="Rectangle 952">
                <a:extLst>
                  <a:ext uri="{FF2B5EF4-FFF2-40B4-BE49-F238E27FC236}">
                    <a16:creationId xmlns:a16="http://schemas.microsoft.com/office/drawing/2014/main" id="{3D9574E3-1757-493F-BE65-861F0D999428}"/>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7" name="Group 953">
                <a:extLst>
                  <a:ext uri="{FF2B5EF4-FFF2-40B4-BE49-F238E27FC236}">
                    <a16:creationId xmlns:a16="http://schemas.microsoft.com/office/drawing/2014/main" id="{5C22E65F-A358-424D-BB8D-173CB7BF7DE7}"/>
                  </a:ext>
                </a:extLst>
              </p:cNvPr>
              <p:cNvGrpSpPr>
                <a:grpSpLocks/>
              </p:cNvGrpSpPr>
              <p:nvPr/>
            </p:nvGrpSpPr>
            <p:grpSpPr bwMode="auto">
              <a:xfrm>
                <a:off x="4735" y="1627"/>
                <a:ext cx="582" cy="151"/>
                <a:chOff x="614" y="2568"/>
                <a:chExt cx="725" cy="139"/>
              </a:xfrm>
            </p:grpSpPr>
            <p:sp>
              <p:nvSpPr>
                <p:cNvPr id="1143" name="AutoShape 954">
                  <a:extLst>
                    <a:ext uri="{FF2B5EF4-FFF2-40B4-BE49-F238E27FC236}">
                      <a16:creationId xmlns:a16="http://schemas.microsoft.com/office/drawing/2014/main" id="{081BE236-0D13-4EA7-A587-78F45019BA72}"/>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4" name="AutoShape 955">
                  <a:extLst>
                    <a:ext uri="{FF2B5EF4-FFF2-40B4-BE49-F238E27FC236}">
                      <a16:creationId xmlns:a16="http://schemas.microsoft.com/office/drawing/2014/main" id="{79E71061-E386-4454-BA49-6C28FBAACE2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8" name="Freeform 956">
                <a:extLst>
                  <a:ext uri="{FF2B5EF4-FFF2-40B4-BE49-F238E27FC236}">
                    <a16:creationId xmlns:a16="http://schemas.microsoft.com/office/drawing/2014/main" id="{D2760A44-5561-477D-89DD-AF9C956C8A4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129" name="Group 957">
                <a:extLst>
                  <a:ext uri="{FF2B5EF4-FFF2-40B4-BE49-F238E27FC236}">
                    <a16:creationId xmlns:a16="http://schemas.microsoft.com/office/drawing/2014/main" id="{D17BBB13-612D-42E3-B3E8-4A5AF04DDF2B}"/>
                  </a:ext>
                </a:extLst>
              </p:cNvPr>
              <p:cNvGrpSpPr>
                <a:grpSpLocks/>
              </p:cNvGrpSpPr>
              <p:nvPr/>
            </p:nvGrpSpPr>
            <p:grpSpPr bwMode="auto">
              <a:xfrm>
                <a:off x="4739" y="1327"/>
                <a:ext cx="582" cy="139"/>
                <a:chOff x="614" y="2568"/>
                <a:chExt cx="725" cy="139"/>
              </a:xfrm>
            </p:grpSpPr>
            <p:sp>
              <p:nvSpPr>
                <p:cNvPr id="1141" name="AutoShape 958">
                  <a:extLst>
                    <a:ext uri="{FF2B5EF4-FFF2-40B4-BE49-F238E27FC236}">
                      <a16:creationId xmlns:a16="http://schemas.microsoft.com/office/drawing/2014/main" id="{25DFCE86-9BC2-4B14-B3A7-48F14230CF5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2" name="AutoShape 959">
                  <a:extLst>
                    <a:ext uri="{FF2B5EF4-FFF2-40B4-BE49-F238E27FC236}">
                      <a16:creationId xmlns:a16="http://schemas.microsoft.com/office/drawing/2014/main" id="{0204182D-A10E-439C-A7D7-5966E4DA743F}"/>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30" name="Rectangle 960">
                <a:extLst>
                  <a:ext uri="{FF2B5EF4-FFF2-40B4-BE49-F238E27FC236}">
                    <a16:creationId xmlns:a16="http://schemas.microsoft.com/office/drawing/2014/main" id="{E4A3E908-831B-4361-A4ED-774E8A0A7DDF}"/>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1" name="Freeform 961">
                <a:extLst>
                  <a:ext uri="{FF2B5EF4-FFF2-40B4-BE49-F238E27FC236}">
                    <a16:creationId xmlns:a16="http://schemas.microsoft.com/office/drawing/2014/main" id="{BC4AD946-644D-42A1-8D9A-5A5380D26975}"/>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2" name="Freeform 962">
                <a:extLst>
                  <a:ext uri="{FF2B5EF4-FFF2-40B4-BE49-F238E27FC236}">
                    <a16:creationId xmlns:a16="http://schemas.microsoft.com/office/drawing/2014/main" id="{6B1966F1-F0DF-44AC-857A-BB3099C87AF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3" name="Oval 963">
                <a:extLst>
                  <a:ext uri="{FF2B5EF4-FFF2-40B4-BE49-F238E27FC236}">
                    <a16:creationId xmlns:a16="http://schemas.microsoft.com/office/drawing/2014/main" id="{AB9F62F0-C839-4D50-BD89-EFA85E2892B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4" name="Freeform 964">
                <a:extLst>
                  <a:ext uri="{FF2B5EF4-FFF2-40B4-BE49-F238E27FC236}">
                    <a16:creationId xmlns:a16="http://schemas.microsoft.com/office/drawing/2014/main" id="{3DC304E8-B135-43D5-8F62-A3D0BBEF2E22}"/>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5" name="AutoShape 965">
                <a:extLst>
                  <a:ext uri="{FF2B5EF4-FFF2-40B4-BE49-F238E27FC236}">
                    <a16:creationId xmlns:a16="http://schemas.microsoft.com/office/drawing/2014/main" id="{C1D7EA00-B27A-4B13-BC51-39E08DF73B86}"/>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6" name="AutoShape 966">
                <a:extLst>
                  <a:ext uri="{FF2B5EF4-FFF2-40B4-BE49-F238E27FC236}">
                    <a16:creationId xmlns:a16="http://schemas.microsoft.com/office/drawing/2014/main" id="{8EDE3F9B-00A0-4EE4-A959-45DA9A3B0A7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7" name="Oval 967">
                <a:extLst>
                  <a:ext uri="{FF2B5EF4-FFF2-40B4-BE49-F238E27FC236}">
                    <a16:creationId xmlns:a16="http://schemas.microsoft.com/office/drawing/2014/main" id="{65E0B00C-5E05-49F7-A920-2705FC9B511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8" name="Oval 968">
                <a:extLst>
                  <a:ext uri="{FF2B5EF4-FFF2-40B4-BE49-F238E27FC236}">
                    <a16:creationId xmlns:a16="http://schemas.microsoft.com/office/drawing/2014/main" id="{94B34507-AF35-48B7-AB90-B80ACF607500}"/>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139" name="Oval 969">
                <a:extLst>
                  <a:ext uri="{FF2B5EF4-FFF2-40B4-BE49-F238E27FC236}">
                    <a16:creationId xmlns:a16="http://schemas.microsoft.com/office/drawing/2014/main" id="{596C834C-5782-4652-B203-FDBB99F9008D}"/>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0" name="Rectangle 970">
                <a:extLst>
                  <a:ext uri="{FF2B5EF4-FFF2-40B4-BE49-F238E27FC236}">
                    <a16:creationId xmlns:a16="http://schemas.microsoft.com/office/drawing/2014/main" id="{F279924E-D433-420E-8847-2B7612315312}"/>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683" name="Group 971">
              <a:extLst>
                <a:ext uri="{FF2B5EF4-FFF2-40B4-BE49-F238E27FC236}">
                  <a16:creationId xmlns:a16="http://schemas.microsoft.com/office/drawing/2014/main" id="{A7D0C810-0EC6-44BF-B87C-B9D6F4261A76}"/>
                </a:ext>
              </a:extLst>
            </p:cNvPr>
            <p:cNvGrpSpPr>
              <a:grpSpLocks/>
            </p:cNvGrpSpPr>
            <p:nvPr/>
          </p:nvGrpSpPr>
          <p:grpSpPr bwMode="auto">
            <a:xfrm>
              <a:off x="7924800" y="5303838"/>
              <a:ext cx="227013" cy="481012"/>
              <a:chOff x="4140" y="429"/>
              <a:chExt cx="1425" cy="2396"/>
            </a:xfrm>
          </p:grpSpPr>
          <p:sp>
            <p:nvSpPr>
              <p:cNvPr id="1085" name="Freeform 972">
                <a:extLst>
                  <a:ext uri="{FF2B5EF4-FFF2-40B4-BE49-F238E27FC236}">
                    <a16:creationId xmlns:a16="http://schemas.microsoft.com/office/drawing/2014/main" id="{7403BC5E-39F6-4E0F-B83D-97B4EC8B2448}"/>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6" name="Rectangle 973">
                <a:extLst>
                  <a:ext uri="{FF2B5EF4-FFF2-40B4-BE49-F238E27FC236}">
                    <a16:creationId xmlns:a16="http://schemas.microsoft.com/office/drawing/2014/main" id="{FE2CE6D1-E0F1-4472-A498-233D9CD6447C}"/>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87" name="Freeform 974">
                <a:extLst>
                  <a:ext uri="{FF2B5EF4-FFF2-40B4-BE49-F238E27FC236}">
                    <a16:creationId xmlns:a16="http://schemas.microsoft.com/office/drawing/2014/main" id="{96EE7737-E117-4C0B-8B0F-59BB19CB1FA1}"/>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8" name="Freeform 975">
                <a:extLst>
                  <a:ext uri="{FF2B5EF4-FFF2-40B4-BE49-F238E27FC236}">
                    <a16:creationId xmlns:a16="http://schemas.microsoft.com/office/drawing/2014/main" id="{E2830C7F-F741-4AA9-9F9A-E1D336B18C13}"/>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9" name="Rectangle 976">
                <a:extLst>
                  <a:ext uri="{FF2B5EF4-FFF2-40B4-BE49-F238E27FC236}">
                    <a16:creationId xmlns:a16="http://schemas.microsoft.com/office/drawing/2014/main" id="{66E0AD55-9937-4017-82D5-8E03F1B34A3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0" name="Group 977">
                <a:extLst>
                  <a:ext uri="{FF2B5EF4-FFF2-40B4-BE49-F238E27FC236}">
                    <a16:creationId xmlns:a16="http://schemas.microsoft.com/office/drawing/2014/main" id="{33E80ED7-8D41-473C-B0A8-028649A17949}"/>
                  </a:ext>
                </a:extLst>
              </p:cNvPr>
              <p:cNvGrpSpPr>
                <a:grpSpLocks/>
              </p:cNvGrpSpPr>
              <p:nvPr/>
            </p:nvGrpSpPr>
            <p:grpSpPr bwMode="auto">
              <a:xfrm>
                <a:off x="4749" y="668"/>
                <a:ext cx="581" cy="145"/>
                <a:chOff x="614" y="2568"/>
                <a:chExt cx="725" cy="139"/>
              </a:xfrm>
            </p:grpSpPr>
            <p:sp>
              <p:nvSpPr>
                <p:cNvPr id="1115" name="AutoShape 978">
                  <a:extLst>
                    <a:ext uri="{FF2B5EF4-FFF2-40B4-BE49-F238E27FC236}">
                      <a16:creationId xmlns:a16="http://schemas.microsoft.com/office/drawing/2014/main" id="{3257D4BF-6272-4FA6-AE18-2A70FB8C2A09}"/>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6" name="AutoShape 979">
                  <a:extLst>
                    <a:ext uri="{FF2B5EF4-FFF2-40B4-BE49-F238E27FC236}">
                      <a16:creationId xmlns:a16="http://schemas.microsoft.com/office/drawing/2014/main" id="{F3D33E79-DDF2-4882-85F6-D7B42CA0C43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1" name="Rectangle 980">
                <a:extLst>
                  <a:ext uri="{FF2B5EF4-FFF2-40B4-BE49-F238E27FC236}">
                    <a16:creationId xmlns:a16="http://schemas.microsoft.com/office/drawing/2014/main" id="{1BD136D3-932F-4430-92E9-8AC61E2357D9}"/>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2" name="Group 981">
                <a:extLst>
                  <a:ext uri="{FF2B5EF4-FFF2-40B4-BE49-F238E27FC236}">
                    <a16:creationId xmlns:a16="http://schemas.microsoft.com/office/drawing/2014/main" id="{46F885A0-2474-4816-A742-3E100196ADDE}"/>
                  </a:ext>
                </a:extLst>
              </p:cNvPr>
              <p:cNvGrpSpPr>
                <a:grpSpLocks/>
              </p:cNvGrpSpPr>
              <p:nvPr/>
            </p:nvGrpSpPr>
            <p:grpSpPr bwMode="auto">
              <a:xfrm>
                <a:off x="4747" y="994"/>
                <a:ext cx="581" cy="134"/>
                <a:chOff x="614" y="2568"/>
                <a:chExt cx="725" cy="139"/>
              </a:xfrm>
            </p:grpSpPr>
            <p:sp>
              <p:nvSpPr>
                <p:cNvPr id="1113" name="AutoShape 982">
                  <a:extLst>
                    <a:ext uri="{FF2B5EF4-FFF2-40B4-BE49-F238E27FC236}">
                      <a16:creationId xmlns:a16="http://schemas.microsoft.com/office/drawing/2014/main" id="{3D945F80-64C9-4A14-997D-8637133173C4}"/>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4" name="AutoShape 983">
                  <a:extLst>
                    <a:ext uri="{FF2B5EF4-FFF2-40B4-BE49-F238E27FC236}">
                      <a16:creationId xmlns:a16="http://schemas.microsoft.com/office/drawing/2014/main" id="{5C39C8E5-CFC4-419F-ABED-662ADAC19A2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3" name="Rectangle 984">
                <a:extLst>
                  <a:ext uri="{FF2B5EF4-FFF2-40B4-BE49-F238E27FC236}">
                    <a16:creationId xmlns:a16="http://schemas.microsoft.com/office/drawing/2014/main" id="{1F84C55D-6327-4CB2-84C6-63D813609B13}"/>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94" name="Rectangle 985">
                <a:extLst>
                  <a:ext uri="{FF2B5EF4-FFF2-40B4-BE49-F238E27FC236}">
                    <a16:creationId xmlns:a16="http://schemas.microsoft.com/office/drawing/2014/main" id="{3565E57F-9F00-467E-B332-A4B3C6F0201E}"/>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5" name="Group 986">
                <a:extLst>
                  <a:ext uri="{FF2B5EF4-FFF2-40B4-BE49-F238E27FC236}">
                    <a16:creationId xmlns:a16="http://schemas.microsoft.com/office/drawing/2014/main" id="{45FBEC89-04C6-48E6-B468-9BDF0AE2648F}"/>
                  </a:ext>
                </a:extLst>
              </p:cNvPr>
              <p:cNvGrpSpPr>
                <a:grpSpLocks/>
              </p:cNvGrpSpPr>
              <p:nvPr/>
            </p:nvGrpSpPr>
            <p:grpSpPr bwMode="auto">
              <a:xfrm>
                <a:off x="4735" y="1627"/>
                <a:ext cx="582" cy="151"/>
                <a:chOff x="614" y="2568"/>
                <a:chExt cx="725" cy="139"/>
              </a:xfrm>
            </p:grpSpPr>
            <p:sp>
              <p:nvSpPr>
                <p:cNvPr id="1111" name="AutoShape 987">
                  <a:extLst>
                    <a:ext uri="{FF2B5EF4-FFF2-40B4-BE49-F238E27FC236}">
                      <a16:creationId xmlns:a16="http://schemas.microsoft.com/office/drawing/2014/main" id="{6354C894-FB5F-4028-8080-DE111F010FD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2" name="AutoShape 988">
                  <a:extLst>
                    <a:ext uri="{FF2B5EF4-FFF2-40B4-BE49-F238E27FC236}">
                      <a16:creationId xmlns:a16="http://schemas.microsoft.com/office/drawing/2014/main" id="{4DBE8C62-CACE-40B8-AEA1-4C66372DDAF4}"/>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6" name="Freeform 989">
                <a:extLst>
                  <a:ext uri="{FF2B5EF4-FFF2-40B4-BE49-F238E27FC236}">
                    <a16:creationId xmlns:a16="http://schemas.microsoft.com/office/drawing/2014/main" id="{FE0A9E59-F511-4C12-B71F-78368F7A505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097" name="Group 990">
                <a:extLst>
                  <a:ext uri="{FF2B5EF4-FFF2-40B4-BE49-F238E27FC236}">
                    <a16:creationId xmlns:a16="http://schemas.microsoft.com/office/drawing/2014/main" id="{9E7DDD47-0C9B-42E4-88C3-203D8B9CF8A7}"/>
                  </a:ext>
                </a:extLst>
              </p:cNvPr>
              <p:cNvGrpSpPr>
                <a:grpSpLocks/>
              </p:cNvGrpSpPr>
              <p:nvPr/>
            </p:nvGrpSpPr>
            <p:grpSpPr bwMode="auto">
              <a:xfrm>
                <a:off x="4739" y="1327"/>
                <a:ext cx="582" cy="139"/>
                <a:chOff x="614" y="2568"/>
                <a:chExt cx="725" cy="139"/>
              </a:xfrm>
            </p:grpSpPr>
            <p:sp>
              <p:nvSpPr>
                <p:cNvPr id="1109" name="AutoShape 991">
                  <a:extLst>
                    <a:ext uri="{FF2B5EF4-FFF2-40B4-BE49-F238E27FC236}">
                      <a16:creationId xmlns:a16="http://schemas.microsoft.com/office/drawing/2014/main" id="{341CC79C-909D-45D8-ACC1-D9BEC8EB995E}"/>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0" name="AutoShape 992">
                  <a:extLst>
                    <a:ext uri="{FF2B5EF4-FFF2-40B4-BE49-F238E27FC236}">
                      <a16:creationId xmlns:a16="http://schemas.microsoft.com/office/drawing/2014/main" id="{630A3EF3-3147-45CE-BEDF-500ED725755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8" name="Rectangle 993">
                <a:extLst>
                  <a:ext uri="{FF2B5EF4-FFF2-40B4-BE49-F238E27FC236}">
                    <a16:creationId xmlns:a16="http://schemas.microsoft.com/office/drawing/2014/main" id="{131872EF-BEAA-4BBB-9103-76B6FDB521A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99" name="Freeform 994">
                <a:extLst>
                  <a:ext uri="{FF2B5EF4-FFF2-40B4-BE49-F238E27FC236}">
                    <a16:creationId xmlns:a16="http://schemas.microsoft.com/office/drawing/2014/main" id="{94B4987B-8A32-4023-ADB3-32EEADA96C33}"/>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0" name="Freeform 995">
                <a:extLst>
                  <a:ext uri="{FF2B5EF4-FFF2-40B4-BE49-F238E27FC236}">
                    <a16:creationId xmlns:a16="http://schemas.microsoft.com/office/drawing/2014/main" id="{F0FE27EB-0126-45A9-BF92-525A519E4925}"/>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1" name="Oval 996">
                <a:extLst>
                  <a:ext uri="{FF2B5EF4-FFF2-40B4-BE49-F238E27FC236}">
                    <a16:creationId xmlns:a16="http://schemas.microsoft.com/office/drawing/2014/main" id="{EAEE5247-7F10-4ECC-B18D-BDD50D6ADC84}"/>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2" name="Freeform 997">
                <a:extLst>
                  <a:ext uri="{FF2B5EF4-FFF2-40B4-BE49-F238E27FC236}">
                    <a16:creationId xmlns:a16="http://schemas.microsoft.com/office/drawing/2014/main" id="{E124D38C-0FFC-4C63-B631-4662F44742BB}"/>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3" name="AutoShape 998">
                <a:extLst>
                  <a:ext uri="{FF2B5EF4-FFF2-40B4-BE49-F238E27FC236}">
                    <a16:creationId xmlns:a16="http://schemas.microsoft.com/office/drawing/2014/main" id="{D64330E0-2CEB-4A24-9ACD-01978B82FE59}"/>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4" name="AutoShape 999">
                <a:extLst>
                  <a:ext uri="{FF2B5EF4-FFF2-40B4-BE49-F238E27FC236}">
                    <a16:creationId xmlns:a16="http://schemas.microsoft.com/office/drawing/2014/main" id="{B8D87CC9-822F-48DE-A108-5822CD01AD48}"/>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5" name="Oval 1000">
                <a:extLst>
                  <a:ext uri="{FF2B5EF4-FFF2-40B4-BE49-F238E27FC236}">
                    <a16:creationId xmlns:a16="http://schemas.microsoft.com/office/drawing/2014/main" id="{F2E559CD-9FFF-42A6-92A8-C3D3C15689D6}"/>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6" name="Oval 1001">
                <a:extLst>
                  <a:ext uri="{FF2B5EF4-FFF2-40B4-BE49-F238E27FC236}">
                    <a16:creationId xmlns:a16="http://schemas.microsoft.com/office/drawing/2014/main" id="{255E8663-4BC0-4DB6-B962-314C74513C7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107" name="Oval 1002">
                <a:extLst>
                  <a:ext uri="{FF2B5EF4-FFF2-40B4-BE49-F238E27FC236}">
                    <a16:creationId xmlns:a16="http://schemas.microsoft.com/office/drawing/2014/main" id="{C1BD60EA-A250-4355-82F9-F5C2CE788559}"/>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8" name="Rectangle 1003">
                <a:extLst>
                  <a:ext uri="{FF2B5EF4-FFF2-40B4-BE49-F238E27FC236}">
                    <a16:creationId xmlns:a16="http://schemas.microsoft.com/office/drawing/2014/main" id="{89F7C8EB-86B6-4457-BFD0-8BDC5D626314}"/>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684" name="Picture 1005" descr="antenna_stylized">
              <a:extLst>
                <a:ext uri="{FF2B5EF4-FFF2-40B4-BE49-F238E27FC236}">
                  <a16:creationId xmlns:a16="http://schemas.microsoft.com/office/drawing/2014/main" id="{49347CFB-2C61-4099-A8A3-3D0E74BCE5B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5" name="Picture 1006" descr="laptop_keyboard">
              <a:extLst>
                <a:ext uri="{FF2B5EF4-FFF2-40B4-BE49-F238E27FC236}">
                  <a16:creationId xmlns:a16="http://schemas.microsoft.com/office/drawing/2014/main" id="{33D8DF33-E044-4FC7-9403-19F0A87CB2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 name="Freeform 1007">
              <a:extLst>
                <a:ext uri="{FF2B5EF4-FFF2-40B4-BE49-F238E27FC236}">
                  <a16:creationId xmlns:a16="http://schemas.microsoft.com/office/drawing/2014/main" id="{A76B1C6C-4464-45D8-B539-5C35D5939FF9}"/>
                </a:ext>
              </a:extLst>
            </p:cNvPr>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687" name="Picture 1008" descr="screen">
              <a:extLst>
                <a:ext uri="{FF2B5EF4-FFF2-40B4-BE49-F238E27FC236}">
                  <a16:creationId xmlns:a16="http://schemas.microsoft.com/office/drawing/2014/main" id="{7656AC82-EE11-4BA4-95A8-962C5EAA213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 name="Freeform 1009">
              <a:extLst>
                <a:ext uri="{FF2B5EF4-FFF2-40B4-BE49-F238E27FC236}">
                  <a16:creationId xmlns:a16="http://schemas.microsoft.com/office/drawing/2014/main" id="{0B50C847-B7E3-4E41-8D68-BDE7245E70EF}"/>
                </a:ext>
              </a:extLst>
            </p:cNvPr>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89" name="Freeform 1010">
              <a:extLst>
                <a:ext uri="{FF2B5EF4-FFF2-40B4-BE49-F238E27FC236}">
                  <a16:creationId xmlns:a16="http://schemas.microsoft.com/office/drawing/2014/main" id="{D3B7A90F-D390-4AD0-A857-610AB40FB092}"/>
                </a:ext>
              </a:extLst>
            </p:cNvPr>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0" name="Freeform 1011">
              <a:extLst>
                <a:ext uri="{FF2B5EF4-FFF2-40B4-BE49-F238E27FC236}">
                  <a16:creationId xmlns:a16="http://schemas.microsoft.com/office/drawing/2014/main" id="{F3E78267-C583-4E95-A516-B0FED85B1E6F}"/>
                </a:ext>
              </a:extLst>
            </p:cNvPr>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1" name="Freeform 1012">
              <a:extLst>
                <a:ext uri="{FF2B5EF4-FFF2-40B4-BE49-F238E27FC236}">
                  <a16:creationId xmlns:a16="http://schemas.microsoft.com/office/drawing/2014/main" id="{3479631F-65D9-4B59-8D85-A8E092E99E0B}"/>
                </a:ext>
              </a:extLst>
            </p:cNvPr>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2" name="Freeform 1013">
              <a:extLst>
                <a:ext uri="{FF2B5EF4-FFF2-40B4-BE49-F238E27FC236}">
                  <a16:creationId xmlns:a16="http://schemas.microsoft.com/office/drawing/2014/main" id="{0932FB3D-9B70-4C78-A3EB-FFAAB4707C07}"/>
                </a:ext>
              </a:extLst>
            </p:cNvPr>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3" name="Freeform 1014">
              <a:extLst>
                <a:ext uri="{FF2B5EF4-FFF2-40B4-BE49-F238E27FC236}">
                  <a16:creationId xmlns:a16="http://schemas.microsoft.com/office/drawing/2014/main" id="{384CC890-28E7-4C02-B4CD-71DA66B3EAD1}"/>
                </a:ext>
              </a:extLst>
            </p:cNvPr>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694" name="Group 1015">
              <a:extLst>
                <a:ext uri="{FF2B5EF4-FFF2-40B4-BE49-F238E27FC236}">
                  <a16:creationId xmlns:a16="http://schemas.microsoft.com/office/drawing/2014/main" id="{BCAFED20-4A5F-46CC-8415-FEFDCBCE40F5}"/>
                </a:ext>
              </a:extLst>
            </p:cNvPr>
            <p:cNvGrpSpPr>
              <a:grpSpLocks/>
            </p:cNvGrpSpPr>
            <p:nvPr/>
          </p:nvGrpSpPr>
          <p:grpSpPr bwMode="auto">
            <a:xfrm>
              <a:off x="5464285" y="2358039"/>
              <a:ext cx="98740" cy="36846"/>
              <a:chOff x="1740" y="2642"/>
              <a:chExt cx="752" cy="327"/>
            </a:xfrm>
          </p:grpSpPr>
          <p:sp>
            <p:nvSpPr>
              <p:cNvPr id="1079" name="Freeform 1016">
                <a:extLst>
                  <a:ext uri="{FF2B5EF4-FFF2-40B4-BE49-F238E27FC236}">
                    <a16:creationId xmlns:a16="http://schemas.microsoft.com/office/drawing/2014/main" id="{987C392C-2140-4A37-B1E5-D2AFDCBB676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0" name="Freeform 1017">
                <a:extLst>
                  <a:ext uri="{FF2B5EF4-FFF2-40B4-BE49-F238E27FC236}">
                    <a16:creationId xmlns:a16="http://schemas.microsoft.com/office/drawing/2014/main" id="{2EF3672F-9BE8-4D51-B99B-CD31BF2B26F4}"/>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1" name="Freeform 1018">
                <a:extLst>
                  <a:ext uri="{FF2B5EF4-FFF2-40B4-BE49-F238E27FC236}">
                    <a16:creationId xmlns:a16="http://schemas.microsoft.com/office/drawing/2014/main" id="{A39079BD-32A3-4D13-B1FB-90999A4E0357}"/>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2" name="Freeform 1019">
                <a:extLst>
                  <a:ext uri="{FF2B5EF4-FFF2-40B4-BE49-F238E27FC236}">
                    <a16:creationId xmlns:a16="http://schemas.microsoft.com/office/drawing/2014/main" id="{AB24957F-3ABC-468E-BC25-39EDFC4CA36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3" name="Freeform 1020">
                <a:extLst>
                  <a:ext uri="{FF2B5EF4-FFF2-40B4-BE49-F238E27FC236}">
                    <a16:creationId xmlns:a16="http://schemas.microsoft.com/office/drawing/2014/main" id="{B07E9F88-24EE-4B6D-A29A-DF5526644FE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4" name="Freeform 1021">
                <a:extLst>
                  <a:ext uri="{FF2B5EF4-FFF2-40B4-BE49-F238E27FC236}">
                    <a16:creationId xmlns:a16="http://schemas.microsoft.com/office/drawing/2014/main" id="{4C941F31-1647-4179-9DEF-161B1A5632FA}"/>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695" name="Freeform 1022">
              <a:extLst>
                <a:ext uri="{FF2B5EF4-FFF2-40B4-BE49-F238E27FC236}">
                  <a16:creationId xmlns:a16="http://schemas.microsoft.com/office/drawing/2014/main" id="{7B61A250-AC25-4D63-A981-27CC22031234}"/>
                </a:ext>
              </a:extLst>
            </p:cNvPr>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6" name="Freeform 1023">
              <a:extLst>
                <a:ext uri="{FF2B5EF4-FFF2-40B4-BE49-F238E27FC236}">
                  <a16:creationId xmlns:a16="http://schemas.microsoft.com/office/drawing/2014/main" id="{AD8FB875-19B4-4D1A-87E7-BB5CF7E75AE0}"/>
                </a:ext>
              </a:extLst>
            </p:cNvPr>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7" name="Freeform 1024">
              <a:extLst>
                <a:ext uri="{FF2B5EF4-FFF2-40B4-BE49-F238E27FC236}">
                  <a16:creationId xmlns:a16="http://schemas.microsoft.com/office/drawing/2014/main" id="{5C916D4A-9265-490B-B362-1C1FE5E99EC9}"/>
                </a:ext>
              </a:extLst>
            </p:cNvPr>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8" name="Freeform 1025">
              <a:extLst>
                <a:ext uri="{FF2B5EF4-FFF2-40B4-BE49-F238E27FC236}">
                  <a16:creationId xmlns:a16="http://schemas.microsoft.com/office/drawing/2014/main" id="{22C27209-9DDB-46B7-9E24-2FFCD08A2A8C}"/>
                </a:ext>
              </a:extLst>
            </p:cNvPr>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9" name="Freeform 1026">
              <a:extLst>
                <a:ext uri="{FF2B5EF4-FFF2-40B4-BE49-F238E27FC236}">
                  <a16:creationId xmlns:a16="http://schemas.microsoft.com/office/drawing/2014/main" id="{1E92CCD5-F4E0-4A95-8904-C0520E95AA54}"/>
                </a:ext>
              </a:extLst>
            </p:cNvPr>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0" name="Freeform 1027">
              <a:extLst>
                <a:ext uri="{FF2B5EF4-FFF2-40B4-BE49-F238E27FC236}">
                  <a16:creationId xmlns:a16="http://schemas.microsoft.com/office/drawing/2014/main" id="{85824332-C1EF-4639-A6CB-FE1A4B703D5D}"/>
                </a:ext>
              </a:extLst>
            </p:cNvPr>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pic>
          <p:nvPicPr>
            <p:cNvPr id="701" name="Picture 1030" descr="laptop_keyboard">
              <a:extLst>
                <a:ext uri="{FF2B5EF4-FFF2-40B4-BE49-F238E27FC236}">
                  <a16:creationId xmlns:a16="http://schemas.microsoft.com/office/drawing/2014/main" id="{EAAD6A40-FB02-4AB8-8F97-36B1A2EC07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2" name="Freeform 1031">
              <a:extLst>
                <a:ext uri="{FF2B5EF4-FFF2-40B4-BE49-F238E27FC236}">
                  <a16:creationId xmlns:a16="http://schemas.microsoft.com/office/drawing/2014/main" id="{78346005-FF44-4E19-A35B-AC56DC2056DF}"/>
                </a:ext>
              </a:extLst>
            </p:cNvPr>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703" name="Picture 1032" descr="screen">
              <a:extLst>
                <a:ext uri="{FF2B5EF4-FFF2-40B4-BE49-F238E27FC236}">
                  <a16:creationId xmlns:a16="http://schemas.microsoft.com/office/drawing/2014/main" id="{C93491A2-7EDE-4CFC-937B-5394C39DC68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4" name="Freeform 1033">
              <a:extLst>
                <a:ext uri="{FF2B5EF4-FFF2-40B4-BE49-F238E27FC236}">
                  <a16:creationId xmlns:a16="http://schemas.microsoft.com/office/drawing/2014/main" id="{C6C2354E-F467-4C0D-81EC-F27F8835933A}"/>
                </a:ext>
              </a:extLst>
            </p:cNvPr>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5" name="Freeform 1034">
              <a:extLst>
                <a:ext uri="{FF2B5EF4-FFF2-40B4-BE49-F238E27FC236}">
                  <a16:creationId xmlns:a16="http://schemas.microsoft.com/office/drawing/2014/main" id="{CFE4A2F7-C334-4C14-BB46-C150AF57737A}"/>
                </a:ext>
              </a:extLst>
            </p:cNvPr>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6" name="Freeform 1035">
              <a:extLst>
                <a:ext uri="{FF2B5EF4-FFF2-40B4-BE49-F238E27FC236}">
                  <a16:creationId xmlns:a16="http://schemas.microsoft.com/office/drawing/2014/main" id="{999565AB-96F5-4E1B-8D0D-A85A482CA196}"/>
                </a:ext>
              </a:extLst>
            </p:cNvPr>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7" name="Freeform 1036">
              <a:extLst>
                <a:ext uri="{FF2B5EF4-FFF2-40B4-BE49-F238E27FC236}">
                  <a16:creationId xmlns:a16="http://schemas.microsoft.com/office/drawing/2014/main" id="{048347C8-05E3-43F6-95C9-42B0D716A055}"/>
                </a:ext>
              </a:extLst>
            </p:cNvPr>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8" name="Freeform 1037">
              <a:extLst>
                <a:ext uri="{FF2B5EF4-FFF2-40B4-BE49-F238E27FC236}">
                  <a16:creationId xmlns:a16="http://schemas.microsoft.com/office/drawing/2014/main" id="{0F2D3BF9-6740-4084-A1FF-D64DFA9118B1}"/>
                </a:ext>
              </a:extLst>
            </p:cNvPr>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9" name="Freeform 1038">
              <a:extLst>
                <a:ext uri="{FF2B5EF4-FFF2-40B4-BE49-F238E27FC236}">
                  <a16:creationId xmlns:a16="http://schemas.microsoft.com/office/drawing/2014/main" id="{836434E7-90B1-41F1-B066-8563698CA489}"/>
                </a:ext>
              </a:extLst>
            </p:cNvPr>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10" name="Group 1039">
              <a:extLst>
                <a:ext uri="{FF2B5EF4-FFF2-40B4-BE49-F238E27FC236}">
                  <a16:creationId xmlns:a16="http://schemas.microsoft.com/office/drawing/2014/main" id="{17868DA3-19B2-42FE-8698-29FC15293B1A}"/>
                </a:ext>
              </a:extLst>
            </p:cNvPr>
            <p:cNvGrpSpPr>
              <a:grpSpLocks/>
            </p:cNvGrpSpPr>
            <p:nvPr/>
          </p:nvGrpSpPr>
          <p:grpSpPr bwMode="auto">
            <a:xfrm>
              <a:off x="7019925" y="5800725"/>
              <a:ext cx="87313" cy="38100"/>
              <a:chOff x="1740" y="2642"/>
              <a:chExt cx="752" cy="327"/>
            </a:xfrm>
          </p:grpSpPr>
          <p:sp>
            <p:nvSpPr>
              <p:cNvPr id="1073" name="Freeform 1040">
                <a:extLst>
                  <a:ext uri="{FF2B5EF4-FFF2-40B4-BE49-F238E27FC236}">
                    <a16:creationId xmlns:a16="http://schemas.microsoft.com/office/drawing/2014/main" id="{8AE5F6EC-B889-416E-A564-933A94D2E57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4" name="Freeform 1041">
                <a:extLst>
                  <a:ext uri="{FF2B5EF4-FFF2-40B4-BE49-F238E27FC236}">
                    <a16:creationId xmlns:a16="http://schemas.microsoft.com/office/drawing/2014/main" id="{335F42B9-F007-48A0-BA8C-F79FB118AA37}"/>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5" name="Freeform 1042">
                <a:extLst>
                  <a:ext uri="{FF2B5EF4-FFF2-40B4-BE49-F238E27FC236}">
                    <a16:creationId xmlns:a16="http://schemas.microsoft.com/office/drawing/2014/main" id="{B9D62A5E-D0E3-4491-8020-AB12CAA1B2B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6" name="Freeform 1043">
                <a:extLst>
                  <a:ext uri="{FF2B5EF4-FFF2-40B4-BE49-F238E27FC236}">
                    <a16:creationId xmlns:a16="http://schemas.microsoft.com/office/drawing/2014/main" id="{54440301-C2B8-42EC-AD66-5BD0547AB2B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7" name="Freeform 1044">
                <a:extLst>
                  <a:ext uri="{FF2B5EF4-FFF2-40B4-BE49-F238E27FC236}">
                    <a16:creationId xmlns:a16="http://schemas.microsoft.com/office/drawing/2014/main" id="{7A8507EA-A466-426A-A428-63E2D7F1F034}"/>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8" name="Freeform 1045">
                <a:extLst>
                  <a:ext uri="{FF2B5EF4-FFF2-40B4-BE49-F238E27FC236}">
                    <a16:creationId xmlns:a16="http://schemas.microsoft.com/office/drawing/2014/main" id="{067833B2-D0F5-4351-854B-87BBC301B22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711" name="Freeform 1046">
              <a:extLst>
                <a:ext uri="{FF2B5EF4-FFF2-40B4-BE49-F238E27FC236}">
                  <a16:creationId xmlns:a16="http://schemas.microsoft.com/office/drawing/2014/main" id="{E45598A2-70FB-4BBD-A3C7-BBF0B2FCCECC}"/>
                </a:ext>
              </a:extLst>
            </p:cNvPr>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2" name="Freeform 1047">
              <a:extLst>
                <a:ext uri="{FF2B5EF4-FFF2-40B4-BE49-F238E27FC236}">
                  <a16:creationId xmlns:a16="http://schemas.microsoft.com/office/drawing/2014/main" id="{002779AD-F29F-4279-A946-3BF437DF95BA}"/>
                </a:ext>
              </a:extLst>
            </p:cNvPr>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3" name="Freeform 1048">
              <a:extLst>
                <a:ext uri="{FF2B5EF4-FFF2-40B4-BE49-F238E27FC236}">
                  <a16:creationId xmlns:a16="http://schemas.microsoft.com/office/drawing/2014/main" id="{C7DD7309-55BB-49A8-A430-6968A770FFF5}"/>
                </a:ext>
              </a:extLst>
            </p:cNvPr>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4" name="Freeform 1049">
              <a:extLst>
                <a:ext uri="{FF2B5EF4-FFF2-40B4-BE49-F238E27FC236}">
                  <a16:creationId xmlns:a16="http://schemas.microsoft.com/office/drawing/2014/main" id="{CD7EFA29-5571-4C2D-8E31-8EE044688D8F}"/>
                </a:ext>
              </a:extLst>
            </p:cNvPr>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5" name="Freeform 1050">
              <a:extLst>
                <a:ext uri="{FF2B5EF4-FFF2-40B4-BE49-F238E27FC236}">
                  <a16:creationId xmlns:a16="http://schemas.microsoft.com/office/drawing/2014/main" id="{3B454614-9AC3-44EF-91F3-1C0BAB740ECD}"/>
                </a:ext>
              </a:extLst>
            </p:cNvPr>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6" name="Freeform 1051">
              <a:extLst>
                <a:ext uri="{FF2B5EF4-FFF2-40B4-BE49-F238E27FC236}">
                  <a16:creationId xmlns:a16="http://schemas.microsoft.com/office/drawing/2014/main" id="{3A0B2498-1121-4973-801B-F74692589D9D}"/>
                </a:ext>
              </a:extLst>
            </p:cNvPr>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17" name="Group 2">
              <a:extLst>
                <a:ext uri="{FF2B5EF4-FFF2-40B4-BE49-F238E27FC236}">
                  <a16:creationId xmlns:a16="http://schemas.microsoft.com/office/drawing/2014/main" id="{8B580172-DB46-4FFF-A8F7-5B3AB31BB58D}"/>
                </a:ext>
              </a:extLst>
            </p:cNvPr>
            <p:cNvGrpSpPr>
              <a:grpSpLocks/>
            </p:cNvGrpSpPr>
            <p:nvPr/>
          </p:nvGrpSpPr>
          <p:grpSpPr bwMode="auto">
            <a:xfrm>
              <a:off x="5607050" y="3182938"/>
              <a:ext cx="317500" cy="246062"/>
              <a:chOff x="5581650" y="3128963"/>
              <a:chExt cx="423863" cy="320675"/>
            </a:xfrm>
          </p:grpSpPr>
          <p:pic>
            <p:nvPicPr>
              <p:cNvPr id="1051" name="Picture 1054" descr="laptop_keyboard">
                <a:extLst>
                  <a:ext uri="{FF2B5EF4-FFF2-40B4-BE49-F238E27FC236}">
                    <a16:creationId xmlns:a16="http://schemas.microsoft.com/office/drawing/2014/main" id="{1DD4AC37-7299-4764-84FE-1D57D1F4884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2" name="Freeform 1055">
                <a:extLst>
                  <a:ext uri="{FF2B5EF4-FFF2-40B4-BE49-F238E27FC236}">
                    <a16:creationId xmlns:a16="http://schemas.microsoft.com/office/drawing/2014/main" id="{B5154034-A9C3-4441-9A5B-B13A986C4FDB}"/>
                  </a:ext>
                </a:extLst>
              </p:cNvPr>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053" name="Picture 1056" descr="screen">
                <a:extLst>
                  <a:ext uri="{FF2B5EF4-FFF2-40B4-BE49-F238E27FC236}">
                    <a16:creationId xmlns:a16="http://schemas.microsoft.com/office/drawing/2014/main" id="{F15DD5E1-E3B8-4588-9C13-52D37E93F54B}"/>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 name="Freeform 1057">
                <a:extLst>
                  <a:ext uri="{FF2B5EF4-FFF2-40B4-BE49-F238E27FC236}">
                    <a16:creationId xmlns:a16="http://schemas.microsoft.com/office/drawing/2014/main" id="{4DC4DA8C-8AC3-4097-9005-6462A53312D0}"/>
                  </a:ext>
                </a:extLst>
              </p:cNvPr>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5" name="Freeform 1058">
                <a:extLst>
                  <a:ext uri="{FF2B5EF4-FFF2-40B4-BE49-F238E27FC236}">
                    <a16:creationId xmlns:a16="http://schemas.microsoft.com/office/drawing/2014/main" id="{79B341FF-5FA2-4DE5-823B-C6713EB71283}"/>
                  </a:ext>
                </a:extLst>
              </p:cNvPr>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6" name="Freeform 1059">
                <a:extLst>
                  <a:ext uri="{FF2B5EF4-FFF2-40B4-BE49-F238E27FC236}">
                    <a16:creationId xmlns:a16="http://schemas.microsoft.com/office/drawing/2014/main" id="{7422CA4D-DA24-43C6-93A7-3DAF2EBF9E2A}"/>
                  </a:ext>
                </a:extLst>
              </p:cNvPr>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7" name="Freeform 1060">
                <a:extLst>
                  <a:ext uri="{FF2B5EF4-FFF2-40B4-BE49-F238E27FC236}">
                    <a16:creationId xmlns:a16="http://schemas.microsoft.com/office/drawing/2014/main" id="{A52E70B4-AB19-462F-B2B5-261DA419E274}"/>
                  </a:ext>
                </a:extLst>
              </p:cNvPr>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8" name="Freeform 1061">
                <a:extLst>
                  <a:ext uri="{FF2B5EF4-FFF2-40B4-BE49-F238E27FC236}">
                    <a16:creationId xmlns:a16="http://schemas.microsoft.com/office/drawing/2014/main" id="{9E73A8E4-0748-4F2F-AA9F-39529B4EFF4D}"/>
                  </a:ext>
                </a:extLst>
              </p:cNvPr>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9" name="Freeform 1062">
                <a:extLst>
                  <a:ext uri="{FF2B5EF4-FFF2-40B4-BE49-F238E27FC236}">
                    <a16:creationId xmlns:a16="http://schemas.microsoft.com/office/drawing/2014/main" id="{273777DF-149F-444D-A5F8-3E43CCB813B3}"/>
                  </a:ext>
                </a:extLst>
              </p:cNvPr>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060" name="Group 1063">
                <a:extLst>
                  <a:ext uri="{FF2B5EF4-FFF2-40B4-BE49-F238E27FC236}">
                    <a16:creationId xmlns:a16="http://schemas.microsoft.com/office/drawing/2014/main" id="{BC4CC1B7-C564-4A52-A48F-7F0CE29F97B2}"/>
                  </a:ext>
                </a:extLst>
              </p:cNvPr>
              <p:cNvGrpSpPr>
                <a:grpSpLocks/>
              </p:cNvGrpSpPr>
              <p:nvPr/>
            </p:nvGrpSpPr>
            <p:grpSpPr bwMode="auto">
              <a:xfrm>
                <a:off x="5695950" y="3355975"/>
                <a:ext cx="80963" cy="38100"/>
                <a:chOff x="1740" y="2642"/>
                <a:chExt cx="752" cy="327"/>
              </a:xfrm>
            </p:grpSpPr>
            <p:sp>
              <p:nvSpPr>
                <p:cNvPr id="1067" name="Freeform 1064">
                  <a:extLst>
                    <a:ext uri="{FF2B5EF4-FFF2-40B4-BE49-F238E27FC236}">
                      <a16:creationId xmlns:a16="http://schemas.microsoft.com/office/drawing/2014/main" id="{3D7B7769-C8CB-497B-9BAE-A2FF5E39F45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8" name="Freeform 1065">
                  <a:extLst>
                    <a:ext uri="{FF2B5EF4-FFF2-40B4-BE49-F238E27FC236}">
                      <a16:creationId xmlns:a16="http://schemas.microsoft.com/office/drawing/2014/main" id="{1E1686D0-0AB2-4215-82C8-9853F544125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9" name="Freeform 1066">
                  <a:extLst>
                    <a:ext uri="{FF2B5EF4-FFF2-40B4-BE49-F238E27FC236}">
                      <a16:creationId xmlns:a16="http://schemas.microsoft.com/office/drawing/2014/main" id="{5E15BC59-9D6B-4B1E-AC2D-EDDC63DB7A4C}"/>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0" name="Freeform 1067">
                  <a:extLst>
                    <a:ext uri="{FF2B5EF4-FFF2-40B4-BE49-F238E27FC236}">
                      <a16:creationId xmlns:a16="http://schemas.microsoft.com/office/drawing/2014/main" id="{A3890B11-7051-451F-8598-E6C802C935F6}"/>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1" name="Freeform 1068">
                  <a:extLst>
                    <a:ext uri="{FF2B5EF4-FFF2-40B4-BE49-F238E27FC236}">
                      <a16:creationId xmlns:a16="http://schemas.microsoft.com/office/drawing/2014/main" id="{33754980-2E59-43B6-8854-962D724BB91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2" name="Freeform 1069">
                  <a:extLst>
                    <a:ext uri="{FF2B5EF4-FFF2-40B4-BE49-F238E27FC236}">
                      <a16:creationId xmlns:a16="http://schemas.microsoft.com/office/drawing/2014/main" id="{EAC77C90-87AA-4F1F-ADEF-4317BB90FE44}"/>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061" name="Freeform 1070">
                <a:extLst>
                  <a:ext uri="{FF2B5EF4-FFF2-40B4-BE49-F238E27FC236}">
                    <a16:creationId xmlns:a16="http://schemas.microsoft.com/office/drawing/2014/main" id="{0DEE695B-D917-4654-AD53-48ABCDFA958D}"/>
                  </a:ext>
                </a:extLst>
              </p:cNvPr>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2" name="Freeform 1071">
                <a:extLst>
                  <a:ext uri="{FF2B5EF4-FFF2-40B4-BE49-F238E27FC236}">
                    <a16:creationId xmlns:a16="http://schemas.microsoft.com/office/drawing/2014/main" id="{1570A227-D564-41F6-BE54-1E31E3E493FD}"/>
                  </a:ext>
                </a:extLst>
              </p:cNvPr>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3" name="Freeform 1072">
                <a:extLst>
                  <a:ext uri="{FF2B5EF4-FFF2-40B4-BE49-F238E27FC236}">
                    <a16:creationId xmlns:a16="http://schemas.microsoft.com/office/drawing/2014/main" id="{2C61B155-0C90-45C7-81DD-D08780AF0F48}"/>
                  </a:ext>
                </a:extLst>
              </p:cNvPr>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4" name="Freeform 1073">
                <a:extLst>
                  <a:ext uri="{FF2B5EF4-FFF2-40B4-BE49-F238E27FC236}">
                    <a16:creationId xmlns:a16="http://schemas.microsoft.com/office/drawing/2014/main" id="{CFFF97F9-014C-4B79-A0D8-159ECA0F9F19}"/>
                  </a:ext>
                </a:extLst>
              </p:cNvPr>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5" name="Freeform 1074">
                <a:extLst>
                  <a:ext uri="{FF2B5EF4-FFF2-40B4-BE49-F238E27FC236}">
                    <a16:creationId xmlns:a16="http://schemas.microsoft.com/office/drawing/2014/main" id="{EC697FBA-AF41-4B68-AC1A-F71288832684}"/>
                  </a:ext>
                </a:extLst>
              </p:cNvPr>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6" name="Freeform 1075">
                <a:extLst>
                  <a:ext uri="{FF2B5EF4-FFF2-40B4-BE49-F238E27FC236}">
                    <a16:creationId xmlns:a16="http://schemas.microsoft.com/office/drawing/2014/main" id="{FA04A0AC-E242-4BC3-A2FA-D0496174373D}"/>
                  </a:ext>
                </a:extLst>
              </p:cNvPr>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pic>
          <p:nvPicPr>
            <p:cNvPr id="718" name="Picture 1077" descr="desktop_computer_stylized_medium">
              <a:extLst>
                <a:ext uri="{FF2B5EF4-FFF2-40B4-BE49-F238E27FC236}">
                  <a16:creationId xmlns:a16="http://schemas.microsoft.com/office/drawing/2014/main" id="{4ADEBDAF-5B6C-4549-A244-3249C7DC7960}"/>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 name="Freeform 1078">
              <a:extLst>
                <a:ext uri="{FF2B5EF4-FFF2-40B4-BE49-F238E27FC236}">
                  <a16:creationId xmlns:a16="http://schemas.microsoft.com/office/drawing/2014/main" id="{5DAE174E-C9F3-4642-847C-B4B5EC3C86D0}"/>
                </a:ext>
              </a:extLst>
            </p:cNvPr>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pic>
          <p:nvPicPr>
            <p:cNvPr id="720" name="Picture 1081" descr="laptop_keyboard">
              <a:extLst>
                <a:ext uri="{FF2B5EF4-FFF2-40B4-BE49-F238E27FC236}">
                  <a16:creationId xmlns:a16="http://schemas.microsoft.com/office/drawing/2014/main" id="{CC4D881B-A8E8-403E-8670-750AFDD8D06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1" name="Freeform 1082">
              <a:extLst>
                <a:ext uri="{FF2B5EF4-FFF2-40B4-BE49-F238E27FC236}">
                  <a16:creationId xmlns:a16="http://schemas.microsoft.com/office/drawing/2014/main" id="{6894B6F6-FB13-4E1D-8C09-7B00279A86C9}"/>
                </a:ext>
              </a:extLst>
            </p:cNvPr>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722" name="Picture 1083" descr="screen">
              <a:extLst>
                <a:ext uri="{FF2B5EF4-FFF2-40B4-BE49-F238E27FC236}">
                  <a16:creationId xmlns:a16="http://schemas.microsoft.com/office/drawing/2014/main" id="{F11A5AAC-F237-43DC-B434-C624522D05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3" name="Freeform 1084">
              <a:extLst>
                <a:ext uri="{FF2B5EF4-FFF2-40B4-BE49-F238E27FC236}">
                  <a16:creationId xmlns:a16="http://schemas.microsoft.com/office/drawing/2014/main" id="{982A4A17-EDED-487B-AB4F-8FDEDD4A0269}"/>
                </a:ext>
              </a:extLst>
            </p:cNvPr>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4" name="Freeform 1085">
              <a:extLst>
                <a:ext uri="{FF2B5EF4-FFF2-40B4-BE49-F238E27FC236}">
                  <a16:creationId xmlns:a16="http://schemas.microsoft.com/office/drawing/2014/main" id="{BD4BF557-9AAD-4724-B8D7-F36033B8F19F}"/>
                </a:ext>
              </a:extLst>
            </p:cNvPr>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5" name="Freeform 1086">
              <a:extLst>
                <a:ext uri="{FF2B5EF4-FFF2-40B4-BE49-F238E27FC236}">
                  <a16:creationId xmlns:a16="http://schemas.microsoft.com/office/drawing/2014/main" id="{EF00596E-E309-42BF-8D48-2FA1DF5A1BBB}"/>
                </a:ext>
              </a:extLst>
            </p:cNvPr>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6" name="Freeform 1087">
              <a:extLst>
                <a:ext uri="{FF2B5EF4-FFF2-40B4-BE49-F238E27FC236}">
                  <a16:creationId xmlns:a16="http://schemas.microsoft.com/office/drawing/2014/main" id="{6323B8E0-6D63-4E06-935F-19F1671EA247}"/>
                </a:ext>
              </a:extLst>
            </p:cNvPr>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7" name="Freeform 1088">
              <a:extLst>
                <a:ext uri="{FF2B5EF4-FFF2-40B4-BE49-F238E27FC236}">
                  <a16:creationId xmlns:a16="http://schemas.microsoft.com/office/drawing/2014/main" id="{EC8EBF17-87E5-43C3-BA2F-5A5AC763078D}"/>
                </a:ext>
              </a:extLst>
            </p:cNvPr>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8" name="Freeform 1089">
              <a:extLst>
                <a:ext uri="{FF2B5EF4-FFF2-40B4-BE49-F238E27FC236}">
                  <a16:creationId xmlns:a16="http://schemas.microsoft.com/office/drawing/2014/main" id="{8BE8C0C2-5231-4DF1-A4F4-A1F920CE8614}"/>
                </a:ext>
              </a:extLst>
            </p:cNvPr>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29" name="Group 1090">
              <a:extLst>
                <a:ext uri="{FF2B5EF4-FFF2-40B4-BE49-F238E27FC236}">
                  <a16:creationId xmlns:a16="http://schemas.microsoft.com/office/drawing/2014/main" id="{22673FB9-D435-4039-B01A-2D80B7D95B1E}"/>
                </a:ext>
              </a:extLst>
            </p:cNvPr>
            <p:cNvGrpSpPr>
              <a:grpSpLocks/>
            </p:cNvGrpSpPr>
            <p:nvPr/>
          </p:nvGrpSpPr>
          <p:grpSpPr bwMode="auto">
            <a:xfrm>
              <a:off x="7451725" y="5737225"/>
              <a:ext cx="87313" cy="38100"/>
              <a:chOff x="1740" y="2642"/>
              <a:chExt cx="752" cy="327"/>
            </a:xfrm>
          </p:grpSpPr>
          <p:sp>
            <p:nvSpPr>
              <p:cNvPr id="1045" name="Freeform 1091">
                <a:extLst>
                  <a:ext uri="{FF2B5EF4-FFF2-40B4-BE49-F238E27FC236}">
                    <a16:creationId xmlns:a16="http://schemas.microsoft.com/office/drawing/2014/main" id="{5802FC15-6FD2-4818-A18B-E7DE56CD43F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6" name="Freeform 1092">
                <a:extLst>
                  <a:ext uri="{FF2B5EF4-FFF2-40B4-BE49-F238E27FC236}">
                    <a16:creationId xmlns:a16="http://schemas.microsoft.com/office/drawing/2014/main" id="{59A38AA9-DE8E-4768-8283-E3D41A73BE6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7" name="Freeform 1093">
                <a:extLst>
                  <a:ext uri="{FF2B5EF4-FFF2-40B4-BE49-F238E27FC236}">
                    <a16:creationId xmlns:a16="http://schemas.microsoft.com/office/drawing/2014/main" id="{941326CC-C732-4BC7-B981-3454085D158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8" name="Freeform 1094">
                <a:extLst>
                  <a:ext uri="{FF2B5EF4-FFF2-40B4-BE49-F238E27FC236}">
                    <a16:creationId xmlns:a16="http://schemas.microsoft.com/office/drawing/2014/main" id="{ACFE79C3-FC8C-488A-B6AC-8718E9F7028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9" name="Freeform 1095">
                <a:extLst>
                  <a:ext uri="{FF2B5EF4-FFF2-40B4-BE49-F238E27FC236}">
                    <a16:creationId xmlns:a16="http://schemas.microsoft.com/office/drawing/2014/main" id="{B8F1B168-2661-4B64-98D2-D27626943C7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0" name="Freeform 1096">
                <a:extLst>
                  <a:ext uri="{FF2B5EF4-FFF2-40B4-BE49-F238E27FC236}">
                    <a16:creationId xmlns:a16="http://schemas.microsoft.com/office/drawing/2014/main" id="{39F67F53-C4F8-4CC5-8362-3DA651ED977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730" name="Freeform 1097">
              <a:extLst>
                <a:ext uri="{FF2B5EF4-FFF2-40B4-BE49-F238E27FC236}">
                  <a16:creationId xmlns:a16="http://schemas.microsoft.com/office/drawing/2014/main" id="{B6A83312-681F-432B-A6A9-81791A729CE7}"/>
                </a:ext>
              </a:extLst>
            </p:cNvPr>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1" name="Freeform 1098">
              <a:extLst>
                <a:ext uri="{FF2B5EF4-FFF2-40B4-BE49-F238E27FC236}">
                  <a16:creationId xmlns:a16="http://schemas.microsoft.com/office/drawing/2014/main" id="{99CF6280-8EB6-4FD7-897B-F25C15A343C1}"/>
                </a:ext>
              </a:extLst>
            </p:cNvPr>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2" name="Freeform 1099">
              <a:extLst>
                <a:ext uri="{FF2B5EF4-FFF2-40B4-BE49-F238E27FC236}">
                  <a16:creationId xmlns:a16="http://schemas.microsoft.com/office/drawing/2014/main" id="{1AED408A-0796-4A09-AE9D-66B3BC88AD58}"/>
                </a:ext>
              </a:extLst>
            </p:cNvPr>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3" name="Freeform 1100">
              <a:extLst>
                <a:ext uri="{FF2B5EF4-FFF2-40B4-BE49-F238E27FC236}">
                  <a16:creationId xmlns:a16="http://schemas.microsoft.com/office/drawing/2014/main" id="{061D14E4-C42D-4DEA-8347-945ACA5FD3A0}"/>
                </a:ext>
              </a:extLst>
            </p:cNvPr>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4" name="Freeform 1101">
              <a:extLst>
                <a:ext uri="{FF2B5EF4-FFF2-40B4-BE49-F238E27FC236}">
                  <a16:creationId xmlns:a16="http://schemas.microsoft.com/office/drawing/2014/main" id="{4750AC01-2B0C-480F-8E3E-6C0D629E1E88}"/>
                </a:ext>
              </a:extLst>
            </p:cNvPr>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5" name="Freeform 1102">
              <a:extLst>
                <a:ext uri="{FF2B5EF4-FFF2-40B4-BE49-F238E27FC236}">
                  <a16:creationId xmlns:a16="http://schemas.microsoft.com/office/drawing/2014/main" id="{3A9E717C-0331-47D5-A1CE-72C499156B06}"/>
                </a:ext>
              </a:extLst>
            </p:cNvPr>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36" name="Group 1103">
              <a:extLst>
                <a:ext uri="{FF2B5EF4-FFF2-40B4-BE49-F238E27FC236}">
                  <a16:creationId xmlns:a16="http://schemas.microsoft.com/office/drawing/2014/main" id="{6706B581-9CD2-459A-A26B-47412994D2B0}"/>
                </a:ext>
              </a:extLst>
            </p:cNvPr>
            <p:cNvGrpSpPr>
              <a:grpSpLocks/>
            </p:cNvGrpSpPr>
            <p:nvPr/>
          </p:nvGrpSpPr>
          <p:grpSpPr bwMode="auto">
            <a:xfrm>
              <a:off x="6351588" y="2493963"/>
              <a:ext cx="390525" cy="169862"/>
              <a:chOff x="4650" y="1129"/>
              <a:chExt cx="246" cy="95"/>
            </a:xfrm>
          </p:grpSpPr>
          <p:sp>
            <p:nvSpPr>
              <p:cNvPr id="1037" name="Oval 407">
                <a:extLst>
                  <a:ext uri="{FF2B5EF4-FFF2-40B4-BE49-F238E27FC236}">
                    <a16:creationId xmlns:a16="http://schemas.microsoft.com/office/drawing/2014/main" id="{2B5C35D9-FD2E-47B3-886C-D1491CB248EE}"/>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38" name="Rectangle 410">
                <a:extLst>
                  <a:ext uri="{FF2B5EF4-FFF2-40B4-BE49-F238E27FC236}">
                    <a16:creationId xmlns:a16="http://schemas.microsoft.com/office/drawing/2014/main" id="{F0F8963B-09D3-43AB-BA4F-271F01FF3BB5}"/>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39" name="Oval 411">
                <a:extLst>
                  <a:ext uri="{FF2B5EF4-FFF2-40B4-BE49-F238E27FC236}">
                    <a16:creationId xmlns:a16="http://schemas.microsoft.com/office/drawing/2014/main" id="{E08084B0-D793-4D86-8AD1-FDB7F39BAC8A}"/>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40" name="Group 1107">
                <a:extLst>
                  <a:ext uri="{FF2B5EF4-FFF2-40B4-BE49-F238E27FC236}">
                    <a16:creationId xmlns:a16="http://schemas.microsoft.com/office/drawing/2014/main" id="{AD67AD3E-583D-4255-B8CE-AAE4014248EC}"/>
                  </a:ext>
                </a:extLst>
              </p:cNvPr>
              <p:cNvGrpSpPr>
                <a:grpSpLocks/>
              </p:cNvGrpSpPr>
              <p:nvPr/>
            </p:nvGrpSpPr>
            <p:grpSpPr bwMode="auto">
              <a:xfrm>
                <a:off x="4699" y="1145"/>
                <a:ext cx="138" cy="29"/>
                <a:chOff x="2468" y="1332"/>
                <a:chExt cx="310" cy="60"/>
              </a:xfrm>
            </p:grpSpPr>
            <p:sp>
              <p:nvSpPr>
                <p:cNvPr id="1043" name="Freeform 1108">
                  <a:extLst>
                    <a:ext uri="{FF2B5EF4-FFF2-40B4-BE49-F238E27FC236}">
                      <a16:creationId xmlns:a16="http://schemas.microsoft.com/office/drawing/2014/main" id="{723C8C15-8DE1-45F0-8311-A9E600D0D7E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44" name="Freeform 1109">
                  <a:extLst>
                    <a:ext uri="{FF2B5EF4-FFF2-40B4-BE49-F238E27FC236}">
                      <a16:creationId xmlns:a16="http://schemas.microsoft.com/office/drawing/2014/main" id="{F7B50DB5-3E80-41EF-9020-4D2422CC3CC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41" name="Line 1110">
                <a:extLst>
                  <a:ext uri="{FF2B5EF4-FFF2-40B4-BE49-F238E27FC236}">
                    <a16:creationId xmlns:a16="http://schemas.microsoft.com/office/drawing/2014/main" id="{538CDC5C-0366-465D-80D0-1D215444198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42" name="Line 1111">
                <a:extLst>
                  <a:ext uri="{FF2B5EF4-FFF2-40B4-BE49-F238E27FC236}">
                    <a16:creationId xmlns:a16="http://schemas.microsoft.com/office/drawing/2014/main" id="{FAB7206B-E99E-453F-B0B9-313E82CF458A}"/>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7" name="Group 1112">
              <a:extLst>
                <a:ext uri="{FF2B5EF4-FFF2-40B4-BE49-F238E27FC236}">
                  <a16:creationId xmlns:a16="http://schemas.microsoft.com/office/drawing/2014/main" id="{0706822E-7884-4271-BA5D-FAE25A5DCC30}"/>
                </a:ext>
              </a:extLst>
            </p:cNvPr>
            <p:cNvGrpSpPr>
              <a:grpSpLocks/>
            </p:cNvGrpSpPr>
            <p:nvPr/>
          </p:nvGrpSpPr>
          <p:grpSpPr bwMode="auto">
            <a:xfrm>
              <a:off x="6051550" y="3641725"/>
              <a:ext cx="390525" cy="169863"/>
              <a:chOff x="4650" y="1129"/>
              <a:chExt cx="246" cy="95"/>
            </a:xfrm>
          </p:grpSpPr>
          <p:sp>
            <p:nvSpPr>
              <p:cNvPr id="1029" name="Oval 407">
                <a:extLst>
                  <a:ext uri="{FF2B5EF4-FFF2-40B4-BE49-F238E27FC236}">
                    <a16:creationId xmlns:a16="http://schemas.microsoft.com/office/drawing/2014/main" id="{6C53A5C4-C31F-4307-A7CE-73C5CD7A4C1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30" name="Rectangle 410">
                <a:extLst>
                  <a:ext uri="{FF2B5EF4-FFF2-40B4-BE49-F238E27FC236}">
                    <a16:creationId xmlns:a16="http://schemas.microsoft.com/office/drawing/2014/main" id="{FE538F72-3E6F-45D1-A651-BA899DAE18A6}"/>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31" name="Oval 411">
                <a:extLst>
                  <a:ext uri="{FF2B5EF4-FFF2-40B4-BE49-F238E27FC236}">
                    <a16:creationId xmlns:a16="http://schemas.microsoft.com/office/drawing/2014/main" id="{22449AF1-2AF4-4AC8-BB02-48555995FE78}"/>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32" name="Group 1116">
                <a:extLst>
                  <a:ext uri="{FF2B5EF4-FFF2-40B4-BE49-F238E27FC236}">
                    <a16:creationId xmlns:a16="http://schemas.microsoft.com/office/drawing/2014/main" id="{76F029E7-5D8B-456F-813F-0EEB406DBF74}"/>
                  </a:ext>
                </a:extLst>
              </p:cNvPr>
              <p:cNvGrpSpPr>
                <a:grpSpLocks/>
              </p:cNvGrpSpPr>
              <p:nvPr/>
            </p:nvGrpSpPr>
            <p:grpSpPr bwMode="auto">
              <a:xfrm>
                <a:off x="4699" y="1145"/>
                <a:ext cx="138" cy="29"/>
                <a:chOff x="2468" y="1332"/>
                <a:chExt cx="310" cy="60"/>
              </a:xfrm>
            </p:grpSpPr>
            <p:sp>
              <p:nvSpPr>
                <p:cNvPr id="1035" name="Freeform 1117">
                  <a:extLst>
                    <a:ext uri="{FF2B5EF4-FFF2-40B4-BE49-F238E27FC236}">
                      <a16:creationId xmlns:a16="http://schemas.microsoft.com/office/drawing/2014/main" id="{85AD5422-4FB2-4FB0-8F82-957419D57AA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36" name="Freeform 1118">
                  <a:extLst>
                    <a:ext uri="{FF2B5EF4-FFF2-40B4-BE49-F238E27FC236}">
                      <a16:creationId xmlns:a16="http://schemas.microsoft.com/office/drawing/2014/main" id="{C3EF3A4D-AA04-464E-A97E-0DBE9043F61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33" name="Line 1119">
                <a:extLst>
                  <a:ext uri="{FF2B5EF4-FFF2-40B4-BE49-F238E27FC236}">
                    <a16:creationId xmlns:a16="http://schemas.microsoft.com/office/drawing/2014/main" id="{BA2F082B-CC08-402E-AF4B-752F2FA7F658}"/>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34" name="Line 1120">
                <a:extLst>
                  <a:ext uri="{FF2B5EF4-FFF2-40B4-BE49-F238E27FC236}">
                    <a16:creationId xmlns:a16="http://schemas.microsoft.com/office/drawing/2014/main" id="{4A43A3C2-3623-43B5-A76A-10AD79479951}"/>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8" name="Group 1121">
              <a:extLst>
                <a:ext uri="{FF2B5EF4-FFF2-40B4-BE49-F238E27FC236}">
                  <a16:creationId xmlns:a16="http://schemas.microsoft.com/office/drawing/2014/main" id="{83CF18C2-238A-4C06-BDE5-61E04980C8DB}"/>
                </a:ext>
              </a:extLst>
            </p:cNvPr>
            <p:cNvGrpSpPr>
              <a:grpSpLocks/>
            </p:cNvGrpSpPr>
            <p:nvPr/>
          </p:nvGrpSpPr>
          <p:grpSpPr bwMode="auto">
            <a:xfrm>
              <a:off x="6248400" y="4852988"/>
              <a:ext cx="617538" cy="247650"/>
              <a:chOff x="2356" y="1300"/>
              <a:chExt cx="555" cy="194"/>
            </a:xfrm>
          </p:grpSpPr>
          <p:sp>
            <p:nvSpPr>
              <p:cNvPr id="1021" name="Oval 407">
                <a:extLst>
                  <a:ext uri="{FF2B5EF4-FFF2-40B4-BE49-F238E27FC236}">
                    <a16:creationId xmlns:a16="http://schemas.microsoft.com/office/drawing/2014/main" id="{78116F1E-59FD-4D21-ABFC-095AA64BCACE}"/>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22" name="Rectangle 410">
                <a:extLst>
                  <a:ext uri="{FF2B5EF4-FFF2-40B4-BE49-F238E27FC236}">
                    <a16:creationId xmlns:a16="http://schemas.microsoft.com/office/drawing/2014/main" id="{60E9A5CF-BB51-4CA2-B52F-57E60124EA7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23" name="Oval 411">
                <a:extLst>
                  <a:ext uri="{FF2B5EF4-FFF2-40B4-BE49-F238E27FC236}">
                    <a16:creationId xmlns:a16="http://schemas.microsoft.com/office/drawing/2014/main" id="{F5F2358B-7D95-49AC-B38B-1ACEB3CFF9B0}"/>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24" name="Group 1125">
                <a:extLst>
                  <a:ext uri="{FF2B5EF4-FFF2-40B4-BE49-F238E27FC236}">
                    <a16:creationId xmlns:a16="http://schemas.microsoft.com/office/drawing/2014/main" id="{7A0DD6CF-9AA3-46A5-B51F-D37C4E17BDEA}"/>
                  </a:ext>
                </a:extLst>
              </p:cNvPr>
              <p:cNvGrpSpPr>
                <a:grpSpLocks/>
              </p:cNvGrpSpPr>
              <p:nvPr/>
            </p:nvGrpSpPr>
            <p:grpSpPr bwMode="auto">
              <a:xfrm>
                <a:off x="2468" y="1332"/>
                <a:ext cx="310" cy="60"/>
                <a:chOff x="2468" y="1332"/>
                <a:chExt cx="310" cy="60"/>
              </a:xfrm>
            </p:grpSpPr>
            <p:sp>
              <p:nvSpPr>
                <p:cNvPr id="1027" name="Freeform 1126">
                  <a:extLst>
                    <a:ext uri="{FF2B5EF4-FFF2-40B4-BE49-F238E27FC236}">
                      <a16:creationId xmlns:a16="http://schemas.microsoft.com/office/drawing/2014/main" id="{5E96DFC2-3975-4179-8463-6711E98961B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8" name="Freeform 1127">
                  <a:extLst>
                    <a:ext uri="{FF2B5EF4-FFF2-40B4-BE49-F238E27FC236}">
                      <a16:creationId xmlns:a16="http://schemas.microsoft.com/office/drawing/2014/main" id="{38A69D20-57D1-4AD8-949D-B4CBF36F923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25" name="Line 1128">
                <a:extLst>
                  <a:ext uri="{FF2B5EF4-FFF2-40B4-BE49-F238E27FC236}">
                    <a16:creationId xmlns:a16="http://schemas.microsoft.com/office/drawing/2014/main" id="{8AEA20D9-7F93-48CC-926F-E29690457BD3}"/>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26" name="Line 1129">
                <a:extLst>
                  <a:ext uri="{FF2B5EF4-FFF2-40B4-BE49-F238E27FC236}">
                    <a16:creationId xmlns:a16="http://schemas.microsoft.com/office/drawing/2014/main" id="{727AF4FC-95BE-40C3-94BA-C563A765AB11}"/>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9" name="Group 1130">
              <a:extLst>
                <a:ext uri="{FF2B5EF4-FFF2-40B4-BE49-F238E27FC236}">
                  <a16:creationId xmlns:a16="http://schemas.microsoft.com/office/drawing/2014/main" id="{D376F1CA-06F7-4BC7-8E1E-E4F1175C75FB}"/>
                </a:ext>
              </a:extLst>
            </p:cNvPr>
            <p:cNvGrpSpPr>
              <a:grpSpLocks/>
            </p:cNvGrpSpPr>
            <p:nvPr/>
          </p:nvGrpSpPr>
          <p:grpSpPr bwMode="auto">
            <a:xfrm>
              <a:off x="6969125" y="4510088"/>
              <a:ext cx="617538" cy="247650"/>
              <a:chOff x="2356" y="1300"/>
              <a:chExt cx="555" cy="194"/>
            </a:xfrm>
          </p:grpSpPr>
          <p:sp>
            <p:nvSpPr>
              <p:cNvPr id="1013" name="Oval 407">
                <a:extLst>
                  <a:ext uri="{FF2B5EF4-FFF2-40B4-BE49-F238E27FC236}">
                    <a16:creationId xmlns:a16="http://schemas.microsoft.com/office/drawing/2014/main" id="{8F75F101-FA7E-49E6-9AED-52560799590B}"/>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14" name="Rectangle 410">
                <a:extLst>
                  <a:ext uri="{FF2B5EF4-FFF2-40B4-BE49-F238E27FC236}">
                    <a16:creationId xmlns:a16="http://schemas.microsoft.com/office/drawing/2014/main" id="{9D885165-1E1E-4411-BDAB-2177AF43D64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15" name="Oval 411">
                <a:extLst>
                  <a:ext uri="{FF2B5EF4-FFF2-40B4-BE49-F238E27FC236}">
                    <a16:creationId xmlns:a16="http://schemas.microsoft.com/office/drawing/2014/main" id="{01F70279-8812-4282-8006-4C868375B2FE}"/>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16" name="Group 1134">
                <a:extLst>
                  <a:ext uri="{FF2B5EF4-FFF2-40B4-BE49-F238E27FC236}">
                    <a16:creationId xmlns:a16="http://schemas.microsoft.com/office/drawing/2014/main" id="{00B62D39-A4C6-4B58-BBD6-CF44A1261361}"/>
                  </a:ext>
                </a:extLst>
              </p:cNvPr>
              <p:cNvGrpSpPr>
                <a:grpSpLocks/>
              </p:cNvGrpSpPr>
              <p:nvPr/>
            </p:nvGrpSpPr>
            <p:grpSpPr bwMode="auto">
              <a:xfrm>
                <a:off x="2468" y="1332"/>
                <a:ext cx="310" cy="60"/>
                <a:chOff x="2468" y="1332"/>
                <a:chExt cx="310" cy="60"/>
              </a:xfrm>
            </p:grpSpPr>
            <p:sp>
              <p:nvSpPr>
                <p:cNvPr id="1019" name="Freeform 1135">
                  <a:extLst>
                    <a:ext uri="{FF2B5EF4-FFF2-40B4-BE49-F238E27FC236}">
                      <a16:creationId xmlns:a16="http://schemas.microsoft.com/office/drawing/2014/main" id="{01276253-84E1-4298-AE72-27FC2714CF5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0" name="Freeform 1136">
                  <a:extLst>
                    <a:ext uri="{FF2B5EF4-FFF2-40B4-BE49-F238E27FC236}">
                      <a16:creationId xmlns:a16="http://schemas.microsoft.com/office/drawing/2014/main" id="{94C5A6E7-BF00-4D07-96BC-0ED58135CDB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17" name="Line 1137">
                <a:extLst>
                  <a:ext uri="{FF2B5EF4-FFF2-40B4-BE49-F238E27FC236}">
                    <a16:creationId xmlns:a16="http://schemas.microsoft.com/office/drawing/2014/main" id="{9D1A9A8B-9A47-4354-82AB-4879079FD393}"/>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18" name="Line 1138">
                <a:extLst>
                  <a:ext uri="{FF2B5EF4-FFF2-40B4-BE49-F238E27FC236}">
                    <a16:creationId xmlns:a16="http://schemas.microsoft.com/office/drawing/2014/main" id="{82D528F3-3A59-4FD1-AA22-0A978D7D552C}"/>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40" name="Group 1139">
              <a:extLst>
                <a:ext uri="{FF2B5EF4-FFF2-40B4-BE49-F238E27FC236}">
                  <a16:creationId xmlns:a16="http://schemas.microsoft.com/office/drawing/2014/main" id="{D1C7A817-E106-4EF9-AF52-2760097EB9A1}"/>
                </a:ext>
              </a:extLst>
            </p:cNvPr>
            <p:cNvGrpSpPr>
              <a:grpSpLocks/>
            </p:cNvGrpSpPr>
            <p:nvPr/>
          </p:nvGrpSpPr>
          <p:grpSpPr bwMode="auto">
            <a:xfrm>
              <a:off x="7585075" y="4811713"/>
              <a:ext cx="617538" cy="247650"/>
              <a:chOff x="2356" y="1300"/>
              <a:chExt cx="555" cy="194"/>
            </a:xfrm>
          </p:grpSpPr>
          <p:sp>
            <p:nvSpPr>
              <p:cNvPr id="1005" name="Oval 407">
                <a:extLst>
                  <a:ext uri="{FF2B5EF4-FFF2-40B4-BE49-F238E27FC236}">
                    <a16:creationId xmlns:a16="http://schemas.microsoft.com/office/drawing/2014/main" id="{5AF6E500-FF02-4D9F-9758-0A38867E315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06" name="Rectangle 410">
                <a:extLst>
                  <a:ext uri="{FF2B5EF4-FFF2-40B4-BE49-F238E27FC236}">
                    <a16:creationId xmlns:a16="http://schemas.microsoft.com/office/drawing/2014/main" id="{C7A30FD0-8975-428F-B071-AF7F53E3829C}"/>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07" name="Oval 411">
                <a:extLst>
                  <a:ext uri="{FF2B5EF4-FFF2-40B4-BE49-F238E27FC236}">
                    <a16:creationId xmlns:a16="http://schemas.microsoft.com/office/drawing/2014/main" id="{52DBC178-85F8-4597-B9EC-1DEA3B81DCF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08" name="Group 1143">
                <a:extLst>
                  <a:ext uri="{FF2B5EF4-FFF2-40B4-BE49-F238E27FC236}">
                    <a16:creationId xmlns:a16="http://schemas.microsoft.com/office/drawing/2014/main" id="{2E723408-90B3-4161-9CBB-8827CF4E96BF}"/>
                  </a:ext>
                </a:extLst>
              </p:cNvPr>
              <p:cNvGrpSpPr>
                <a:grpSpLocks/>
              </p:cNvGrpSpPr>
              <p:nvPr/>
            </p:nvGrpSpPr>
            <p:grpSpPr bwMode="auto">
              <a:xfrm>
                <a:off x="2468" y="1332"/>
                <a:ext cx="310" cy="60"/>
                <a:chOff x="2468" y="1332"/>
                <a:chExt cx="310" cy="60"/>
              </a:xfrm>
            </p:grpSpPr>
            <p:sp>
              <p:nvSpPr>
                <p:cNvPr id="1011" name="Freeform 1144">
                  <a:extLst>
                    <a:ext uri="{FF2B5EF4-FFF2-40B4-BE49-F238E27FC236}">
                      <a16:creationId xmlns:a16="http://schemas.microsoft.com/office/drawing/2014/main" id="{18916AD8-2AE4-481C-858C-C757777D3DD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12" name="Freeform 1145">
                  <a:extLst>
                    <a:ext uri="{FF2B5EF4-FFF2-40B4-BE49-F238E27FC236}">
                      <a16:creationId xmlns:a16="http://schemas.microsoft.com/office/drawing/2014/main" id="{3B244CBC-F268-4801-9D60-813B88E2A2E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09" name="Line 1146">
                <a:extLst>
                  <a:ext uri="{FF2B5EF4-FFF2-40B4-BE49-F238E27FC236}">
                    <a16:creationId xmlns:a16="http://schemas.microsoft.com/office/drawing/2014/main" id="{7F587E0C-E00A-46BC-817D-A478BE72EDAC}"/>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10" name="Line 1147">
                <a:extLst>
                  <a:ext uri="{FF2B5EF4-FFF2-40B4-BE49-F238E27FC236}">
                    <a16:creationId xmlns:a16="http://schemas.microsoft.com/office/drawing/2014/main" id="{2A27424A-39E9-4646-A9EE-A51034C36EAF}"/>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41" name="Group 3">
              <a:extLst>
                <a:ext uri="{FF2B5EF4-FFF2-40B4-BE49-F238E27FC236}">
                  <a16:creationId xmlns:a16="http://schemas.microsoft.com/office/drawing/2014/main" id="{7C6548B2-30D0-4994-85AC-970097C10FA2}"/>
                </a:ext>
              </a:extLst>
            </p:cNvPr>
            <p:cNvGrpSpPr>
              <a:grpSpLocks/>
            </p:cNvGrpSpPr>
            <p:nvPr/>
          </p:nvGrpSpPr>
          <p:grpSpPr bwMode="auto">
            <a:xfrm>
              <a:off x="5964238" y="3135313"/>
              <a:ext cx="314325" cy="334962"/>
              <a:chOff x="5974579" y="3105349"/>
              <a:chExt cx="347997" cy="396620"/>
            </a:xfrm>
          </p:grpSpPr>
          <p:pic>
            <p:nvPicPr>
              <p:cNvPr id="1003" name="Picture 555" descr="fridge2.png">
                <a:extLst>
                  <a:ext uri="{FF2B5EF4-FFF2-40B4-BE49-F238E27FC236}">
                    <a16:creationId xmlns:a16="http://schemas.microsoft.com/office/drawing/2014/main" id="{ABC3588B-6F97-446F-AE99-FEBEC972207A}"/>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 name="Picture 1115" descr="antenna_stylized">
                <a:extLst>
                  <a:ext uri="{FF2B5EF4-FFF2-40B4-BE49-F238E27FC236}">
                    <a16:creationId xmlns:a16="http://schemas.microsoft.com/office/drawing/2014/main" id="{FB8FF92A-6D2C-4BA4-A610-AC243A37D6A8}"/>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42" name="Picture 603" descr="car_icon_small">
              <a:extLst>
                <a:ext uri="{FF2B5EF4-FFF2-40B4-BE49-F238E27FC236}">
                  <a16:creationId xmlns:a16="http://schemas.microsoft.com/office/drawing/2014/main" id="{80AAFBE3-585D-41E1-AF02-AE8D0BE0BA5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3" name="Picture 814" descr="light2.png">
              <a:extLst>
                <a:ext uri="{FF2B5EF4-FFF2-40B4-BE49-F238E27FC236}">
                  <a16:creationId xmlns:a16="http://schemas.microsoft.com/office/drawing/2014/main" id="{F166623F-63E9-4CEA-B501-880B04A1B009}"/>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4" name="Picture 1017" descr="antenna_stylized">
              <a:extLst>
                <a:ext uri="{FF2B5EF4-FFF2-40B4-BE49-F238E27FC236}">
                  <a16:creationId xmlns:a16="http://schemas.microsoft.com/office/drawing/2014/main" id="{75DD5D4B-549D-44A9-A95F-242D343056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5" name="Picture 1017" descr="antenna_stylized">
              <a:extLst>
                <a:ext uri="{FF2B5EF4-FFF2-40B4-BE49-F238E27FC236}">
                  <a16:creationId xmlns:a16="http://schemas.microsoft.com/office/drawing/2014/main" id="{68D28DCF-C627-4AAA-B465-2AA501A8AE1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6" name="Group 347">
              <a:extLst>
                <a:ext uri="{FF2B5EF4-FFF2-40B4-BE49-F238E27FC236}">
                  <a16:creationId xmlns:a16="http://schemas.microsoft.com/office/drawing/2014/main" id="{96466EEE-7E9F-4405-A73A-F5E560DCFFFB}"/>
                </a:ext>
              </a:extLst>
            </p:cNvPr>
            <p:cNvGrpSpPr>
              <a:grpSpLocks/>
            </p:cNvGrpSpPr>
            <p:nvPr/>
          </p:nvGrpSpPr>
          <p:grpSpPr bwMode="auto">
            <a:xfrm>
              <a:off x="6220922" y="4838544"/>
              <a:ext cx="660165" cy="269566"/>
              <a:chOff x="1871277" y="1576300"/>
              <a:chExt cx="1128371" cy="437861"/>
            </a:xfrm>
          </p:grpSpPr>
          <p:sp>
            <p:nvSpPr>
              <p:cNvPr id="994" name="Oval 828">
                <a:extLst>
                  <a:ext uri="{FF2B5EF4-FFF2-40B4-BE49-F238E27FC236}">
                    <a16:creationId xmlns:a16="http://schemas.microsoft.com/office/drawing/2014/main" id="{5790AED8-8CD1-4633-9DA1-42CF1C757D7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5" name="Rectangle 829">
                <a:extLst>
                  <a:ext uri="{FF2B5EF4-FFF2-40B4-BE49-F238E27FC236}">
                    <a16:creationId xmlns:a16="http://schemas.microsoft.com/office/drawing/2014/main" id="{B41EA85A-1CFB-47AF-AF94-8B5E51A31E0E}"/>
                  </a:ext>
                </a:extLst>
              </p:cNvPr>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6" name="Oval 830">
                <a:extLst>
                  <a:ext uri="{FF2B5EF4-FFF2-40B4-BE49-F238E27FC236}">
                    <a16:creationId xmlns:a16="http://schemas.microsoft.com/office/drawing/2014/main" id="{D9BBF542-18F8-48DE-A20A-9843D52B545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7" name="Freeform 831">
                <a:extLst>
                  <a:ext uri="{FF2B5EF4-FFF2-40B4-BE49-F238E27FC236}">
                    <a16:creationId xmlns:a16="http://schemas.microsoft.com/office/drawing/2014/main" id="{87DB5C4D-43FE-4C06-958D-8AA8F7DD8481}"/>
                  </a:ext>
                </a:extLst>
              </p:cNvPr>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8" name="Freeform 832">
                <a:extLst>
                  <a:ext uri="{FF2B5EF4-FFF2-40B4-BE49-F238E27FC236}">
                    <a16:creationId xmlns:a16="http://schemas.microsoft.com/office/drawing/2014/main" id="{007803EC-690F-4CA0-9A9C-945A19A69B0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9" name="Freeform 833">
                <a:extLst>
                  <a:ext uri="{FF2B5EF4-FFF2-40B4-BE49-F238E27FC236}">
                    <a16:creationId xmlns:a16="http://schemas.microsoft.com/office/drawing/2014/main" id="{BD08FB0F-2F0C-4E87-BEC1-B7260C8E4E5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00" name="Freeform 834">
                <a:extLst>
                  <a:ext uri="{FF2B5EF4-FFF2-40B4-BE49-F238E27FC236}">
                    <a16:creationId xmlns:a16="http://schemas.microsoft.com/office/drawing/2014/main" id="{29A0AF26-E275-42C0-94E2-959990A52FE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01" name="Straight Connector 835">
                <a:extLst>
                  <a:ext uri="{FF2B5EF4-FFF2-40B4-BE49-F238E27FC236}">
                    <a16:creationId xmlns:a16="http://schemas.microsoft.com/office/drawing/2014/main" id="{C1E7B3D6-23FE-45C8-BF34-3ECB7612E6D6}"/>
                  </a:ext>
                </a:extLst>
              </p:cNvPr>
              <p:cNvCxnSpPr>
                <a:cxnSpLocks noChangeShapeType="1"/>
                <a:endCxn id="99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02" name="Straight Connector 836">
                <a:extLst>
                  <a:ext uri="{FF2B5EF4-FFF2-40B4-BE49-F238E27FC236}">
                    <a16:creationId xmlns:a16="http://schemas.microsoft.com/office/drawing/2014/main" id="{8C287BC0-6DC8-42AB-90E2-38EE581E982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7" name="Group 347">
              <a:extLst>
                <a:ext uri="{FF2B5EF4-FFF2-40B4-BE49-F238E27FC236}">
                  <a16:creationId xmlns:a16="http://schemas.microsoft.com/office/drawing/2014/main" id="{2F79AB5B-16DA-473D-A78E-BC6B5C769545}"/>
                </a:ext>
              </a:extLst>
            </p:cNvPr>
            <p:cNvGrpSpPr>
              <a:grpSpLocks/>
            </p:cNvGrpSpPr>
            <p:nvPr/>
          </p:nvGrpSpPr>
          <p:grpSpPr bwMode="auto">
            <a:xfrm>
              <a:off x="6933466" y="4503243"/>
              <a:ext cx="660165" cy="269566"/>
              <a:chOff x="1871277" y="1576300"/>
              <a:chExt cx="1128371" cy="437861"/>
            </a:xfrm>
          </p:grpSpPr>
          <p:sp>
            <p:nvSpPr>
              <p:cNvPr id="985" name="Oval 819">
                <a:extLst>
                  <a:ext uri="{FF2B5EF4-FFF2-40B4-BE49-F238E27FC236}">
                    <a16:creationId xmlns:a16="http://schemas.microsoft.com/office/drawing/2014/main" id="{3F38B742-6115-418A-A1F8-FFEC3C7BD63E}"/>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6" name="Rectangle 820">
                <a:extLst>
                  <a:ext uri="{FF2B5EF4-FFF2-40B4-BE49-F238E27FC236}">
                    <a16:creationId xmlns:a16="http://schemas.microsoft.com/office/drawing/2014/main" id="{61EE25A4-BAEF-49BE-A7E1-4BC3A10C0BDC}"/>
                  </a:ext>
                </a:extLst>
              </p:cNvPr>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7" name="Oval 821">
                <a:extLst>
                  <a:ext uri="{FF2B5EF4-FFF2-40B4-BE49-F238E27FC236}">
                    <a16:creationId xmlns:a16="http://schemas.microsoft.com/office/drawing/2014/main" id="{594198F6-8038-4D4E-A570-F20026B6DC3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8" name="Freeform 822">
                <a:extLst>
                  <a:ext uri="{FF2B5EF4-FFF2-40B4-BE49-F238E27FC236}">
                    <a16:creationId xmlns:a16="http://schemas.microsoft.com/office/drawing/2014/main" id="{DBD3E58E-55DC-46FC-B504-416A8B9BE058}"/>
                  </a:ext>
                </a:extLst>
              </p:cNvPr>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9" name="Freeform 823">
                <a:extLst>
                  <a:ext uri="{FF2B5EF4-FFF2-40B4-BE49-F238E27FC236}">
                    <a16:creationId xmlns:a16="http://schemas.microsoft.com/office/drawing/2014/main" id="{0EB83758-F721-48D7-8A32-A4C97859363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0" name="Freeform 824">
                <a:extLst>
                  <a:ext uri="{FF2B5EF4-FFF2-40B4-BE49-F238E27FC236}">
                    <a16:creationId xmlns:a16="http://schemas.microsoft.com/office/drawing/2014/main" id="{34180DAF-A7AF-4749-AE56-27505F3800D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1" name="Freeform 825">
                <a:extLst>
                  <a:ext uri="{FF2B5EF4-FFF2-40B4-BE49-F238E27FC236}">
                    <a16:creationId xmlns:a16="http://schemas.microsoft.com/office/drawing/2014/main" id="{FB05C5C0-A08D-4D1C-83E3-25231BFF27A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92" name="Straight Connector 826">
                <a:extLst>
                  <a:ext uri="{FF2B5EF4-FFF2-40B4-BE49-F238E27FC236}">
                    <a16:creationId xmlns:a16="http://schemas.microsoft.com/office/drawing/2014/main" id="{2FF63D17-5DD4-4382-B4AF-4B6CC98A97D5}"/>
                  </a:ext>
                </a:extLst>
              </p:cNvPr>
              <p:cNvCxnSpPr>
                <a:cxnSpLocks noChangeShapeType="1"/>
                <a:endCxn id="9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93" name="Straight Connector 827">
                <a:extLst>
                  <a:ext uri="{FF2B5EF4-FFF2-40B4-BE49-F238E27FC236}">
                    <a16:creationId xmlns:a16="http://schemas.microsoft.com/office/drawing/2014/main" id="{660907FD-D1DD-4F7F-95F8-05C985ABFDF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8" name="Group 347">
              <a:extLst>
                <a:ext uri="{FF2B5EF4-FFF2-40B4-BE49-F238E27FC236}">
                  <a16:creationId xmlns:a16="http://schemas.microsoft.com/office/drawing/2014/main" id="{353FEBF7-22A8-44BE-9EEF-EC2769D7E45F}"/>
                </a:ext>
              </a:extLst>
            </p:cNvPr>
            <p:cNvGrpSpPr>
              <a:grpSpLocks/>
            </p:cNvGrpSpPr>
            <p:nvPr/>
          </p:nvGrpSpPr>
          <p:grpSpPr bwMode="auto">
            <a:xfrm>
              <a:off x="7563920" y="4800505"/>
              <a:ext cx="660165" cy="269566"/>
              <a:chOff x="1871277" y="1576300"/>
              <a:chExt cx="1128371" cy="437861"/>
            </a:xfrm>
          </p:grpSpPr>
          <p:sp>
            <p:nvSpPr>
              <p:cNvPr id="976" name="Oval 810">
                <a:extLst>
                  <a:ext uri="{FF2B5EF4-FFF2-40B4-BE49-F238E27FC236}">
                    <a16:creationId xmlns:a16="http://schemas.microsoft.com/office/drawing/2014/main" id="{FC71747F-B738-43C3-B55C-6512CEED08A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7" name="Rectangle 811">
                <a:extLst>
                  <a:ext uri="{FF2B5EF4-FFF2-40B4-BE49-F238E27FC236}">
                    <a16:creationId xmlns:a16="http://schemas.microsoft.com/office/drawing/2014/main" id="{D30A24DB-C103-4225-8BBA-3666B5159EF1}"/>
                  </a:ext>
                </a:extLst>
              </p:cNvPr>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8" name="Oval 812">
                <a:extLst>
                  <a:ext uri="{FF2B5EF4-FFF2-40B4-BE49-F238E27FC236}">
                    <a16:creationId xmlns:a16="http://schemas.microsoft.com/office/drawing/2014/main" id="{CA1C5DA0-2543-4051-BF4F-285C3FEB3C9B}"/>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9" name="Freeform 813">
                <a:extLst>
                  <a:ext uri="{FF2B5EF4-FFF2-40B4-BE49-F238E27FC236}">
                    <a16:creationId xmlns:a16="http://schemas.microsoft.com/office/drawing/2014/main" id="{16125A8D-AEF7-48E6-9D9F-E215D83BFC76}"/>
                  </a:ext>
                </a:extLst>
              </p:cNvPr>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0" name="Freeform 814">
                <a:extLst>
                  <a:ext uri="{FF2B5EF4-FFF2-40B4-BE49-F238E27FC236}">
                    <a16:creationId xmlns:a16="http://schemas.microsoft.com/office/drawing/2014/main" id="{58D6100A-B476-48E8-A60A-449B5303D542}"/>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1" name="Freeform 815">
                <a:extLst>
                  <a:ext uri="{FF2B5EF4-FFF2-40B4-BE49-F238E27FC236}">
                    <a16:creationId xmlns:a16="http://schemas.microsoft.com/office/drawing/2014/main" id="{FD578BA4-EAA8-412F-B9EB-442CE302F94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2" name="Freeform 816">
                <a:extLst>
                  <a:ext uri="{FF2B5EF4-FFF2-40B4-BE49-F238E27FC236}">
                    <a16:creationId xmlns:a16="http://schemas.microsoft.com/office/drawing/2014/main" id="{C3E8D182-5956-4AA0-BE41-7AD7B2FFA6D9}"/>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83" name="Straight Connector 817">
                <a:extLst>
                  <a:ext uri="{FF2B5EF4-FFF2-40B4-BE49-F238E27FC236}">
                    <a16:creationId xmlns:a16="http://schemas.microsoft.com/office/drawing/2014/main" id="{88FD5775-E3EA-473A-917B-33712306F5CA}"/>
                  </a:ext>
                </a:extLst>
              </p:cNvPr>
              <p:cNvCxnSpPr>
                <a:cxnSpLocks noChangeShapeType="1"/>
                <a:endCxn id="9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84" name="Straight Connector 818">
                <a:extLst>
                  <a:ext uri="{FF2B5EF4-FFF2-40B4-BE49-F238E27FC236}">
                    <a16:creationId xmlns:a16="http://schemas.microsoft.com/office/drawing/2014/main" id="{3644F769-A9C9-4C94-B134-CFBB0FAAD68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9" name="Group 347">
              <a:extLst>
                <a:ext uri="{FF2B5EF4-FFF2-40B4-BE49-F238E27FC236}">
                  <a16:creationId xmlns:a16="http://schemas.microsoft.com/office/drawing/2014/main" id="{0E8BFD5C-3FD7-4349-9905-405E0AA760AA}"/>
                </a:ext>
              </a:extLst>
            </p:cNvPr>
            <p:cNvGrpSpPr>
              <a:grpSpLocks/>
            </p:cNvGrpSpPr>
            <p:nvPr/>
          </p:nvGrpSpPr>
          <p:grpSpPr bwMode="auto">
            <a:xfrm>
              <a:off x="6050373" y="3620176"/>
              <a:ext cx="425094" cy="228319"/>
              <a:chOff x="1871277" y="1576300"/>
              <a:chExt cx="1128371" cy="437861"/>
            </a:xfrm>
          </p:grpSpPr>
          <p:sp>
            <p:nvSpPr>
              <p:cNvPr id="967" name="Oval 801">
                <a:extLst>
                  <a:ext uri="{FF2B5EF4-FFF2-40B4-BE49-F238E27FC236}">
                    <a16:creationId xmlns:a16="http://schemas.microsoft.com/office/drawing/2014/main" id="{9A1E9AD3-BBFF-4B75-AA00-7705AC5B68D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8" name="Rectangle 802">
                <a:extLst>
                  <a:ext uri="{FF2B5EF4-FFF2-40B4-BE49-F238E27FC236}">
                    <a16:creationId xmlns:a16="http://schemas.microsoft.com/office/drawing/2014/main" id="{78EAA268-F764-4892-8820-118CD7AA62AB}"/>
                  </a:ext>
                </a:extLst>
              </p:cNvPr>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9" name="Oval 803">
                <a:extLst>
                  <a:ext uri="{FF2B5EF4-FFF2-40B4-BE49-F238E27FC236}">
                    <a16:creationId xmlns:a16="http://schemas.microsoft.com/office/drawing/2014/main" id="{39EA9D43-4B40-4D26-A93C-D20E0D655D8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0" name="Freeform 804">
                <a:extLst>
                  <a:ext uri="{FF2B5EF4-FFF2-40B4-BE49-F238E27FC236}">
                    <a16:creationId xmlns:a16="http://schemas.microsoft.com/office/drawing/2014/main" id="{6B9BB14D-8E47-4E5E-9AB7-9B7D5706E5C1}"/>
                  </a:ext>
                </a:extLst>
              </p:cNvPr>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1" name="Freeform 805">
                <a:extLst>
                  <a:ext uri="{FF2B5EF4-FFF2-40B4-BE49-F238E27FC236}">
                    <a16:creationId xmlns:a16="http://schemas.microsoft.com/office/drawing/2014/main" id="{5F96B1A5-8ACD-402D-9CBF-BC07A2235B2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72" name="Freeform 806">
                <a:extLst>
                  <a:ext uri="{FF2B5EF4-FFF2-40B4-BE49-F238E27FC236}">
                    <a16:creationId xmlns:a16="http://schemas.microsoft.com/office/drawing/2014/main" id="{611DC034-D3DC-4E8A-9512-B3032B05ED5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73" name="Freeform 807">
                <a:extLst>
                  <a:ext uri="{FF2B5EF4-FFF2-40B4-BE49-F238E27FC236}">
                    <a16:creationId xmlns:a16="http://schemas.microsoft.com/office/drawing/2014/main" id="{3A8813E2-447B-4739-9B1D-32C04569B8E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74" name="Straight Connector 808">
                <a:extLst>
                  <a:ext uri="{FF2B5EF4-FFF2-40B4-BE49-F238E27FC236}">
                    <a16:creationId xmlns:a16="http://schemas.microsoft.com/office/drawing/2014/main" id="{266FA72A-A7DC-4155-9978-3B1A908A7576}"/>
                  </a:ext>
                </a:extLst>
              </p:cNvPr>
              <p:cNvCxnSpPr>
                <a:cxnSpLocks noChangeShapeType="1"/>
                <a:endCxn id="96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5" name="Straight Connector 809">
                <a:extLst>
                  <a:ext uri="{FF2B5EF4-FFF2-40B4-BE49-F238E27FC236}">
                    <a16:creationId xmlns:a16="http://schemas.microsoft.com/office/drawing/2014/main" id="{F43CDA52-5D4D-4B7E-9D3E-1033A7F26F9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0" name="Group 347">
              <a:extLst>
                <a:ext uri="{FF2B5EF4-FFF2-40B4-BE49-F238E27FC236}">
                  <a16:creationId xmlns:a16="http://schemas.microsoft.com/office/drawing/2014/main" id="{EC97B712-FCF2-404C-974D-BBA16C39FCBD}"/>
                </a:ext>
              </a:extLst>
            </p:cNvPr>
            <p:cNvGrpSpPr>
              <a:grpSpLocks/>
            </p:cNvGrpSpPr>
            <p:nvPr/>
          </p:nvGrpSpPr>
          <p:grpSpPr bwMode="auto">
            <a:xfrm>
              <a:off x="6347637" y="2481965"/>
              <a:ext cx="403071" cy="202807"/>
              <a:chOff x="1871277" y="1576300"/>
              <a:chExt cx="1128371" cy="437861"/>
            </a:xfrm>
          </p:grpSpPr>
          <p:sp>
            <p:nvSpPr>
              <p:cNvPr id="958" name="Oval 792">
                <a:extLst>
                  <a:ext uri="{FF2B5EF4-FFF2-40B4-BE49-F238E27FC236}">
                    <a16:creationId xmlns:a16="http://schemas.microsoft.com/office/drawing/2014/main" id="{3BF35B31-8C2C-43A0-9024-C525C28070D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9" name="Rectangle 793">
                <a:extLst>
                  <a:ext uri="{FF2B5EF4-FFF2-40B4-BE49-F238E27FC236}">
                    <a16:creationId xmlns:a16="http://schemas.microsoft.com/office/drawing/2014/main" id="{A672F8EF-4250-486A-B2F7-496074D122DF}"/>
                  </a:ext>
                </a:extLst>
              </p:cNvPr>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0" name="Oval 794">
                <a:extLst>
                  <a:ext uri="{FF2B5EF4-FFF2-40B4-BE49-F238E27FC236}">
                    <a16:creationId xmlns:a16="http://schemas.microsoft.com/office/drawing/2014/main" id="{4ED6D94C-15FC-41EB-B3DF-165F99A17A6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1" name="Freeform 795">
                <a:extLst>
                  <a:ext uri="{FF2B5EF4-FFF2-40B4-BE49-F238E27FC236}">
                    <a16:creationId xmlns:a16="http://schemas.microsoft.com/office/drawing/2014/main" id="{C554CB58-CFFB-4DD9-90F6-9C1F5DA11914}"/>
                  </a:ext>
                </a:extLst>
              </p:cNvPr>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2" name="Freeform 796">
                <a:extLst>
                  <a:ext uri="{FF2B5EF4-FFF2-40B4-BE49-F238E27FC236}">
                    <a16:creationId xmlns:a16="http://schemas.microsoft.com/office/drawing/2014/main" id="{B21B6E99-EDAC-451B-8033-1E53B6813D05}"/>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63" name="Freeform 797">
                <a:extLst>
                  <a:ext uri="{FF2B5EF4-FFF2-40B4-BE49-F238E27FC236}">
                    <a16:creationId xmlns:a16="http://schemas.microsoft.com/office/drawing/2014/main" id="{1906FACC-C730-4EB2-8650-E5CA4844568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64" name="Freeform 798">
                <a:extLst>
                  <a:ext uri="{FF2B5EF4-FFF2-40B4-BE49-F238E27FC236}">
                    <a16:creationId xmlns:a16="http://schemas.microsoft.com/office/drawing/2014/main" id="{B5DD25EE-C906-4907-9AF2-3247B11E17A0}"/>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65" name="Straight Connector 799">
                <a:extLst>
                  <a:ext uri="{FF2B5EF4-FFF2-40B4-BE49-F238E27FC236}">
                    <a16:creationId xmlns:a16="http://schemas.microsoft.com/office/drawing/2014/main" id="{D69566FA-7C70-4A77-A86C-810DFC2ABF70}"/>
                  </a:ext>
                </a:extLst>
              </p:cNvPr>
              <p:cNvCxnSpPr>
                <a:cxnSpLocks noChangeShapeType="1"/>
                <a:endCxn id="9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6" name="Straight Connector 800">
                <a:extLst>
                  <a:ext uri="{FF2B5EF4-FFF2-40B4-BE49-F238E27FC236}">
                    <a16:creationId xmlns:a16="http://schemas.microsoft.com/office/drawing/2014/main" id="{9C58ADB1-426F-4C4D-8A88-FA9709723AB2}"/>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1" name="Group 589">
              <a:extLst>
                <a:ext uri="{FF2B5EF4-FFF2-40B4-BE49-F238E27FC236}">
                  <a16:creationId xmlns:a16="http://schemas.microsoft.com/office/drawing/2014/main" id="{2DF851A1-D084-4E04-B190-7067A5A94C16}"/>
                </a:ext>
              </a:extLst>
            </p:cNvPr>
            <p:cNvGrpSpPr>
              <a:grpSpLocks/>
            </p:cNvGrpSpPr>
            <p:nvPr/>
          </p:nvGrpSpPr>
          <p:grpSpPr bwMode="auto">
            <a:xfrm>
              <a:off x="7678804" y="2388750"/>
              <a:ext cx="418211" cy="189727"/>
              <a:chOff x="7913987" y="1515773"/>
              <a:chExt cx="625138" cy="276534"/>
            </a:xfrm>
          </p:grpSpPr>
          <p:sp>
            <p:nvSpPr>
              <p:cNvPr id="949" name="Oval 783">
                <a:extLst>
                  <a:ext uri="{FF2B5EF4-FFF2-40B4-BE49-F238E27FC236}">
                    <a16:creationId xmlns:a16="http://schemas.microsoft.com/office/drawing/2014/main" id="{C9980E5F-018E-4B5C-97EA-1F578467931D}"/>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0" name="Rectangle 784">
                <a:extLst>
                  <a:ext uri="{FF2B5EF4-FFF2-40B4-BE49-F238E27FC236}">
                    <a16:creationId xmlns:a16="http://schemas.microsoft.com/office/drawing/2014/main" id="{793EC38E-9B94-4E05-81AB-37CAFD413F78}"/>
                  </a:ext>
                </a:extLst>
              </p:cNvPr>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1" name="Oval 785">
                <a:extLst>
                  <a:ext uri="{FF2B5EF4-FFF2-40B4-BE49-F238E27FC236}">
                    <a16:creationId xmlns:a16="http://schemas.microsoft.com/office/drawing/2014/main" id="{0D380AD7-3A16-47B8-98D9-6E87CC24868D}"/>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2" name="Freeform 786">
                <a:extLst>
                  <a:ext uri="{FF2B5EF4-FFF2-40B4-BE49-F238E27FC236}">
                    <a16:creationId xmlns:a16="http://schemas.microsoft.com/office/drawing/2014/main" id="{DD51C9F9-7F11-4D75-BB42-04966B7A663D}"/>
                  </a:ext>
                </a:extLst>
              </p:cNvPr>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3" name="Freeform 787">
                <a:extLst>
                  <a:ext uri="{FF2B5EF4-FFF2-40B4-BE49-F238E27FC236}">
                    <a16:creationId xmlns:a16="http://schemas.microsoft.com/office/drawing/2014/main" id="{A5E9FBFA-A2AE-41A2-A2A2-80BF01CF3800}"/>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54" name="Freeform 788">
                <a:extLst>
                  <a:ext uri="{FF2B5EF4-FFF2-40B4-BE49-F238E27FC236}">
                    <a16:creationId xmlns:a16="http://schemas.microsoft.com/office/drawing/2014/main" id="{954D2AEA-7898-46E3-88F2-5ABA4DD6F12E}"/>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55" name="Freeform 789">
                <a:extLst>
                  <a:ext uri="{FF2B5EF4-FFF2-40B4-BE49-F238E27FC236}">
                    <a16:creationId xmlns:a16="http://schemas.microsoft.com/office/drawing/2014/main" id="{479121F6-B347-45A9-8B77-771E3E8B78C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56" name="Straight Connector 790">
                <a:extLst>
                  <a:ext uri="{FF2B5EF4-FFF2-40B4-BE49-F238E27FC236}">
                    <a16:creationId xmlns:a16="http://schemas.microsoft.com/office/drawing/2014/main" id="{1EEDF7CA-C583-46EF-8C36-6B1E715526E0}"/>
                  </a:ext>
                </a:extLst>
              </p:cNvPr>
              <p:cNvCxnSpPr>
                <a:cxnSpLocks noChangeShapeType="1"/>
                <a:endCxn id="95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7" name="Straight Connector 791">
                <a:extLst>
                  <a:ext uri="{FF2B5EF4-FFF2-40B4-BE49-F238E27FC236}">
                    <a16:creationId xmlns:a16="http://schemas.microsoft.com/office/drawing/2014/main" id="{5BC65698-20AF-4A05-BF69-FC8C47338819}"/>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2" name="Group 590">
              <a:extLst>
                <a:ext uri="{FF2B5EF4-FFF2-40B4-BE49-F238E27FC236}">
                  <a16:creationId xmlns:a16="http://schemas.microsoft.com/office/drawing/2014/main" id="{82A6C5C5-1252-48D9-AA14-9F9638D242A5}"/>
                </a:ext>
              </a:extLst>
            </p:cNvPr>
            <p:cNvGrpSpPr>
              <a:grpSpLocks/>
            </p:cNvGrpSpPr>
            <p:nvPr/>
          </p:nvGrpSpPr>
          <p:grpSpPr bwMode="auto">
            <a:xfrm>
              <a:off x="7187343" y="2485248"/>
              <a:ext cx="418211" cy="189727"/>
              <a:chOff x="7913987" y="1515773"/>
              <a:chExt cx="625138" cy="276534"/>
            </a:xfrm>
          </p:grpSpPr>
          <p:sp>
            <p:nvSpPr>
              <p:cNvPr id="940" name="Oval 774">
                <a:extLst>
                  <a:ext uri="{FF2B5EF4-FFF2-40B4-BE49-F238E27FC236}">
                    <a16:creationId xmlns:a16="http://schemas.microsoft.com/office/drawing/2014/main" id="{D097712A-40AC-4E56-99A6-4103794F4890}"/>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1" name="Rectangle 775">
                <a:extLst>
                  <a:ext uri="{FF2B5EF4-FFF2-40B4-BE49-F238E27FC236}">
                    <a16:creationId xmlns:a16="http://schemas.microsoft.com/office/drawing/2014/main" id="{834103A1-251A-4122-880A-D0B1A2D327ED}"/>
                  </a:ext>
                </a:extLst>
              </p:cNvPr>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42" name="Oval 776">
                <a:extLst>
                  <a:ext uri="{FF2B5EF4-FFF2-40B4-BE49-F238E27FC236}">
                    <a16:creationId xmlns:a16="http://schemas.microsoft.com/office/drawing/2014/main" id="{70EC0555-1684-4CB8-9741-A90843385200}"/>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3" name="Freeform 777">
                <a:extLst>
                  <a:ext uri="{FF2B5EF4-FFF2-40B4-BE49-F238E27FC236}">
                    <a16:creationId xmlns:a16="http://schemas.microsoft.com/office/drawing/2014/main" id="{743D14DA-1F08-4EFF-B8CB-496F810C3493}"/>
                  </a:ext>
                </a:extLst>
              </p:cNvPr>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44" name="Freeform 778">
                <a:extLst>
                  <a:ext uri="{FF2B5EF4-FFF2-40B4-BE49-F238E27FC236}">
                    <a16:creationId xmlns:a16="http://schemas.microsoft.com/office/drawing/2014/main" id="{3A60D4B2-00D2-4153-BF17-B2D8B74CBACC}"/>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5" name="Freeform 779">
                <a:extLst>
                  <a:ext uri="{FF2B5EF4-FFF2-40B4-BE49-F238E27FC236}">
                    <a16:creationId xmlns:a16="http://schemas.microsoft.com/office/drawing/2014/main" id="{2EAA9497-F0A1-43B5-8250-C2245D8BC785}"/>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6" name="Freeform 780">
                <a:extLst>
                  <a:ext uri="{FF2B5EF4-FFF2-40B4-BE49-F238E27FC236}">
                    <a16:creationId xmlns:a16="http://schemas.microsoft.com/office/drawing/2014/main" id="{5876CA1D-BE33-46A4-9264-C100DD88826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47" name="Straight Connector 781">
                <a:extLst>
                  <a:ext uri="{FF2B5EF4-FFF2-40B4-BE49-F238E27FC236}">
                    <a16:creationId xmlns:a16="http://schemas.microsoft.com/office/drawing/2014/main" id="{CAB5BE05-E42A-4807-9A9A-E6DC7F1FC5B5}"/>
                  </a:ext>
                </a:extLst>
              </p:cNvPr>
              <p:cNvCxnSpPr>
                <a:cxnSpLocks noChangeShapeType="1"/>
                <a:endCxn id="94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8" name="Straight Connector 782">
                <a:extLst>
                  <a:ext uri="{FF2B5EF4-FFF2-40B4-BE49-F238E27FC236}">
                    <a16:creationId xmlns:a16="http://schemas.microsoft.com/office/drawing/2014/main" id="{BA4BAB8E-8F22-4E15-B821-9B1118D18500}"/>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3" name="Group 591">
              <a:extLst>
                <a:ext uri="{FF2B5EF4-FFF2-40B4-BE49-F238E27FC236}">
                  <a16:creationId xmlns:a16="http://schemas.microsoft.com/office/drawing/2014/main" id="{D7254293-5BDA-43B6-9AF3-F7CCD20CE653}"/>
                </a:ext>
              </a:extLst>
            </p:cNvPr>
            <p:cNvGrpSpPr>
              <a:grpSpLocks/>
            </p:cNvGrpSpPr>
            <p:nvPr/>
          </p:nvGrpSpPr>
          <p:grpSpPr bwMode="auto">
            <a:xfrm>
              <a:off x="7195275" y="2751878"/>
              <a:ext cx="418211" cy="189727"/>
              <a:chOff x="7913987" y="1515773"/>
              <a:chExt cx="625138" cy="276534"/>
            </a:xfrm>
          </p:grpSpPr>
          <p:sp>
            <p:nvSpPr>
              <p:cNvPr id="931" name="Oval 765">
                <a:extLst>
                  <a:ext uri="{FF2B5EF4-FFF2-40B4-BE49-F238E27FC236}">
                    <a16:creationId xmlns:a16="http://schemas.microsoft.com/office/drawing/2014/main" id="{FF82C7E7-D044-4FA9-A0D9-507EE697C852}"/>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32" name="Rectangle 766">
                <a:extLst>
                  <a:ext uri="{FF2B5EF4-FFF2-40B4-BE49-F238E27FC236}">
                    <a16:creationId xmlns:a16="http://schemas.microsoft.com/office/drawing/2014/main" id="{B95865BB-9EC5-41DF-BE23-FA0E5357D19C}"/>
                  </a:ext>
                </a:extLst>
              </p:cNvPr>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33" name="Oval 767">
                <a:extLst>
                  <a:ext uri="{FF2B5EF4-FFF2-40B4-BE49-F238E27FC236}">
                    <a16:creationId xmlns:a16="http://schemas.microsoft.com/office/drawing/2014/main" id="{DE5924E7-AB2C-4C6E-8443-39FD4697D04C}"/>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34" name="Freeform 768">
                <a:extLst>
                  <a:ext uri="{FF2B5EF4-FFF2-40B4-BE49-F238E27FC236}">
                    <a16:creationId xmlns:a16="http://schemas.microsoft.com/office/drawing/2014/main" id="{7F7735E8-FC24-433F-8B39-2A3C378FACFD}"/>
                  </a:ext>
                </a:extLst>
              </p:cNvPr>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35" name="Freeform 769">
                <a:extLst>
                  <a:ext uri="{FF2B5EF4-FFF2-40B4-BE49-F238E27FC236}">
                    <a16:creationId xmlns:a16="http://schemas.microsoft.com/office/drawing/2014/main" id="{BD3E316B-202B-429F-8A80-030150D2BA5E}"/>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6" name="Freeform 770">
                <a:extLst>
                  <a:ext uri="{FF2B5EF4-FFF2-40B4-BE49-F238E27FC236}">
                    <a16:creationId xmlns:a16="http://schemas.microsoft.com/office/drawing/2014/main" id="{2957B360-B4F9-4401-A2EC-EC57C7661778}"/>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7" name="Freeform 771">
                <a:extLst>
                  <a:ext uri="{FF2B5EF4-FFF2-40B4-BE49-F238E27FC236}">
                    <a16:creationId xmlns:a16="http://schemas.microsoft.com/office/drawing/2014/main" id="{D344B108-9E5E-44F7-9B52-F2B1DB946932}"/>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38" name="Straight Connector 772">
                <a:extLst>
                  <a:ext uri="{FF2B5EF4-FFF2-40B4-BE49-F238E27FC236}">
                    <a16:creationId xmlns:a16="http://schemas.microsoft.com/office/drawing/2014/main" id="{897AE132-F036-40F9-B5C3-5AD72F1DE8A1}"/>
                  </a:ext>
                </a:extLst>
              </p:cNvPr>
              <p:cNvCxnSpPr>
                <a:cxnSpLocks noChangeShapeType="1"/>
                <a:endCxn id="9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9" name="Straight Connector 773">
                <a:extLst>
                  <a:ext uri="{FF2B5EF4-FFF2-40B4-BE49-F238E27FC236}">
                    <a16:creationId xmlns:a16="http://schemas.microsoft.com/office/drawing/2014/main" id="{EE7E774F-8D30-44A2-BF0F-EC2F1C7DA7E0}"/>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4" name="Group 592">
              <a:extLst>
                <a:ext uri="{FF2B5EF4-FFF2-40B4-BE49-F238E27FC236}">
                  <a16:creationId xmlns:a16="http://schemas.microsoft.com/office/drawing/2014/main" id="{96733D6A-778E-4342-BC31-AE381D9EDC40}"/>
                </a:ext>
              </a:extLst>
            </p:cNvPr>
            <p:cNvGrpSpPr>
              <a:grpSpLocks/>
            </p:cNvGrpSpPr>
            <p:nvPr/>
          </p:nvGrpSpPr>
          <p:grpSpPr bwMode="auto">
            <a:xfrm>
              <a:off x="7088975" y="3633334"/>
              <a:ext cx="418211" cy="189727"/>
              <a:chOff x="7913987" y="1515773"/>
              <a:chExt cx="625138" cy="276534"/>
            </a:xfrm>
          </p:grpSpPr>
          <p:sp>
            <p:nvSpPr>
              <p:cNvPr id="922" name="Oval 756">
                <a:extLst>
                  <a:ext uri="{FF2B5EF4-FFF2-40B4-BE49-F238E27FC236}">
                    <a16:creationId xmlns:a16="http://schemas.microsoft.com/office/drawing/2014/main" id="{2230162C-29B4-4CE2-A01F-83DF4C09F564}"/>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23" name="Rectangle 757">
                <a:extLst>
                  <a:ext uri="{FF2B5EF4-FFF2-40B4-BE49-F238E27FC236}">
                    <a16:creationId xmlns:a16="http://schemas.microsoft.com/office/drawing/2014/main" id="{8F27B0BA-C6A0-4F79-8101-FBA25BCC3679}"/>
                  </a:ext>
                </a:extLst>
              </p:cNvPr>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4" name="Oval 758">
                <a:extLst>
                  <a:ext uri="{FF2B5EF4-FFF2-40B4-BE49-F238E27FC236}">
                    <a16:creationId xmlns:a16="http://schemas.microsoft.com/office/drawing/2014/main" id="{B1DD34A8-B225-4E4F-BB77-5ACDC6CFC27F}"/>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25" name="Freeform 759">
                <a:extLst>
                  <a:ext uri="{FF2B5EF4-FFF2-40B4-BE49-F238E27FC236}">
                    <a16:creationId xmlns:a16="http://schemas.microsoft.com/office/drawing/2014/main" id="{439D3044-413E-44DD-8AFB-F1AEE9865D5A}"/>
                  </a:ext>
                </a:extLst>
              </p:cNvPr>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6" name="Freeform 760">
                <a:extLst>
                  <a:ext uri="{FF2B5EF4-FFF2-40B4-BE49-F238E27FC236}">
                    <a16:creationId xmlns:a16="http://schemas.microsoft.com/office/drawing/2014/main" id="{C2805FFC-B10C-4968-8429-889BA1303FC0}"/>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27" name="Freeform 761">
                <a:extLst>
                  <a:ext uri="{FF2B5EF4-FFF2-40B4-BE49-F238E27FC236}">
                    <a16:creationId xmlns:a16="http://schemas.microsoft.com/office/drawing/2014/main" id="{EF012771-19C9-4013-970C-4BF07A601BC2}"/>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28" name="Freeform 762">
                <a:extLst>
                  <a:ext uri="{FF2B5EF4-FFF2-40B4-BE49-F238E27FC236}">
                    <a16:creationId xmlns:a16="http://schemas.microsoft.com/office/drawing/2014/main" id="{504D831A-0926-4C51-8D78-E0AA5300DB55}"/>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9" name="Straight Connector 763">
                <a:extLst>
                  <a:ext uri="{FF2B5EF4-FFF2-40B4-BE49-F238E27FC236}">
                    <a16:creationId xmlns:a16="http://schemas.microsoft.com/office/drawing/2014/main" id="{7E12C215-1045-49FF-87DD-02E1BB1B8CCE}"/>
                  </a:ext>
                </a:extLst>
              </p:cNvPr>
              <p:cNvCxnSpPr>
                <a:cxnSpLocks noChangeShapeType="1"/>
                <a:endCxn id="92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0" name="Straight Connector 764">
                <a:extLst>
                  <a:ext uri="{FF2B5EF4-FFF2-40B4-BE49-F238E27FC236}">
                    <a16:creationId xmlns:a16="http://schemas.microsoft.com/office/drawing/2014/main" id="{9764BCA0-8A6E-452D-96A3-C2C05CA3B045}"/>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5" name="Group 593">
              <a:extLst>
                <a:ext uri="{FF2B5EF4-FFF2-40B4-BE49-F238E27FC236}">
                  <a16:creationId xmlns:a16="http://schemas.microsoft.com/office/drawing/2014/main" id="{95A9E702-7B65-4378-B0F7-241DE58AC8BC}"/>
                </a:ext>
              </a:extLst>
            </p:cNvPr>
            <p:cNvGrpSpPr>
              <a:grpSpLocks/>
            </p:cNvGrpSpPr>
            <p:nvPr/>
          </p:nvGrpSpPr>
          <p:grpSpPr bwMode="auto">
            <a:xfrm>
              <a:off x="7748699" y="3641266"/>
              <a:ext cx="418211" cy="189727"/>
              <a:chOff x="7913987" y="1515773"/>
              <a:chExt cx="625138" cy="276534"/>
            </a:xfrm>
          </p:grpSpPr>
          <p:sp>
            <p:nvSpPr>
              <p:cNvPr id="913" name="Oval 747">
                <a:extLst>
                  <a:ext uri="{FF2B5EF4-FFF2-40B4-BE49-F238E27FC236}">
                    <a16:creationId xmlns:a16="http://schemas.microsoft.com/office/drawing/2014/main" id="{95DF2F30-563C-4885-AE45-8CDC779022EA}"/>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4" name="Rectangle 748">
                <a:extLst>
                  <a:ext uri="{FF2B5EF4-FFF2-40B4-BE49-F238E27FC236}">
                    <a16:creationId xmlns:a16="http://schemas.microsoft.com/office/drawing/2014/main" id="{A6B7F2AF-DAC1-478B-82DE-2C6FD1E183C1}"/>
                  </a:ext>
                </a:extLst>
              </p:cNvPr>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15" name="Oval 749">
                <a:extLst>
                  <a:ext uri="{FF2B5EF4-FFF2-40B4-BE49-F238E27FC236}">
                    <a16:creationId xmlns:a16="http://schemas.microsoft.com/office/drawing/2014/main" id="{F069D15C-367C-4D19-94B8-8B4AFABE0504}"/>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6" name="Freeform 750">
                <a:extLst>
                  <a:ext uri="{FF2B5EF4-FFF2-40B4-BE49-F238E27FC236}">
                    <a16:creationId xmlns:a16="http://schemas.microsoft.com/office/drawing/2014/main" id="{9B13EBF7-B2E1-415F-9FA9-88D963275120}"/>
                  </a:ext>
                </a:extLst>
              </p:cNvPr>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17" name="Freeform 751">
                <a:extLst>
                  <a:ext uri="{FF2B5EF4-FFF2-40B4-BE49-F238E27FC236}">
                    <a16:creationId xmlns:a16="http://schemas.microsoft.com/office/drawing/2014/main" id="{2B9B211F-0A5C-4E6D-B8DF-795062370A01}"/>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8" name="Freeform 752">
                <a:extLst>
                  <a:ext uri="{FF2B5EF4-FFF2-40B4-BE49-F238E27FC236}">
                    <a16:creationId xmlns:a16="http://schemas.microsoft.com/office/drawing/2014/main" id="{49800864-8978-4A40-A99E-AF8A15795FBB}"/>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9" name="Freeform 753">
                <a:extLst>
                  <a:ext uri="{FF2B5EF4-FFF2-40B4-BE49-F238E27FC236}">
                    <a16:creationId xmlns:a16="http://schemas.microsoft.com/office/drawing/2014/main" id="{0E697689-FF30-4D09-8B5A-7D0DF809B0D4}"/>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0" name="Straight Connector 754">
                <a:extLst>
                  <a:ext uri="{FF2B5EF4-FFF2-40B4-BE49-F238E27FC236}">
                    <a16:creationId xmlns:a16="http://schemas.microsoft.com/office/drawing/2014/main" id="{CA79ABA3-6970-485D-8D35-4712415F8A82}"/>
                  </a:ext>
                </a:extLst>
              </p:cNvPr>
              <p:cNvCxnSpPr>
                <a:cxnSpLocks noChangeShapeType="1"/>
                <a:endCxn id="91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21" name="Straight Connector 755">
                <a:extLst>
                  <a:ext uri="{FF2B5EF4-FFF2-40B4-BE49-F238E27FC236}">
                    <a16:creationId xmlns:a16="http://schemas.microsoft.com/office/drawing/2014/main" id="{AAF49002-FE94-4462-B22F-4AC33C3E197C}"/>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6" name="Group 594">
              <a:extLst>
                <a:ext uri="{FF2B5EF4-FFF2-40B4-BE49-F238E27FC236}">
                  <a16:creationId xmlns:a16="http://schemas.microsoft.com/office/drawing/2014/main" id="{11C543C8-6897-43D2-B3EE-D10A71982C1D}"/>
                </a:ext>
              </a:extLst>
            </p:cNvPr>
            <p:cNvGrpSpPr>
              <a:grpSpLocks/>
            </p:cNvGrpSpPr>
            <p:nvPr/>
          </p:nvGrpSpPr>
          <p:grpSpPr bwMode="auto">
            <a:xfrm>
              <a:off x="7440813" y="3924693"/>
              <a:ext cx="418211" cy="189727"/>
              <a:chOff x="7913987" y="1515773"/>
              <a:chExt cx="625138" cy="276534"/>
            </a:xfrm>
          </p:grpSpPr>
          <p:sp>
            <p:nvSpPr>
              <p:cNvPr id="904" name="Oval 738">
                <a:extLst>
                  <a:ext uri="{FF2B5EF4-FFF2-40B4-BE49-F238E27FC236}">
                    <a16:creationId xmlns:a16="http://schemas.microsoft.com/office/drawing/2014/main" id="{73E02320-5DC4-43A7-838E-CF0542DABD4B}"/>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05" name="Rectangle 739">
                <a:extLst>
                  <a:ext uri="{FF2B5EF4-FFF2-40B4-BE49-F238E27FC236}">
                    <a16:creationId xmlns:a16="http://schemas.microsoft.com/office/drawing/2014/main" id="{D014C318-0893-4110-881A-B6430320F011}"/>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6" name="Oval 740">
                <a:extLst>
                  <a:ext uri="{FF2B5EF4-FFF2-40B4-BE49-F238E27FC236}">
                    <a16:creationId xmlns:a16="http://schemas.microsoft.com/office/drawing/2014/main" id="{4BA77CED-5FC5-451F-BF6E-1AF68BE6C00E}"/>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07" name="Freeform 741">
                <a:extLst>
                  <a:ext uri="{FF2B5EF4-FFF2-40B4-BE49-F238E27FC236}">
                    <a16:creationId xmlns:a16="http://schemas.microsoft.com/office/drawing/2014/main" id="{B3F922A0-3B48-4D20-A8D5-B0B49759239E}"/>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8" name="Freeform 742">
                <a:extLst>
                  <a:ext uri="{FF2B5EF4-FFF2-40B4-BE49-F238E27FC236}">
                    <a16:creationId xmlns:a16="http://schemas.microsoft.com/office/drawing/2014/main" id="{37AA1256-0E8E-4614-85D7-5DA7E732213D}"/>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09" name="Freeform 743">
                <a:extLst>
                  <a:ext uri="{FF2B5EF4-FFF2-40B4-BE49-F238E27FC236}">
                    <a16:creationId xmlns:a16="http://schemas.microsoft.com/office/drawing/2014/main" id="{D4FF4A81-8A0A-4EA8-BCA0-DA365CE9C161}"/>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0" name="Freeform 744">
                <a:extLst>
                  <a:ext uri="{FF2B5EF4-FFF2-40B4-BE49-F238E27FC236}">
                    <a16:creationId xmlns:a16="http://schemas.microsoft.com/office/drawing/2014/main" id="{02841275-92F0-4852-AA29-B8147FDAEC58}"/>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11" name="Straight Connector 745">
                <a:extLst>
                  <a:ext uri="{FF2B5EF4-FFF2-40B4-BE49-F238E27FC236}">
                    <a16:creationId xmlns:a16="http://schemas.microsoft.com/office/drawing/2014/main" id="{709F3F04-3D7F-4013-9FCB-F82B5DE21AAB}"/>
                  </a:ext>
                </a:extLst>
              </p:cNvPr>
              <p:cNvCxnSpPr>
                <a:cxnSpLocks noChangeShapeType="1"/>
                <a:endCxn id="90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12" name="Straight Connector 746">
                <a:extLst>
                  <a:ext uri="{FF2B5EF4-FFF2-40B4-BE49-F238E27FC236}">
                    <a16:creationId xmlns:a16="http://schemas.microsoft.com/office/drawing/2014/main" id="{F9E05B22-728F-4CEF-88EB-7960A9AB5255}"/>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757" name="Line 421">
              <a:extLst>
                <a:ext uri="{FF2B5EF4-FFF2-40B4-BE49-F238E27FC236}">
                  <a16:creationId xmlns:a16="http://schemas.microsoft.com/office/drawing/2014/main" id="{239CF444-8EDD-452D-982C-DABAB39A705D}"/>
                </a:ext>
              </a:extLst>
            </p:cNvPr>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8" name="Line 422">
              <a:extLst>
                <a:ext uri="{FF2B5EF4-FFF2-40B4-BE49-F238E27FC236}">
                  <a16:creationId xmlns:a16="http://schemas.microsoft.com/office/drawing/2014/main" id="{3BA22691-B49C-475C-AF10-2A66DF02D36B}"/>
                </a:ext>
              </a:extLst>
            </p:cNvPr>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9" name="Line 423">
              <a:extLst>
                <a:ext uri="{FF2B5EF4-FFF2-40B4-BE49-F238E27FC236}">
                  <a16:creationId xmlns:a16="http://schemas.microsoft.com/office/drawing/2014/main" id="{FB79586F-9729-4800-90D6-7A0FDE34083D}"/>
                </a:ext>
              </a:extLst>
            </p:cNvPr>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0" name="Line 444">
              <a:extLst>
                <a:ext uri="{FF2B5EF4-FFF2-40B4-BE49-F238E27FC236}">
                  <a16:creationId xmlns:a16="http://schemas.microsoft.com/office/drawing/2014/main" id="{7C0E99C1-872B-4AA1-A66E-EA2C87EC9961}"/>
                </a:ext>
              </a:extLst>
            </p:cNvPr>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1" name="Line 445">
              <a:extLst>
                <a:ext uri="{FF2B5EF4-FFF2-40B4-BE49-F238E27FC236}">
                  <a16:creationId xmlns:a16="http://schemas.microsoft.com/office/drawing/2014/main" id="{C2F44A2B-3640-4991-B77D-BC556CCBDA8B}"/>
                </a:ext>
              </a:extLst>
            </p:cNvPr>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2" name="Line 446">
              <a:extLst>
                <a:ext uri="{FF2B5EF4-FFF2-40B4-BE49-F238E27FC236}">
                  <a16:creationId xmlns:a16="http://schemas.microsoft.com/office/drawing/2014/main" id="{FD874242-7D9F-4D66-B821-A7BE84A5B9B6}"/>
                </a:ext>
              </a:extLst>
            </p:cNvPr>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3" name="Line 447">
              <a:extLst>
                <a:ext uri="{FF2B5EF4-FFF2-40B4-BE49-F238E27FC236}">
                  <a16:creationId xmlns:a16="http://schemas.microsoft.com/office/drawing/2014/main" id="{040F6350-B77E-4B4A-A4C6-4F34EA2F4467}"/>
                </a:ext>
              </a:extLst>
            </p:cNvPr>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4" name="Line 448">
              <a:extLst>
                <a:ext uri="{FF2B5EF4-FFF2-40B4-BE49-F238E27FC236}">
                  <a16:creationId xmlns:a16="http://schemas.microsoft.com/office/drawing/2014/main" id="{88FB3123-03EA-467E-A99F-0A69222A7C8F}"/>
                </a:ext>
              </a:extLst>
            </p:cNvPr>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5" name="Line 450">
              <a:extLst>
                <a:ext uri="{FF2B5EF4-FFF2-40B4-BE49-F238E27FC236}">
                  <a16:creationId xmlns:a16="http://schemas.microsoft.com/office/drawing/2014/main" id="{21831A04-8FC7-44EC-804D-FBA04C095E4B}"/>
                </a:ext>
              </a:extLst>
            </p:cNvPr>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6" name="Line 451">
              <a:extLst>
                <a:ext uri="{FF2B5EF4-FFF2-40B4-BE49-F238E27FC236}">
                  <a16:creationId xmlns:a16="http://schemas.microsoft.com/office/drawing/2014/main" id="{6DDDE2F9-2E72-4D6A-88CE-B1B614BB639B}"/>
                </a:ext>
              </a:extLst>
            </p:cNvPr>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7" name="Line 452">
              <a:extLst>
                <a:ext uri="{FF2B5EF4-FFF2-40B4-BE49-F238E27FC236}">
                  <a16:creationId xmlns:a16="http://schemas.microsoft.com/office/drawing/2014/main" id="{890024CA-3BD4-46A1-845C-118B923FE251}"/>
                </a:ext>
              </a:extLst>
            </p:cNvPr>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8" name="Line 541">
              <a:extLst>
                <a:ext uri="{FF2B5EF4-FFF2-40B4-BE49-F238E27FC236}">
                  <a16:creationId xmlns:a16="http://schemas.microsoft.com/office/drawing/2014/main" id="{64995710-DE35-4483-94FD-8654A53452E8}"/>
                </a:ext>
              </a:extLst>
            </p:cNvPr>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769" name="Group 665">
              <a:extLst>
                <a:ext uri="{FF2B5EF4-FFF2-40B4-BE49-F238E27FC236}">
                  <a16:creationId xmlns:a16="http://schemas.microsoft.com/office/drawing/2014/main" id="{45EAFE23-1D87-4747-B2A3-4154ED848C5B}"/>
                </a:ext>
              </a:extLst>
            </p:cNvPr>
            <p:cNvGrpSpPr>
              <a:grpSpLocks/>
            </p:cNvGrpSpPr>
            <p:nvPr/>
          </p:nvGrpSpPr>
          <p:grpSpPr bwMode="auto">
            <a:xfrm>
              <a:off x="7689850" y="2395538"/>
              <a:ext cx="390525" cy="169862"/>
              <a:chOff x="4650" y="1129"/>
              <a:chExt cx="246" cy="95"/>
            </a:xfrm>
          </p:grpSpPr>
          <p:sp>
            <p:nvSpPr>
              <p:cNvPr id="896" name="Oval 407">
                <a:extLst>
                  <a:ext uri="{FF2B5EF4-FFF2-40B4-BE49-F238E27FC236}">
                    <a16:creationId xmlns:a16="http://schemas.microsoft.com/office/drawing/2014/main" id="{312D4868-C888-4AA4-BEA4-602ECDEF9739}"/>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97" name="Rectangle 410">
                <a:extLst>
                  <a:ext uri="{FF2B5EF4-FFF2-40B4-BE49-F238E27FC236}">
                    <a16:creationId xmlns:a16="http://schemas.microsoft.com/office/drawing/2014/main" id="{C32F5364-D5FB-48D2-A60C-577C4215CE9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98" name="Oval 411">
                <a:extLst>
                  <a:ext uri="{FF2B5EF4-FFF2-40B4-BE49-F238E27FC236}">
                    <a16:creationId xmlns:a16="http://schemas.microsoft.com/office/drawing/2014/main" id="{124F02E3-751E-4096-BF36-5EA583D85A0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99" name="Group 659">
                <a:extLst>
                  <a:ext uri="{FF2B5EF4-FFF2-40B4-BE49-F238E27FC236}">
                    <a16:creationId xmlns:a16="http://schemas.microsoft.com/office/drawing/2014/main" id="{00302CA3-AB78-467C-B242-4CB514D9726E}"/>
                  </a:ext>
                </a:extLst>
              </p:cNvPr>
              <p:cNvGrpSpPr>
                <a:grpSpLocks/>
              </p:cNvGrpSpPr>
              <p:nvPr/>
            </p:nvGrpSpPr>
            <p:grpSpPr bwMode="auto">
              <a:xfrm>
                <a:off x="4699" y="1145"/>
                <a:ext cx="138" cy="29"/>
                <a:chOff x="2468" y="1332"/>
                <a:chExt cx="310" cy="60"/>
              </a:xfrm>
            </p:grpSpPr>
            <p:sp>
              <p:nvSpPr>
                <p:cNvPr id="902" name="Freeform 660">
                  <a:extLst>
                    <a:ext uri="{FF2B5EF4-FFF2-40B4-BE49-F238E27FC236}">
                      <a16:creationId xmlns:a16="http://schemas.microsoft.com/office/drawing/2014/main" id="{29713F92-E32A-45D2-B46E-3CAF0CC66D3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903" name="Freeform 661">
                  <a:extLst>
                    <a:ext uri="{FF2B5EF4-FFF2-40B4-BE49-F238E27FC236}">
                      <a16:creationId xmlns:a16="http://schemas.microsoft.com/office/drawing/2014/main" id="{41FEF511-F602-4E81-A6CA-8DD97A8646B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900" name="Line 662">
                <a:extLst>
                  <a:ext uri="{FF2B5EF4-FFF2-40B4-BE49-F238E27FC236}">
                    <a16:creationId xmlns:a16="http://schemas.microsoft.com/office/drawing/2014/main" id="{6C71CD23-3FEE-4395-869C-99B0C8D0609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01" name="Line 663">
                <a:extLst>
                  <a:ext uri="{FF2B5EF4-FFF2-40B4-BE49-F238E27FC236}">
                    <a16:creationId xmlns:a16="http://schemas.microsoft.com/office/drawing/2014/main" id="{0ACA5F9C-5730-4FCE-8251-303C9A2D8A46}"/>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0" name="Group 675">
              <a:extLst>
                <a:ext uri="{FF2B5EF4-FFF2-40B4-BE49-F238E27FC236}">
                  <a16:creationId xmlns:a16="http://schemas.microsoft.com/office/drawing/2014/main" id="{D5928B80-2630-40B0-BF8E-4E29A4FBFD66}"/>
                </a:ext>
              </a:extLst>
            </p:cNvPr>
            <p:cNvGrpSpPr>
              <a:grpSpLocks/>
            </p:cNvGrpSpPr>
            <p:nvPr/>
          </p:nvGrpSpPr>
          <p:grpSpPr bwMode="auto">
            <a:xfrm>
              <a:off x="7204075" y="2493963"/>
              <a:ext cx="390525" cy="169862"/>
              <a:chOff x="4650" y="1129"/>
              <a:chExt cx="246" cy="95"/>
            </a:xfrm>
          </p:grpSpPr>
          <p:sp>
            <p:nvSpPr>
              <p:cNvPr id="888" name="Oval 407">
                <a:extLst>
                  <a:ext uri="{FF2B5EF4-FFF2-40B4-BE49-F238E27FC236}">
                    <a16:creationId xmlns:a16="http://schemas.microsoft.com/office/drawing/2014/main" id="{9093AF8F-96EF-492B-8265-9CDD8648776D}"/>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89" name="Rectangle 410">
                <a:extLst>
                  <a:ext uri="{FF2B5EF4-FFF2-40B4-BE49-F238E27FC236}">
                    <a16:creationId xmlns:a16="http://schemas.microsoft.com/office/drawing/2014/main" id="{ECE96D9C-2BAF-4885-A4E2-DB21CA1EA7FA}"/>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90" name="Oval 411">
                <a:extLst>
                  <a:ext uri="{FF2B5EF4-FFF2-40B4-BE49-F238E27FC236}">
                    <a16:creationId xmlns:a16="http://schemas.microsoft.com/office/drawing/2014/main" id="{6F27CC96-7216-4E48-A9C6-60909E2BD116}"/>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91" name="Group 679">
                <a:extLst>
                  <a:ext uri="{FF2B5EF4-FFF2-40B4-BE49-F238E27FC236}">
                    <a16:creationId xmlns:a16="http://schemas.microsoft.com/office/drawing/2014/main" id="{DF3A445F-A09D-4FF7-B882-BAF76BDE6514}"/>
                  </a:ext>
                </a:extLst>
              </p:cNvPr>
              <p:cNvGrpSpPr>
                <a:grpSpLocks/>
              </p:cNvGrpSpPr>
              <p:nvPr/>
            </p:nvGrpSpPr>
            <p:grpSpPr bwMode="auto">
              <a:xfrm>
                <a:off x="4699" y="1145"/>
                <a:ext cx="138" cy="29"/>
                <a:chOff x="2468" y="1332"/>
                <a:chExt cx="310" cy="60"/>
              </a:xfrm>
            </p:grpSpPr>
            <p:sp>
              <p:nvSpPr>
                <p:cNvPr id="894" name="Freeform 680">
                  <a:extLst>
                    <a:ext uri="{FF2B5EF4-FFF2-40B4-BE49-F238E27FC236}">
                      <a16:creationId xmlns:a16="http://schemas.microsoft.com/office/drawing/2014/main" id="{8DC4594C-3FEB-47E9-B1EC-0303D150A5D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95" name="Freeform 681">
                  <a:extLst>
                    <a:ext uri="{FF2B5EF4-FFF2-40B4-BE49-F238E27FC236}">
                      <a16:creationId xmlns:a16="http://schemas.microsoft.com/office/drawing/2014/main" id="{A8ADA9B6-4A30-4094-A77C-A6572E0EBEC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92" name="Line 682">
                <a:extLst>
                  <a:ext uri="{FF2B5EF4-FFF2-40B4-BE49-F238E27FC236}">
                    <a16:creationId xmlns:a16="http://schemas.microsoft.com/office/drawing/2014/main" id="{1E90FD60-AFE0-4D18-9B91-241F87265522}"/>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93" name="Line 683">
                <a:extLst>
                  <a:ext uri="{FF2B5EF4-FFF2-40B4-BE49-F238E27FC236}">
                    <a16:creationId xmlns:a16="http://schemas.microsoft.com/office/drawing/2014/main" id="{E2939FCB-DA87-407C-AE1E-B62979566B42}"/>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1" name="Group 684">
              <a:extLst>
                <a:ext uri="{FF2B5EF4-FFF2-40B4-BE49-F238E27FC236}">
                  <a16:creationId xmlns:a16="http://schemas.microsoft.com/office/drawing/2014/main" id="{D7127724-2121-4733-92FA-DE8ECE2FF6C9}"/>
                </a:ext>
              </a:extLst>
            </p:cNvPr>
            <p:cNvGrpSpPr>
              <a:grpSpLocks/>
            </p:cNvGrpSpPr>
            <p:nvPr/>
          </p:nvGrpSpPr>
          <p:grpSpPr bwMode="auto">
            <a:xfrm>
              <a:off x="7215188" y="2757488"/>
              <a:ext cx="390525" cy="169862"/>
              <a:chOff x="4650" y="1129"/>
              <a:chExt cx="246" cy="95"/>
            </a:xfrm>
          </p:grpSpPr>
          <p:sp>
            <p:nvSpPr>
              <p:cNvPr id="880" name="Oval 407">
                <a:extLst>
                  <a:ext uri="{FF2B5EF4-FFF2-40B4-BE49-F238E27FC236}">
                    <a16:creationId xmlns:a16="http://schemas.microsoft.com/office/drawing/2014/main" id="{6084296F-5338-49E1-961A-96FEEC577EC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81" name="Rectangle 410">
                <a:extLst>
                  <a:ext uri="{FF2B5EF4-FFF2-40B4-BE49-F238E27FC236}">
                    <a16:creationId xmlns:a16="http://schemas.microsoft.com/office/drawing/2014/main" id="{42D7BC4E-1E93-4206-91F4-EF618DACB406}"/>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82" name="Oval 411">
                <a:extLst>
                  <a:ext uri="{FF2B5EF4-FFF2-40B4-BE49-F238E27FC236}">
                    <a16:creationId xmlns:a16="http://schemas.microsoft.com/office/drawing/2014/main" id="{72E69823-7AC6-4A5B-9493-E7592CF966CB}"/>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83" name="Group 688">
                <a:extLst>
                  <a:ext uri="{FF2B5EF4-FFF2-40B4-BE49-F238E27FC236}">
                    <a16:creationId xmlns:a16="http://schemas.microsoft.com/office/drawing/2014/main" id="{DEA3345A-EB1F-4A1A-8FA5-F3D65F5123FF}"/>
                  </a:ext>
                </a:extLst>
              </p:cNvPr>
              <p:cNvGrpSpPr>
                <a:grpSpLocks/>
              </p:cNvGrpSpPr>
              <p:nvPr/>
            </p:nvGrpSpPr>
            <p:grpSpPr bwMode="auto">
              <a:xfrm>
                <a:off x="4699" y="1145"/>
                <a:ext cx="138" cy="29"/>
                <a:chOff x="2468" y="1332"/>
                <a:chExt cx="310" cy="60"/>
              </a:xfrm>
            </p:grpSpPr>
            <p:sp>
              <p:nvSpPr>
                <p:cNvPr id="886" name="Freeform 689">
                  <a:extLst>
                    <a:ext uri="{FF2B5EF4-FFF2-40B4-BE49-F238E27FC236}">
                      <a16:creationId xmlns:a16="http://schemas.microsoft.com/office/drawing/2014/main" id="{E0EE3E80-8BC7-40D3-903A-74791CF967D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87" name="Freeform 690">
                  <a:extLst>
                    <a:ext uri="{FF2B5EF4-FFF2-40B4-BE49-F238E27FC236}">
                      <a16:creationId xmlns:a16="http://schemas.microsoft.com/office/drawing/2014/main" id="{E1449F18-4094-49D4-8A41-F817F70073D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84" name="Line 691">
                <a:extLst>
                  <a:ext uri="{FF2B5EF4-FFF2-40B4-BE49-F238E27FC236}">
                    <a16:creationId xmlns:a16="http://schemas.microsoft.com/office/drawing/2014/main" id="{512BCB07-A1C4-4BD6-A57C-1B745E97C088}"/>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85" name="Line 692">
                <a:extLst>
                  <a:ext uri="{FF2B5EF4-FFF2-40B4-BE49-F238E27FC236}">
                    <a16:creationId xmlns:a16="http://schemas.microsoft.com/office/drawing/2014/main" id="{64E21C42-5445-48CB-99E0-D223FEC620B0}"/>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72" name="Line 693">
              <a:extLst>
                <a:ext uri="{FF2B5EF4-FFF2-40B4-BE49-F238E27FC236}">
                  <a16:creationId xmlns:a16="http://schemas.microsoft.com/office/drawing/2014/main" id="{4B0D4EE1-D95F-4C92-A93B-0D056CCCA5CA}"/>
                </a:ext>
              </a:extLst>
            </p:cNvPr>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773" name="Group 694">
              <a:extLst>
                <a:ext uri="{FF2B5EF4-FFF2-40B4-BE49-F238E27FC236}">
                  <a16:creationId xmlns:a16="http://schemas.microsoft.com/office/drawing/2014/main" id="{C0E36FD3-7683-43E2-B8E8-6B8124DDCDE3}"/>
                </a:ext>
              </a:extLst>
            </p:cNvPr>
            <p:cNvGrpSpPr>
              <a:grpSpLocks/>
            </p:cNvGrpSpPr>
            <p:nvPr/>
          </p:nvGrpSpPr>
          <p:grpSpPr bwMode="auto">
            <a:xfrm>
              <a:off x="7400925" y="3911600"/>
              <a:ext cx="485775" cy="203200"/>
              <a:chOff x="4650" y="1129"/>
              <a:chExt cx="246" cy="95"/>
            </a:xfrm>
          </p:grpSpPr>
          <p:sp>
            <p:nvSpPr>
              <p:cNvPr id="872" name="Oval 407">
                <a:extLst>
                  <a:ext uri="{FF2B5EF4-FFF2-40B4-BE49-F238E27FC236}">
                    <a16:creationId xmlns:a16="http://schemas.microsoft.com/office/drawing/2014/main" id="{2565B18A-DBB5-4BA3-A539-D98D2225ECB5}"/>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73" name="Rectangle 410">
                <a:extLst>
                  <a:ext uri="{FF2B5EF4-FFF2-40B4-BE49-F238E27FC236}">
                    <a16:creationId xmlns:a16="http://schemas.microsoft.com/office/drawing/2014/main" id="{25C961B7-E09B-443C-B1DD-9907A6352073}"/>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74" name="Oval 411">
                <a:extLst>
                  <a:ext uri="{FF2B5EF4-FFF2-40B4-BE49-F238E27FC236}">
                    <a16:creationId xmlns:a16="http://schemas.microsoft.com/office/drawing/2014/main" id="{99335968-B0AA-4122-AE42-CEC5F964B6ED}"/>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75" name="Group 698">
                <a:extLst>
                  <a:ext uri="{FF2B5EF4-FFF2-40B4-BE49-F238E27FC236}">
                    <a16:creationId xmlns:a16="http://schemas.microsoft.com/office/drawing/2014/main" id="{90565A34-3D0F-433D-809F-2F5F96759DE1}"/>
                  </a:ext>
                </a:extLst>
              </p:cNvPr>
              <p:cNvGrpSpPr>
                <a:grpSpLocks/>
              </p:cNvGrpSpPr>
              <p:nvPr/>
            </p:nvGrpSpPr>
            <p:grpSpPr bwMode="auto">
              <a:xfrm>
                <a:off x="4699" y="1145"/>
                <a:ext cx="138" cy="29"/>
                <a:chOff x="2468" y="1332"/>
                <a:chExt cx="310" cy="60"/>
              </a:xfrm>
            </p:grpSpPr>
            <p:sp>
              <p:nvSpPr>
                <p:cNvPr id="878" name="Freeform 699">
                  <a:extLst>
                    <a:ext uri="{FF2B5EF4-FFF2-40B4-BE49-F238E27FC236}">
                      <a16:creationId xmlns:a16="http://schemas.microsoft.com/office/drawing/2014/main" id="{7D938521-6709-42E2-83EF-194DFAABD8C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79" name="Freeform 700">
                  <a:extLst>
                    <a:ext uri="{FF2B5EF4-FFF2-40B4-BE49-F238E27FC236}">
                      <a16:creationId xmlns:a16="http://schemas.microsoft.com/office/drawing/2014/main" id="{C26A3FDA-EC3C-42C5-B854-068837AACEE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76" name="Line 701">
                <a:extLst>
                  <a:ext uri="{FF2B5EF4-FFF2-40B4-BE49-F238E27FC236}">
                    <a16:creationId xmlns:a16="http://schemas.microsoft.com/office/drawing/2014/main" id="{E0D47738-3C7D-49E0-92EA-5D9E797A06A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77" name="Line 702">
                <a:extLst>
                  <a:ext uri="{FF2B5EF4-FFF2-40B4-BE49-F238E27FC236}">
                    <a16:creationId xmlns:a16="http://schemas.microsoft.com/office/drawing/2014/main" id="{5BE2C886-272E-42AD-B720-AC2020C9D1D2}"/>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4" name="Group 712">
              <a:extLst>
                <a:ext uri="{FF2B5EF4-FFF2-40B4-BE49-F238E27FC236}">
                  <a16:creationId xmlns:a16="http://schemas.microsoft.com/office/drawing/2014/main" id="{A14202BF-71A2-4119-9230-07149781DF9A}"/>
                </a:ext>
              </a:extLst>
            </p:cNvPr>
            <p:cNvGrpSpPr>
              <a:grpSpLocks/>
            </p:cNvGrpSpPr>
            <p:nvPr/>
          </p:nvGrpSpPr>
          <p:grpSpPr bwMode="auto">
            <a:xfrm>
              <a:off x="7081838" y="3630613"/>
              <a:ext cx="485775" cy="203200"/>
              <a:chOff x="4650" y="1129"/>
              <a:chExt cx="246" cy="95"/>
            </a:xfrm>
          </p:grpSpPr>
          <p:sp>
            <p:nvSpPr>
              <p:cNvPr id="864" name="Oval 407">
                <a:extLst>
                  <a:ext uri="{FF2B5EF4-FFF2-40B4-BE49-F238E27FC236}">
                    <a16:creationId xmlns:a16="http://schemas.microsoft.com/office/drawing/2014/main" id="{C5A09C10-D2B0-4B8E-9824-20844BAD0999}"/>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65" name="Rectangle 410">
                <a:extLst>
                  <a:ext uri="{FF2B5EF4-FFF2-40B4-BE49-F238E27FC236}">
                    <a16:creationId xmlns:a16="http://schemas.microsoft.com/office/drawing/2014/main" id="{6823996C-5731-4061-A89B-7211E3CB0729}"/>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66" name="Oval 411">
                <a:extLst>
                  <a:ext uri="{FF2B5EF4-FFF2-40B4-BE49-F238E27FC236}">
                    <a16:creationId xmlns:a16="http://schemas.microsoft.com/office/drawing/2014/main" id="{663651A1-7FF6-4605-BF51-85A1FB037AAC}"/>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67" name="Group 716">
                <a:extLst>
                  <a:ext uri="{FF2B5EF4-FFF2-40B4-BE49-F238E27FC236}">
                    <a16:creationId xmlns:a16="http://schemas.microsoft.com/office/drawing/2014/main" id="{3F581736-D979-4AC3-BB23-580CBA727EF5}"/>
                  </a:ext>
                </a:extLst>
              </p:cNvPr>
              <p:cNvGrpSpPr>
                <a:grpSpLocks/>
              </p:cNvGrpSpPr>
              <p:nvPr/>
            </p:nvGrpSpPr>
            <p:grpSpPr bwMode="auto">
              <a:xfrm>
                <a:off x="4699" y="1145"/>
                <a:ext cx="138" cy="29"/>
                <a:chOff x="2468" y="1332"/>
                <a:chExt cx="310" cy="60"/>
              </a:xfrm>
            </p:grpSpPr>
            <p:sp>
              <p:nvSpPr>
                <p:cNvPr id="870" name="Freeform 717">
                  <a:extLst>
                    <a:ext uri="{FF2B5EF4-FFF2-40B4-BE49-F238E27FC236}">
                      <a16:creationId xmlns:a16="http://schemas.microsoft.com/office/drawing/2014/main" id="{89A4A51A-F89A-420B-84B7-04F2FFA14DB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71" name="Freeform 718">
                  <a:extLst>
                    <a:ext uri="{FF2B5EF4-FFF2-40B4-BE49-F238E27FC236}">
                      <a16:creationId xmlns:a16="http://schemas.microsoft.com/office/drawing/2014/main" id="{8923B0AB-4FC3-4FC0-BAB7-B54F23C6D0F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68" name="Line 719">
                <a:extLst>
                  <a:ext uri="{FF2B5EF4-FFF2-40B4-BE49-F238E27FC236}">
                    <a16:creationId xmlns:a16="http://schemas.microsoft.com/office/drawing/2014/main" id="{0892CE69-3E50-4208-B6FA-DF0801656F2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9" name="Line 720">
                <a:extLst>
                  <a:ext uri="{FF2B5EF4-FFF2-40B4-BE49-F238E27FC236}">
                    <a16:creationId xmlns:a16="http://schemas.microsoft.com/office/drawing/2014/main" id="{2E4EC854-B617-4EA5-8929-A997D22ACC57}"/>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5" name="Group 721">
              <a:extLst>
                <a:ext uri="{FF2B5EF4-FFF2-40B4-BE49-F238E27FC236}">
                  <a16:creationId xmlns:a16="http://schemas.microsoft.com/office/drawing/2014/main" id="{3026DF2A-8C3C-4657-B1FF-87D1B980EE24}"/>
                </a:ext>
              </a:extLst>
            </p:cNvPr>
            <p:cNvGrpSpPr>
              <a:grpSpLocks/>
            </p:cNvGrpSpPr>
            <p:nvPr/>
          </p:nvGrpSpPr>
          <p:grpSpPr bwMode="auto">
            <a:xfrm>
              <a:off x="7743825" y="3643313"/>
              <a:ext cx="485775" cy="203200"/>
              <a:chOff x="4650" y="1129"/>
              <a:chExt cx="246" cy="95"/>
            </a:xfrm>
          </p:grpSpPr>
          <p:sp>
            <p:nvSpPr>
              <p:cNvPr id="856" name="Oval 407">
                <a:extLst>
                  <a:ext uri="{FF2B5EF4-FFF2-40B4-BE49-F238E27FC236}">
                    <a16:creationId xmlns:a16="http://schemas.microsoft.com/office/drawing/2014/main" id="{291CBE1B-A9D4-4C04-8F4A-B3DE1A301FB1}"/>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57" name="Rectangle 410">
                <a:extLst>
                  <a:ext uri="{FF2B5EF4-FFF2-40B4-BE49-F238E27FC236}">
                    <a16:creationId xmlns:a16="http://schemas.microsoft.com/office/drawing/2014/main" id="{85A5B2B3-2515-47BA-B98E-2ADF04646995}"/>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58" name="Oval 411">
                <a:extLst>
                  <a:ext uri="{FF2B5EF4-FFF2-40B4-BE49-F238E27FC236}">
                    <a16:creationId xmlns:a16="http://schemas.microsoft.com/office/drawing/2014/main" id="{760210CE-BCD4-4BC9-AC56-FCD1D0E26071}"/>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59" name="Group 725">
                <a:extLst>
                  <a:ext uri="{FF2B5EF4-FFF2-40B4-BE49-F238E27FC236}">
                    <a16:creationId xmlns:a16="http://schemas.microsoft.com/office/drawing/2014/main" id="{DCDE4B2D-8DE8-4286-AC0E-17A31942931D}"/>
                  </a:ext>
                </a:extLst>
              </p:cNvPr>
              <p:cNvGrpSpPr>
                <a:grpSpLocks/>
              </p:cNvGrpSpPr>
              <p:nvPr/>
            </p:nvGrpSpPr>
            <p:grpSpPr bwMode="auto">
              <a:xfrm>
                <a:off x="4699" y="1145"/>
                <a:ext cx="138" cy="29"/>
                <a:chOff x="2468" y="1332"/>
                <a:chExt cx="310" cy="60"/>
              </a:xfrm>
            </p:grpSpPr>
            <p:sp>
              <p:nvSpPr>
                <p:cNvPr id="862" name="Freeform 726">
                  <a:extLst>
                    <a:ext uri="{FF2B5EF4-FFF2-40B4-BE49-F238E27FC236}">
                      <a16:creationId xmlns:a16="http://schemas.microsoft.com/office/drawing/2014/main" id="{21606858-18A9-4B6E-B4AE-EEE46D500B0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63" name="Freeform 727">
                  <a:extLst>
                    <a:ext uri="{FF2B5EF4-FFF2-40B4-BE49-F238E27FC236}">
                      <a16:creationId xmlns:a16="http://schemas.microsoft.com/office/drawing/2014/main" id="{CA0D718E-4BC2-47ED-AFA1-BBB3CC8CC1C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60" name="Line 728">
                <a:extLst>
                  <a:ext uri="{FF2B5EF4-FFF2-40B4-BE49-F238E27FC236}">
                    <a16:creationId xmlns:a16="http://schemas.microsoft.com/office/drawing/2014/main" id="{AD56FCCC-054A-4720-8839-2B4CA77424F0}"/>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1" name="Line 729">
                <a:extLst>
                  <a:ext uri="{FF2B5EF4-FFF2-40B4-BE49-F238E27FC236}">
                    <a16:creationId xmlns:a16="http://schemas.microsoft.com/office/drawing/2014/main" id="{2B83F62F-40A8-4BEF-B014-F8DF7C6A259F}"/>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76" name="Text Box 580">
              <a:extLst>
                <a:ext uri="{FF2B5EF4-FFF2-40B4-BE49-F238E27FC236}">
                  <a16:creationId xmlns:a16="http://schemas.microsoft.com/office/drawing/2014/main" id="{F7342842-5479-485D-9CD0-C51B7B1A891B}"/>
                </a:ext>
              </a:extLst>
            </p:cNvPr>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移动网络</a:t>
              </a:r>
              <a:endParaRPr lang="en-US" altLang="zh-CN" sz="1600" dirty="0">
                <a:solidFill>
                  <a:srgbClr val="000099"/>
                </a:solidFill>
                <a:latin typeface="+mn-ea"/>
                <a:ea typeface="+mn-ea"/>
              </a:endParaRPr>
            </a:p>
          </p:txBody>
        </p:sp>
        <p:sp>
          <p:nvSpPr>
            <p:cNvPr id="777" name="Text Box 580">
              <a:extLst>
                <a:ext uri="{FF2B5EF4-FFF2-40B4-BE49-F238E27FC236}">
                  <a16:creationId xmlns:a16="http://schemas.microsoft.com/office/drawing/2014/main" id="{1FED6A22-0C99-4BAA-B6BE-17C0B973753C}"/>
                </a:ext>
              </a:extLst>
            </p:cNvPr>
            <p:cNvSpPr txBox="1">
              <a:spLocks noChangeArrowheads="1"/>
            </p:cNvSpPr>
            <p:nvPr/>
          </p:nvSpPr>
          <p:spPr bwMode="auto">
            <a:xfrm>
              <a:off x="7561263" y="2071688"/>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全球</a:t>
              </a:r>
              <a:r>
                <a:rPr lang="en-US" altLang="zh-CN" sz="1600" dirty="0">
                  <a:solidFill>
                    <a:srgbClr val="000099"/>
                  </a:solidFill>
                  <a:latin typeface="+mn-ea"/>
                  <a:ea typeface="+mn-ea"/>
                </a:rPr>
                <a:t> ISP</a:t>
              </a:r>
            </a:p>
          </p:txBody>
        </p:sp>
        <p:sp>
          <p:nvSpPr>
            <p:cNvPr id="778" name="Text Box 580">
              <a:extLst>
                <a:ext uri="{FF2B5EF4-FFF2-40B4-BE49-F238E27FC236}">
                  <a16:creationId xmlns:a16="http://schemas.microsoft.com/office/drawing/2014/main" id="{04D3D829-D44E-493A-90D5-33123F550A5D}"/>
                </a:ext>
              </a:extLst>
            </p:cNvPr>
            <p:cNvSpPr txBox="1">
              <a:spLocks noChangeArrowheads="1"/>
            </p:cNvSpPr>
            <p:nvPr/>
          </p:nvSpPr>
          <p:spPr bwMode="auto">
            <a:xfrm>
              <a:off x="7337425" y="3298825"/>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区域</a:t>
              </a:r>
              <a:r>
                <a:rPr lang="en-US" altLang="zh-CN" sz="1600" dirty="0">
                  <a:solidFill>
                    <a:srgbClr val="000099"/>
                  </a:solidFill>
                  <a:latin typeface="+mn-ea"/>
                  <a:ea typeface="+mn-ea"/>
                </a:rPr>
                <a:t> ISP</a:t>
              </a:r>
            </a:p>
          </p:txBody>
        </p:sp>
        <p:sp>
          <p:nvSpPr>
            <p:cNvPr id="779" name="Text Box 580">
              <a:extLst>
                <a:ext uri="{FF2B5EF4-FFF2-40B4-BE49-F238E27FC236}">
                  <a16:creationId xmlns:a16="http://schemas.microsoft.com/office/drawing/2014/main" id="{E7E32A57-3131-49B5-AF88-E089AB626E1C}"/>
                </a:ext>
              </a:extLst>
            </p:cNvPr>
            <p:cNvSpPr txBox="1">
              <a:spLocks noChangeArrowheads="1"/>
            </p:cNvSpPr>
            <p:nvPr/>
          </p:nvSpPr>
          <p:spPr bwMode="auto">
            <a:xfrm>
              <a:off x="6324600" y="2963863"/>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家庭网络</a:t>
              </a:r>
              <a:endParaRPr lang="en-US" altLang="zh-CN" sz="1600" dirty="0">
                <a:solidFill>
                  <a:srgbClr val="000099"/>
                </a:solidFill>
                <a:latin typeface="+mn-ea"/>
                <a:ea typeface="+mn-ea"/>
              </a:endParaRPr>
            </a:p>
          </p:txBody>
        </p:sp>
        <p:sp>
          <p:nvSpPr>
            <p:cNvPr id="780" name="Text Box 580">
              <a:extLst>
                <a:ext uri="{FF2B5EF4-FFF2-40B4-BE49-F238E27FC236}">
                  <a16:creationId xmlns:a16="http://schemas.microsoft.com/office/drawing/2014/main" id="{28001D1C-6D4B-44CC-A50D-95060F6ABE79}"/>
                </a:ext>
              </a:extLst>
            </p:cNvPr>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机构网络</a:t>
              </a:r>
              <a:endParaRPr lang="en-US" altLang="zh-CN" sz="1600" dirty="0">
                <a:solidFill>
                  <a:srgbClr val="000099"/>
                </a:solidFill>
                <a:latin typeface="+mn-ea"/>
                <a:ea typeface="+mn-ea"/>
              </a:endParaRPr>
            </a:p>
          </p:txBody>
        </p:sp>
        <p:pic>
          <p:nvPicPr>
            <p:cNvPr id="781" name="Picture 269" descr="cell_tower_radiation copy">
              <a:extLst>
                <a:ext uri="{FF2B5EF4-FFF2-40B4-BE49-F238E27FC236}">
                  <a16:creationId xmlns:a16="http://schemas.microsoft.com/office/drawing/2014/main" id="{83D0E096-E922-478D-ADF8-1FF87EDA2FD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2" name="Group 347">
              <a:extLst>
                <a:ext uri="{FF2B5EF4-FFF2-40B4-BE49-F238E27FC236}">
                  <a16:creationId xmlns:a16="http://schemas.microsoft.com/office/drawing/2014/main" id="{E5E95460-62ED-463F-AE85-BC993EAF843E}"/>
                </a:ext>
              </a:extLst>
            </p:cNvPr>
            <p:cNvGrpSpPr>
              <a:grpSpLocks/>
            </p:cNvGrpSpPr>
            <p:nvPr/>
          </p:nvGrpSpPr>
          <p:grpSpPr bwMode="auto">
            <a:xfrm>
              <a:off x="7077272" y="3621727"/>
              <a:ext cx="493804" cy="228319"/>
              <a:chOff x="1871277" y="1576300"/>
              <a:chExt cx="1128371" cy="437861"/>
            </a:xfrm>
          </p:grpSpPr>
          <p:sp>
            <p:nvSpPr>
              <p:cNvPr id="847" name="Oval 681">
                <a:extLst>
                  <a:ext uri="{FF2B5EF4-FFF2-40B4-BE49-F238E27FC236}">
                    <a16:creationId xmlns:a16="http://schemas.microsoft.com/office/drawing/2014/main" id="{7C32A79C-EA01-4B6D-BF88-5643EAD40BC0}"/>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48" name="Rectangle 682">
                <a:extLst>
                  <a:ext uri="{FF2B5EF4-FFF2-40B4-BE49-F238E27FC236}">
                    <a16:creationId xmlns:a16="http://schemas.microsoft.com/office/drawing/2014/main" id="{E8713538-32BD-4B68-921F-F61C1C5F8880}"/>
                  </a:ext>
                </a:extLst>
              </p:cNvPr>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9" name="Oval 683">
                <a:extLst>
                  <a:ext uri="{FF2B5EF4-FFF2-40B4-BE49-F238E27FC236}">
                    <a16:creationId xmlns:a16="http://schemas.microsoft.com/office/drawing/2014/main" id="{4D8355B7-9578-4DE5-9F91-01C46CFCACD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50" name="Freeform 684">
                <a:extLst>
                  <a:ext uri="{FF2B5EF4-FFF2-40B4-BE49-F238E27FC236}">
                    <a16:creationId xmlns:a16="http://schemas.microsoft.com/office/drawing/2014/main" id="{324F3BC8-3EA2-4C42-B436-5E272C79BCC9}"/>
                  </a:ext>
                </a:extLst>
              </p:cNvPr>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51" name="Freeform 685">
                <a:extLst>
                  <a:ext uri="{FF2B5EF4-FFF2-40B4-BE49-F238E27FC236}">
                    <a16:creationId xmlns:a16="http://schemas.microsoft.com/office/drawing/2014/main" id="{144E11F2-789D-4A6F-B2C2-8008AA99040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52" name="Freeform 686">
                <a:extLst>
                  <a:ext uri="{FF2B5EF4-FFF2-40B4-BE49-F238E27FC236}">
                    <a16:creationId xmlns:a16="http://schemas.microsoft.com/office/drawing/2014/main" id="{840179ED-DED3-42AE-AC05-499BDB42655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53" name="Freeform 687">
                <a:extLst>
                  <a:ext uri="{FF2B5EF4-FFF2-40B4-BE49-F238E27FC236}">
                    <a16:creationId xmlns:a16="http://schemas.microsoft.com/office/drawing/2014/main" id="{37D73183-82DA-4A01-822F-9CEB6CA607B9}"/>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54" name="Straight Connector 688">
                <a:extLst>
                  <a:ext uri="{FF2B5EF4-FFF2-40B4-BE49-F238E27FC236}">
                    <a16:creationId xmlns:a16="http://schemas.microsoft.com/office/drawing/2014/main" id="{BD790A7B-1635-4B87-9B5B-57EB706F08CB}"/>
                  </a:ext>
                </a:extLst>
              </p:cNvPr>
              <p:cNvCxnSpPr>
                <a:cxnSpLocks noChangeShapeType="1"/>
                <a:endCxn id="84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5" name="Straight Connector 689">
                <a:extLst>
                  <a:ext uri="{FF2B5EF4-FFF2-40B4-BE49-F238E27FC236}">
                    <a16:creationId xmlns:a16="http://schemas.microsoft.com/office/drawing/2014/main" id="{4743C8F9-224C-41A0-BE30-AD3340BA461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3" name="Group 347">
              <a:extLst>
                <a:ext uri="{FF2B5EF4-FFF2-40B4-BE49-F238E27FC236}">
                  <a16:creationId xmlns:a16="http://schemas.microsoft.com/office/drawing/2014/main" id="{CC053095-402B-480B-A4B5-F0AF983312CF}"/>
                </a:ext>
              </a:extLst>
            </p:cNvPr>
            <p:cNvGrpSpPr>
              <a:grpSpLocks/>
            </p:cNvGrpSpPr>
            <p:nvPr/>
          </p:nvGrpSpPr>
          <p:grpSpPr bwMode="auto">
            <a:xfrm>
              <a:off x="7733157" y="3638864"/>
              <a:ext cx="493804" cy="228319"/>
              <a:chOff x="1871277" y="1576300"/>
              <a:chExt cx="1128371" cy="437861"/>
            </a:xfrm>
          </p:grpSpPr>
          <p:sp>
            <p:nvSpPr>
              <p:cNvPr id="838" name="Oval 672">
                <a:extLst>
                  <a:ext uri="{FF2B5EF4-FFF2-40B4-BE49-F238E27FC236}">
                    <a16:creationId xmlns:a16="http://schemas.microsoft.com/office/drawing/2014/main" id="{78BB6D5F-DC36-4C25-B67E-1F770F8924D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9" name="Rectangle 673">
                <a:extLst>
                  <a:ext uri="{FF2B5EF4-FFF2-40B4-BE49-F238E27FC236}">
                    <a16:creationId xmlns:a16="http://schemas.microsoft.com/office/drawing/2014/main" id="{69F02460-C3C2-4153-B86A-359F786AA46B}"/>
                  </a:ext>
                </a:extLst>
              </p:cNvPr>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0" name="Oval 674">
                <a:extLst>
                  <a:ext uri="{FF2B5EF4-FFF2-40B4-BE49-F238E27FC236}">
                    <a16:creationId xmlns:a16="http://schemas.microsoft.com/office/drawing/2014/main" id="{3017514A-6B4D-4572-AD9C-29A20880CB1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41" name="Freeform 675">
                <a:extLst>
                  <a:ext uri="{FF2B5EF4-FFF2-40B4-BE49-F238E27FC236}">
                    <a16:creationId xmlns:a16="http://schemas.microsoft.com/office/drawing/2014/main" id="{4270D21B-66D7-421A-A1A5-B0B2F0BF2A13}"/>
                  </a:ext>
                </a:extLst>
              </p:cNvPr>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2" name="Freeform 676">
                <a:extLst>
                  <a:ext uri="{FF2B5EF4-FFF2-40B4-BE49-F238E27FC236}">
                    <a16:creationId xmlns:a16="http://schemas.microsoft.com/office/drawing/2014/main" id="{EF27E2EA-81B1-4C53-B4FF-18C455FE4CB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43" name="Freeform 677">
                <a:extLst>
                  <a:ext uri="{FF2B5EF4-FFF2-40B4-BE49-F238E27FC236}">
                    <a16:creationId xmlns:a16="http://schemas.microsoft.com/office/drawing/2014/main" id="{18D19DDD-437A-4BF7-82BD-85C66295B23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44" name="Freeform 678">
                <a:extLst>
                  <a:ext uri="{FF2B5EF4-FFF2-40B4-BE49-F238E27FC236}">
                    <a16:creationId xmlns:a16="http://schemas.microsoft.com/office/drawing/2014/main" id="{4C9CB796-8BCA-4338-96B8-07CCB535BA4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45" name="Straight Connector 679">
                <a:extLst>
                  <a:ext uri="{FF2B5EF4-FFF2-40B4-BE49-F238E27FC236}">
                    <a16:creationId xmlns:a16="http://schemas.microsoft.com/office/drawing/2014/main" id="{595E11E9-D6D3-45A5-8F1C-C7BBCEF943CB}"/>
                  </a:ext>
                </a:extLst>
              </p:cNvPr>
              <p:cNvCxnSpPr>
                <a:cxnSpLocks noChangeShapeType="1"/>
                <a:endCxn id="84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6" name="Straight Connector 680">
                <a:extLst>
                  <a:ext uri="{FF2B5EF4-FFF2-40B4-BE49-F238E27FC236}">
                    <a16:creationId xmlns:a16="http://schemas.microsoft.com/office/drawing/2014/main" id="{A51E564F-8957-4722-84A2-81351C0F8518}"/>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4" name="Group 347">
              <a:extLst>
                <a:ext uri="{FF2B5EF4-FFF2-40B4-BE49-F238E27FC236}">
                  <a16:creationId xmlns:a16="http://schemas.microsoft.com/office/drawing/2014/main" id="{8CD1F608-6266-4DFF-9E68-73129F4F2C36}"/>
                </a:ext>
              </a:extLst>
            </p:cNvPr>
            <p:cNvGrpSpPr>
              <a:grpSpLocks/>
            </p:cNvGrpSpPr>
            <p:nvPr/>
          </p:nvGrpSpPr>
          <p:grpSpPr bwMode="auto">
            <a:xfrm>
              <a:off x="7397100" y="3903983"/>
              <a:ext cx="493804" cy="228319"/>
              <a:chOff x="1871277" y="1576300"/>
              <a:chExt cx="1128371" cy="437861"/>
            </a:xfrm>
          </p:grpSpPr>
          <p:sp>
            <p:nvSpPr>
              <p:cNvPr id="829" name="Oval 663">
                <a:extLst>
                  <a:ext uri="{FF2B5EF4-FFF2-40B4-BE49-F238E27FC236}">
                    <a16:creationId xmlns:a16="http://schemas.microsoft.com/office/drawing/2014/main" id="{9DE888CE-64F5-413B-9C18-FE0FC84023D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0" name="Rectangle 664">
                <a:extLst>
                  <a:ext uri="{FF2B5EF4-FFF2-40B4-BE49-F238E27FC236}">
                    <a16:creationId xmlns:a16="http://schemas.microsoft.com/office/drawing/2014/main" id="{6C9BCF72-4C35-4C1C-A460-874A32449AAA}"/>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1" name="Oval 665">
                <a:extLst>
                  <a:ext uri="{FF2B5EF4-FFF2-40B4-BE49-F238E27FC236}">
                    <a16:creationId xmlns:a16="http://schemas.microsoft.com/office/drawing/2014/main" id="{90596D0D-3BC9-420F-9345-13325AEAD78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2" name="Freeform 666">
                <a:extLst>
                  <a:ext uri="{FF2B5EF4-FFF2-40B4-BE49-F238E27FC236}">
                    <a16:creationId xmlns:a16="http://schemas.microsoft.com/office/drawing/2014/main" id="{C9CE3B40-0955-4873-89E5-F534A7FB18B5}"/>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3" name="Freeform 667">
                <a:extLst>
                  <a:ext uri="{FF2B5EF4-FFF2-40B4-BE49-F238E27FC236}">
                    <a16:creationId xmlns:a16="http://schemas.microsoft.com/office/drawing/2014/main" id="{CF25F229-F2FF-4DB2-A1EF-316C2E7F1EC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4" name="Freeform 668">
                <a:extLst>
                  <a:ext uri="{FF2B5EF4-FFF2-40B4-BE49-F238E27FC236}">
                    <a16:creationId xmlns:a16="http://schemas.microsoft.com/office/drawing/2014/main" id="{CF8C77CF-8736-41D8-8CC8-27B0A4DA201C}"/>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5" name="Freeform 669">
                <a:extLst>
                  <a:ext uri="{FF2B5EF4-FFF2-40B4-BE49-F238E27FC236}">
                    <a16:creationId xmlns:a16="http://schemas.microsoft.com/office/drawing/2014/main" id="{AC73961B-C0EA-4B2A-AC11-9EE915BBD92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36" name="Straight Connector 670">
                <a:extLst>
                  <a:ext uri="{FF2B5EF4-FFF2-40B4-BE49-F238E27FC236}">
                    <a16:creationId xmlns:a16="http://schemas.microsoft.com/office/drawing/2014/main" id="{4240309E-3812-462F-8298-D96C9257ABCA}"/>
                  </a:ext>
                </a:extLst>
              </p:cNvPr>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671">
                <a:extLst>
                  <a:ext uri="{FF2B5EF4-FFF2-40B4-BE49-F238E27FC236}">
                    <a16:creationId xmlns:a16="http://schemas.microsoft.com/office/drawing/2014/main" id="{D7C722CB-F4C8-4CE6-A8D4-40465052A8A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5" name="Group 347">
              <a:extLst>
                <a:ext uri="{FF2B5EF4-FFF2-40B4-BE49-F238E27FC236}">
                  <a16:creationId xmlns:a16="http://schemas.microsoft.com/office/drawing/2014/main" id="{A5AE5A43-3DBB-487D-80E0-981532DA4DE1}"/>
                </a:ext>
              </a:extLst>
            </p:cNvPr>
            <p:cNvGrpSpPr>
              <a:grpSpLocks/>
            </p:cNvGrpSpPr>
            <p:nvPr/>
          </p:nvGrpSpPr>
          <p:grpSpPr bwMode="auto">
            <a:xfrm>
              <a:off x="7195340" y="2756360"/>
              <a:ext cx="413310" cy="196874"/>
              <a:chOff x="1871277" y="1576300"/>
              <a:chExt cx="1128371" cy="437861"/>
            </a:xfrm>
          </p:grpSpPr>
          <p:sp>
            <p:nvSpPr>
              <p:cNvPr id="820" name="Oval 654">
                <a:extLst>
                  <a:ext uri="{FF2B5EF4-FFF2-40B4-BE49-F238E27FC236}">
                    <a16:creationId xmlns:a16="http://schemas.microsoft.com/office/drawing/2014/main" id="{2E1AA578-8096-4598-BEC7-0EC94840DBAA}"/>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1" name="Rectangle 655">
                <a:extLst>
                  <a:ext uri="{FF2B5EF4-FFF2-40B4-BE49-F238E27FC236}">
                    <a16:creationId xmlns:a16="http://schemas.microsoft.com/office/drawing/2014/main" id="{96A6D5DC-2DCE-438B-BB0A-AAA6C8E4B62D}"/>
                  </a:ext>
                </a:extLst>
              </p:cNvPr>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2" name="Oval 656">
                <a:extLst>
                  <a:ext uri="{FF2B5EF4-FFF2-40B4-BE49-F238E27FC236}">
                    <a16:creationId xmlns:a16="http://schemas.microsoft.com/office/drawing/2014/main" id="{FD953D18-1BA1-4C74-9257-3AFD1A036EE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3" name="Freeform 657">
                <a:extLst>
                  <a:ext uri="{FF2B5EF4-FFF2-40B4-BE49-F238E27FC236}">
                    <a16:creationId xmlns:a16="http://schemas.microsoft.com/office/drawing/2014/main" id="{712B7AEB-DF64-45DB-BD33-B714243DD8E3}"/>
                  </a:ext>
                </a:extLst>
              </p:cNvPr>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4" name="Freeform 658">
                <a:extLst>
                  <a:ext uri="{FF2B5EF4-FFF2-40B4-BE49-F238E27FC236}">
                    <a16:creationId xmlns:a16="http://schemas.microsoft.com/office/drawing/2014/main" id="{C9DF0458-3229-4433-B442-3582CEDD8F1C}"/>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5" name="Freeform 659">
                <a:extLst>
                  <a:ext uri="{FF2B5EF4-FFF2-40B4-BE49-F238E27FC236}">
                    <a16:creationId xmlns:a16="http://schemas.microsoft.com/office/drawing/2014/main" id="{C5C5A80E-70ED-4CA9-AAC3-488EE8924FEB}"/>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6" name="Freeform 660">
                <a:extLst>
                  <a:ext uri="{FF2B5EF4-FFF2-40B4-BE49-F238E27FC236}">
                    <a16:creationId xmlns:a16="http://schemas.microsoft.com/office/drawing/2014/main" id="{8C408A87-B4D5-4F21-8D69-AAAEB0DFF92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27" name="Straight Connector 661">
                <a:extLst>
                  <a:ext uri="{FF2B5EF4-FFF2-40B4-BE49-F238E27FC236}">
                    <a16:creationId xmlns:a16="http://schemas.microsoft.com/office/drawing/2014/main" id="{5D389B5B-F7DB-42EB-810A-F68B9B86A97B}"/>
                  </a:ext>
                </a:extLst>
              </p:cNvPr>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662">
                <a:extLst>
                  <a:ext uri="{FF2B5EF4-FFF2-40B4-BE49-F238E27FC236}">
                    <a16:creationId xmlns:a16="http://schemas.microsoft.com/office/drawing/2014/main" id="{0C789A84-5A41-45FC-A2BA-7ED30676A21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6" name="Group 347">
              <a:extLst>
                <a:ext uri="{FF2B5EF4-FFF2-40B4-BE49-F238E27FC236}">
                  <a16:creationId xmlns:a16="http://schemas.microsoft.com/office/drawing/2014/main" id="{08D2CD22-8E5A-43D7-A7D7-E2D82605ED8A}"/>
                </a:ext>
              </a:extLst>
            </p:cNvPr>
            <p:cNvGrpSpPr>
              <a:grpSpLocks/>
            </p:cNvGrpSpPr>
            <p:nvPr/>
          </p:nvGrpSpPr>
          <p:grpSpPr bwMode="auto">
            <a:xfrm>
              <a:off x="7677419" y="2378982"/>
              <a:ext cx="413310" cy="196874"/>
              <a:chOff x="1871277" y="1576300"/>
              <a:chExt cx="1128371" cy="437861"/>
            </a:xfrm>
          </p:grpSpPr>
          <p:sp>
            <p:nvSpPr>
              <p:cNvPr id="811" name="Oval 645">
                <a:extLst>
                  <a:ext uri="{FF2B5EF4-FFF2-40B4-BE49-F238E27FC236}">
                    <a16:creationId xmlns:a16="http://schemas.microsoft.com/office/drawing/2014/main" id="{A6B36C2E-47B7-40CB-9C69-1ECFCB67752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2" name="Rectangle 646">
                <a:extLst>
                  <a:ext uri="{FF2B5EF4-FFF2-40B4-BE49-F238E27FC236}">
                    <a16:creationId xmlns:a16="http://schemas.microsoft.com/office/drawing/2014/main" id="{9759DD65-7616-410B-8E38-1C156277932F}"/>
                  </a:ext>
                </a:extLst>
              </p:cNvPr>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3" name="Oval 647">
                <a:extLst>
                  <a:ext uri="{FF2B5EF4-FFF2-40B4-BE49-F238E27FC236}">
                    <a16:creationId xmlns:a16="http://schemas.microsoft.com/office/drawing/2014/main" id="{F9043627-DF65-425F-9924-477FC9DEF93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4" name="Freeform 648">
                <a:extLst>
                  <a:ext uri="{FF2B5EF4-FFF2-40B4-BE49-F238E27FC236}">
                    <a16:creationId xmlns:a16="http://schemas.microsoft.com/office/drawing/2014/main" id="{CCFD6AB6-F824-4508-BB36-E89006FD2128}"/>
                  </a:ext>
                </a:extLst>
              </p:cNvPr>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5" name="Freeform 649">
                <a:extLst>
                  <a:ext uri="{FF2B5EF4-FFF2-40B4-BE49-F238E27FC236}">
                    <a16:creationId xmlns:a16="http://schemas.microsoft.com/office/drawing/2014/main" id="{7DD1376F-D41F-4FA6-B72D-FBA237553AC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6" name="Freeform 650">
                <a:extLst>
                  <a:ext uri="{FF2B5EF4-FFF2-40B4-BE49-F238E27FC236}">
                    <a16:creationId xmlns:a16="http://schemas.microsoft.com/office/drawing/2014/main" id="{CEDBCDF7-42B3-4EF8-A386-040105F748D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7" name="Freeform 651">
                <a:extLst>
                  <a:ext uri="{FF2B5EF4-FFF2-40B4-BE49-F238E27FC236}">
                    <a16:creationId xmlns:a16="http://schemas.microsoft.com/office/drawing/2014/main" id="{F793B6CA-D1D5-4FD2-9904-22E8F386092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18" name="Straight Connector 652">
                <a:extLst>
                  <a:ext uri="{FF2B5EF4-FFF2-40B4-BE49-F238E27FC236}">
                    <a16:creationId xmlns:a16="http://schemas.microsoft.com/office/drawing/2014/main" id="{CB375019-C03D-4411-BD3C-6BF589FD365B}"/>
                  </a:ext>
                </a:extLst>
              </p:cNvPr>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653">
                <a:extLst>
                  <a:ext uri="{FF2B5EF4-FFF2-40B4-BE49-F238E27FC236}">
                    <a16:creationId xmlns:a16="http://schemas.microsoft.com/office/drawing/2014/main" id="{57D0E065-A639-40C2-9C0E-0F270DEF5DF8}"/>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7" name="Group 347">
              <a:extLst>
                <a:ext uri="{FF2B5EF4-FFF2-40B4-BE49-F238E27FC236}">
                  <a16:creationId xmlns:a16="http://schemas.microsoft.com/office/drawing/2014/main" id="{87ADC857-76DF-4D10-9F6B-4B4C5AA41131}"/>
                </a:ext>
              </a:extLst>
            </p:cNvPr>
            <p:cNvGrpSpPr>
              <a:grpSpLocks/>
            </p:cNvGrpSpPr>
            <p:nvPr/>
          </p:nvGrpSpPr>
          <p:grpSpPr bwMode="auto">
            <a:xfrm>
              <a:off x="7186342" y="2486295"/>
              <a:ext cx="413310" cy="196874"/>
              <a:chOff x="1871277" y="1576300"/>
              <a:chExt cx="1128371" cy="437861"/>
            </a:xfrm>
          </p:grpSpPr>
          <p:sp>
            <p:nvSpPr>
              <p:cNvPr id="802" name="Oval 636">
                <a:extLst>
                  <a:ext uri="{FF2B5EF4-FFF2-40B4-BE49-F238E27FC236}">
                    <a16:creationId xmlns:a16="http://schemas.microsoft.com/office/drawing/2014/main" id="{0E4E4FA9-6F8F-4EE8-9D24-DA36846A7F98}"/>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3" name="Rectangle 637">
                <a:extLst>
                  <a:ext uri="{FF2B5EF4-FFF2-40B4-BE49-F238E27FC236}">
                    <a16:creationId xmlns:a16="http://schemas.microsoft.com/office/drawing/2014/main" id="{0CAF6C2D-A912-45C6-8B99-D282E1059A0F}"/>
                  </a:ext>
                </a:extLst>
              </p:cNvPr>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4" name="Oval 638">
                <a:extLst>
                  <a:ext uri="{FF2B5EF4-FFF2-40B4-BE49-F238E27FC236}">
                    <a16:creationId xmlns:a16="http://schemas.microsoft.com/office/drawing/2014/main" id="{268A3931-0B49-43A6-AB0B-DCCE596196F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5" name="Freeform 639">
                <a:extLst>
                  <a:ext uri="{FF2B5EF4-FFF2-40B4-BE49-F238E27FC236}">
                    <a16:creationId xmlns:a16="http://schemas.microsoft.com/office/drawing/2014/main" id="{A6A976DB-5A4E-4227-A0E7-0912070212D0}"/>
                  </a:ext>
                </a:extLst>
              </p:cNvPr>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6" name="Freeform 640">
                <a:extLst>
                  <a:ext uri="{FF2B5EF4-FFF2-40B4-BE49-F238E27FC236}">
                    <a16:creationId xmlns:a16="http://schemas.microsoft.com/office/drawing/2014/main" id="{FBE4BA2E-D505-498A-B0C9-F75014F82C8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7" name="Freeform 641">
                <a:extLst>
                  <a:ext uri="{FF2B5EF4-FFF2-40B4-BE49-F238E27FC236}">
                    <a16:creationId xmlns:a16="http://schemas.microsoft.com/office/drawing/2014/main" id="{2EBA00AD-2F02-492F-82A4-1180198F61E9}"/>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8" name="Freeform 642">
                <a:extLst>
                  <a:ext uri="{FF2B5EF4-FFF2-40B4-BE49-F238E27FC236}">
                    <a16:creationId xmlns:a16="http://schemas.microsoft.com/office/drawing/2014/main" id="{B09FB842-894E-41D7-B236-A68EDC5ACE52}"/>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9" name="Straight Connector 643">
                <a:extLst>
                  <a:ext uri="{FF2B5EF4-FFF2-40B4-BE49-F238E27FC236}">
                    <a16:creationId xmlns:a16="http://schemas.microsoft.com/office/drawing/2014/main" id="{1B08AFCE-879A-4937-B46C-BDD1313D5BAF}"/>
                  </a:ext>
                </a:extLst>
              </p:cNvPr>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644">
                <a:extLst>
                  <a:ext uri="{FF2B5EF4-FFF2-40B4-BE49-F238E27FC236}">
                    <a16:creationId xmlns:a16="http://schemas.microsoft.com/office/drawing/2014/main" id="{4B1A9292-6723-4F2C-A555-C020834D1550}"/>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 name="Group 347">
              <a:extLst>
                <a:ext uri="{FF2B5EF4-FFF2-40B4-BE49-F238E27FC236}">
                  <a16:creationId xmlns:a16="http://schemas.microsoft.com/office/drawing/2014/main" id="{32D76492-4E42-4BE2-9153-F0F0D546DDA3}"/>
                </a:ext>
              </a:extLst>
            </p:cNvPr>
            <p:cNvGrpSpPr>
              <a:grpSpLocks/>
            </p:cNvGrpSpPr>
            <p:nvPr/>
          </p:nvGrpSpPr>
          <p:grpSpPr bwMode="auto">
            <a:xfrm>
              <a:off x="7750914" y="2756819"/>
              <a:ext cx="413310" cy="196874"/>
              <a:chOff x="1871277" y="1576300"/>
              <a:chExt cx="1128371" cy="437861"/>
            </a:xfrm>
          </p:grpSpPr>
          <p:sp>
            <p:nvSpPr>
              <p:cNvPr id="793" name="Oval 627">
                <a:extLst>
                  <a:ext uri="{FF2B5EF4-FFF2-40B4-BE49-F238E27FC236}">
                    <a16:creationId xmlns:a16="http://schemas.microsoft.com/office/drawing/2014/main" id="{C1A1AD93-1E96-475D-931D-1378B468143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4" name="Rectangle 628">
                <a:extLst>
                  <a:ext uri="{FF2B5EF4-FFF2-40B4-BE49-F238E27FC236}">
                    <a16:creationId xmlns:a16="http://schemas.microsoft.com/office/drawing/2014/main" id="{A7D9C22E-A5FD-4E04-AA92-29097AD90824}"/>
                  </a:ext>
                </a:extLst>
              </p:cNvPr>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5" name="Oval 629">
                <a:extLst>
                  <a:ext uri="{FF2B5EF4-FFF2-40B4-BE49-F238E27FC236}">
                    <a16:creationId xmlns:a16="http://schemas.microsoft.com/office/drawing/2014/main" id="{8971F3AF-C99D-4330-B63A-7F1EC1EC6C4B}"/>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6" name="Freeform 630">
                <a:extLst>
                  <a:ext uri="{FF2B5EF4-FFF2-40B4-BE49-F238E27FC236}">
                    <a16:creationId xmlns:a16="http://schemas.microsoft.com/office/drawing/2014/main" id="{F95C9215-7753-4045-8F2F-BC4CAEC797A2}"/>
                  </a:ext>
                </a:extLst>
              </p:cNvPr>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7" name="Freeform 631">
                <a:extLst>
                  <a:ext uri="{FF2B5EF4-FFF2-40B4-BE49-F238E27FC236}">
                    <a16:creationId xmlns:a16="http://schemas.microsoft.com/office/drawing/2014/main" id="{6239C15F-DE96-4E4E-85F3-53C0B53C791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8" name="Freeform 632">
                <a:extLst>
                  <a:ext uri="{FF2B5EF4-FFF2-40B4-BE49-F238E27FC236}">
                    <a16:creationId xmlns:a16="http://schemas.microsoft.com/office/drawing/2014/main" id="{249EEF88-1E0C-4829-9BFE-6DB94875553A}"/>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9" name="Freeform 633">
                <a:extLst>
                  <a:ext uri="{FF2B5EF4-FFF2-40B4-BE49-F238E27FC236}">
                    <a16:creationId xmlns:a16="http://schemas.microsoft.com/office/drawing/2014/main" id="{E3B7054A-5D52-436F-85CF-966B94266C4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0" name="Straight Connector 634">
                <a:extLst>
                  <a:ext uri="{FF2B5EF4-FFF2-40B4-BE49-F238E27FC236}">
                    <a16:creationId xmlns:a16="http://schemas.microsoft.com/office/drawing/2014/main" id="{53FBD45F-0DDD-4B7F-B0AE-AE76F1A9F08D}"/>
                  </a:ext>
                </a:extLst>
              </p:cNvPr>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635">
                <a:extLst>
                  <a:ext uri="{FF2B5EF4-FFF2-40B4-BE49-F238E27FC236}">
                    <a16:creationId xmlns:a16="http://schemas.microsoft.com/office/drawing/2014/main" id="{9FAED247-740F-4843-8099-100FC788B15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789" name="Picture 1005" descr="antenna_stylized">
              <a:extLst>
                <a:ext uri="{FF2B5EF4-FFF2-40B4-BE49-F238E27FC236}">
                  <a16:creationId xmlns:a16="http://schemas.microsoft.com/office/drawing/2014/main" id="{7F557B33-E1FA-4D66-9BBF-9E559139A9F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0" name="Picture 1005" descr="antenna_stylized">
              <a:extLst>
                <a:ext uri="{FF2B5EF4-FFF2-40B4-BE49-F238E27FC236}">
                  <a16:creationId xmlns:a16="http://schemas.microsoft.com/office/drawing/2014/main" id="{F7C55365-731E-46C1-A0D4-6689EC97282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1" name="Picture 1005" descr="antenna_stylized">
              <a:extLst>
                <a:ext uri="{FF2B5EF4-FFF2-40B4-BE49-F238E27FC236}">
                  <a16:creationId xmlns:a16="http://schemas.microsoft.com/office/drawing/2014/main" id="{84720BE3-8358-4099-A380-E50479D96AD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2" name="Picture 934" descr="antenna_radiation_stylized">
              <a:extLst>
                <a:ext uri="{FF2B5EF4-FFF2-40B4-BE49-F238E27FC236}">
                  <a16:creationId xmlns:a16="http://schemas.microsoft.com/office/drawing/2014/main" id="{51C555E0-7905-43F0-B956-EEEC6AC837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76399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9704"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D23CBA-ACF0-4CCA-BEBE-7322730B0E83}" type="slidenum">
              <a:rPr lang="en-US" altLang="zh-CN" sz="1200" smtClean="0">
                <a:solidFill>
                  <a:schemeClr val="accent3"/>
                </a:solidFill>
                <a:latin typeface="Tahoma" panose="020B0604030504040204" pitchFamily="34" charset="0"/>
              </a:rPr>
              <a:pPr/>
              <a:t>13</a:t>
            </a:fld>
            <a:endParaRPr lang="en-US" altLang="zh-CN" sz="1200" dirty="0">
              <a:solidFill>
                <a:schemeClr val="accent3"/>
              </a:solidFill>
              <a:latin typeface="Tahoma" panose="020B0604030504040204" pitchFamily="34" charset="0"/>
            </a:endParaRPr>
          </a:p>
        </p:txBody>
      </p:sp>
      <p:sp>
        <p:nvSpPr>
          <p:cNvPr id="29699" name="Rectangle 2"/>
          <p:cNvSpPr>
            <a:spLocks noGrp="1" noChangeArrowheads="1"/>
          </p:cNvSpPr>
          <p:nvPr>
            <p:ph type="title" idx="4294967295"/>
          </p:nvPr>
        </p:nvSpPr>
        <p:spPr>
          <a:xfrm>
            <a:off x="2279576" y="194765"/>
            <a:ext cx="2952328" cy="868363"/>
          </a:xfrm>
        </p:spPr>
        <p:txBody>
          <a:bodyPr/>
          <a:lstStyle/>
          <a:p>
            <a:pPr eaLnBrk="1" hangingPunct="1"/>
            <a:r>
              <a:rPr lang="zh-CN" altLang="en-US" dirty="0">
                <a:latin typeface="+mj-ea"/>
                <a:ea typeface="+mj-ea"/>
              </a:rPr>
              <a:t>什么是协议</a:t>
            </a:r>
            <a:r>
              <a:rPr lang="en-US" altLang="ja-JP" dirty="0">
                <a:latin typeface="+mj-ea"/>
                <a:ea typeface="+mj-ea"/>
              </a:rPr>
              <a:t>?</a:t>
            </a:r>
            <a:endParaRPr lang="en-US" altLang="zh-CN" dirty="0">
              <a:latin typeface="+mj-ea"/>
              <a:ea typeface="+mj-ea"/>
            </a:endParaRPr>
          </a:p>
        </p:txBody>
      </p:sp>
      <p:sp>
        <p:nvSpPr>
          <p:cNvPr id="43012" name="Rectangle 3"/>
          <p:cNvSpPr>
            <a:spLocks noGrp="1" noChangeArrowheads="1"/>
          </p:cNvSpPr>
          <p:nvPr>
            <p:ph type="body" sz="half" idx="4294967295"/>
          </p:nvPr>
        </p:nvSpPr>
        <p:spPr>
          <a:xfrm>
            <a:off x="2050616" y="1371600"/>
            <a:ext cx="3581400" cy="4648200"/>
          </a:xfrm>
        </p:spPr>
        <p:txBody>
          <a:bodyPr>
            <a:normAutofit/>
          </a:bodyPr>
          <a:lstStyle/>
          <a:p>
            <a:pPr eaLnBrk="1" hangingPunct="1">
              <a:buFont typeface="Wingdings" panose="05000000000000000000" pitchFamily="2" charset="2"/>
              <a:buNone/>
            </a:pPr>
            <a:r>
              <a:rPr lang="zh-CN" altLang="en-US" i="1" dirty="0">
                <a:solidFill>
                  <a:srgbClr val="CC0000"/>
                </a:solidFill>
              </a:rPr>
              <a:t>人类交互协议</a:t>
            </a:r>
            <a:r>
              <a:rPr lang="en-US" altLang="zh-CN" i="1" dirty="0">
                <a:solidFill>
                  <a:srgbClr val="CC0000"/>
                </a:solidFill>
              </a:rPr>
              <a:t>:</a:t>
            </a:r>
          </a:p>
          <a:p>
            <a:pPr>
              <a:lnSpc>
                <a:spcPct val="90000"/>
              </a:lnSpc>
              <a:buClr>
                <a:srgbClr val="000099"/>
              </a:buClr>
              <a:buSzPct val="75000"/>
              <a:buFont typeface="Wingdings" panose="05000000000000000000" pitchFamily="2" charset="2"/>
              <a:buChar char="v"/>
            </a:pPr>
            <a:r>
              <a:rPr lang="en-US" altLang="ja-JP" sz="2200" i="1" dirty="0"/>
              <a:t>"</a:t>
            </a:r>
            <a:r>
              <a:rPr lang="zh-CN" altLang="en-US" sz="2200" i="1" dirty="0"/>
              <a:t>几点了</a:t>
            </a:r>
            <a:r>
              <a:rPr lang="en-US" altLang="ja-JP" sz="2200" i="1" dirty="0"/>
              <a:t>?"</a:t>
            </a:r>
          </a:p>
          <a:p>
            <a:pPr>
              <a:lnSpc>
                <a:spcPct val="90000"/>
              </a:lnSpc>
              <a:buClr>
                <a:srgbClr val="000099"/>
              </a:buClr>
              <a:buSzPct val="75000"/>
              <a:buFont typeface="Wingdings" panose="05000000000000000000" pitchFamily="2" charset="2"/>
              <a:buChar char="v"/>
            </a:pPr>
            <a:r>
              <a:rPr lang="en-US" altLang="ja-JP" sz="2200" i="1" dirty="0"/>
              <a:t>"</a:t>
            </a:r>
            <a:r>
              <a:rPr lang="zh-CN" altLang="en-US" sz="2200" i="1" dirty="0"/>
              <a:t>能问个问题吗？</a:t>
            </a:r>
            <a:r>
              <a:rPr lang="en-US" altLang="ja-JP" sz="2200" i="1" dirty="0"/>
              <a:t>"</a:t>
            </a:r>
          </a:p>
          <a:p>
            <a:pPr>
              <a:lnSpc>
                <a:spcPct val="90000"/>
              </a:lnSpc>
              <a:buClr>
                <a:srgbClr val="000099"/>
              </a:buClr>
              <a:buSzPct val="75000"/>
              <a:buFont typeface="Wingdings" panose="05000000000000000000" pitchFamily="2" charset="2"/>
              <a:buChar char="v"/>
            </a:pPr>
            <a:r>
              <a:rPr lang="zh-CN" altLang="en-US" sz="2200" i="1" dirty="0"/>
              <a:t>介绍</a:t>
            </a:r>
            <a:endParaRPr lang="en-US" altLang="zh-CN" sz="2200" i="1" dirty="0"/>
          </a:p>
          <a:p>
            <a:pPr lvl="1" eaLnBrk="1" hangingPunct="1"/>
            <a:endParaRPr lang="en-US" altLang="zh-CN" sz="2000" dirty="0">
              <a:ea typeface="宋体" panose="02010600030101010101" pitchFamily="2" charset="-122"/>
            </a:endParaRPr>
          </a:p>
          <a:p>
            <a:pPr eaLnBrk="1" hangingPunct="1">
              <a:buFont typeface="Wingdings" panose="05000000000000000000" pitchFamily="2" charset="2"/>
              <a:buNone/>
            </a:pPr>
            <a:r>
              <a:rPr lang="en-US" altLang="zh-CN" sz="2400" dirty="0"/>
              <a:t>… </a:t>
            </a:r>
            <a:r>
              <a:rPr lang="zh-CN" altLang="en-US" sz="2400" dirty="0"/>
              <a:t>特定的消息发出</a:t>
            </a:r>
            <a:endParaRPr lang="en-US" altLang="zh-CN" sz="2400" dirty="0"/>
          </a:p>
          <a:p>
            <a:pPr eaLnBrk="1" hangingPunct="1">
              <a:buFont typeface="Wingdings" panose="05000000000000000000" pitchFamily="2" charset="2"/>
              <a:buNone/>
            </a:pPr>
            <a:r>
              <a:rPr lang="en-US" altLang="zh-CN" sz="2400" dirty="0"/>
              <a:t>… </a:t>
            </a:r>
            <a:r>
              <a:rPr lang="zh-CN" altLang="en-US" sz="2400" dirty="0"/>
              <a:t>当消息被接收到时特定的动作产生，或者产生其它事件</a:t>
            </a:r>
            <a:endParaRPr lang="en-US" altLang="zh-CN" sz="2400" dirty="0"/>
          </a:p>
        </p:txBody>
      </p:sp>
      <p:sp>
        <p:nvSpPr>
          <p:cNvPr id="43013" name="Rectangle 4"/>
          <p:cNvSpPr>
            <a:spLocks noGrp="1" noChangeArrowheads="1"/>
          </p:cNvSpPr>
          <p:nvPr>
            <p:ph type="body" sz="half" idx="4294967295"/>
          </p:nvPr>
        </p:nvSpPr>
        <p:spPr>
          <a:xfrm>
            <a:off x="5859464" y="1352719"/>
            <a:ext cx="3810000" cy="2590800"/>
          </a:xfrm>
        </p:spPr>
        <p:txBody>
          <a:bodyPr/>
          <a:lstStyle/>
          <a:p>
            <a:pPr eaLnBrk="1" hangingPunct="1">
              <a:buFont typeface="Wingdings" charset="0"/>
              <a:buNone/>
              <a:defRPr/>
            </a:pPr>
            <a:r>
              <a:rPr lang="zh-CN" altLang="en-US" i="1" dirty="0">
                <a:solidFill>
                  <a:srgbClr val="CC0000"/>
                </a:solidFill>
                <a:ea typeface="ＭＳ Ｐゴシック" charset="0"/>
              </a:rPr>
              <a:t>网络协议</a:t>
            </a:r>
            <a:r>
              <a:rPr lang="en-US" i="1" dirty="0">
                <a:solidFill>
                  <a:srgbClr val="CC0000"/>
                </a:solidFill>
                <a:ea typeface="ＭＳ Ｐゴシック" charset="0"/>
              </a:rPr>
              <a:t>:</a:t>
            </a:r>
          </a:p>
          <a:p>
            <a:pPr>
              <a:lnSpc>
                <a:spcPct val="90000"/>
              </a:lnSpc>
              <a:buClr>
                <a:srgbClr val="000099"/>
              </a:buClr>
              <a:buSzPct val="75000"/>
              <a:buFont typeface="Wingdings" panose="05000000000000000000" pitchFamily="2" charset="2"/>
              <a:buChar char="v"/>
              <a:defRPr/>
            </a:pPr>
            <a:r>
              <a:rPr lang="zh-CN" altLang="en-US" sz="2200" i="1" dirty="0"/>
              <a:t>主体是机器而不是人类</a:t>
            </a:r>
            <a:endParaRPr lang="en-US" sz="2200" i="1" dirty="0"/>
          </a:p>
          <a:p>
            <a:pPr>
              <a:lnSpc>
                <a:spcPct val="90000"/>
              </a:lnSpc>
              <a:buClr>
                <a:srgbClr val="000099"/>
              </a:buClr>
              <a:buSzPct val="75000"/>
              <a:buFont typeface="Wingdings" panose="05000000000000000000" pitchFamily="2" charset="2"/>
              <a:buChar char="v"/>
              <a:defRPr/>
            </a:pPr>
            <a:r>
              <a:rPr lang="zh-CN" altLang="en-US" sz="2200" i="1" dirty="0"/>
              <a:t>互联网上所有的通讯活动均由协议来控制</a:t>
            </a:r>
            <a:endParaRPr lang="en-US" sz="2200" i="1" dirty="0"/>
          </a:p>
        </p:txBody>
      </p:sp>
      <p:pic>
        <p:nvPicPr>
          <p:cNvPr id="29698"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77" y="879474"/>
            <a:ext cx="2879104" cy="183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Rectangle 5"/>
          <p:cNvSpPr>
            <a:spLocks noChangeArrowheads="1"/>
          </p:cNvSpPr>
          <p:nvPr/>
        </p:nvSpPr>
        <p:spPr bwMode="auto">
          <a:xfrm>
            <a:off x="5838970" y="3967795"/>
            <a:ext cx="447833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spcBef>
                <a:spcPct val="20000"/>
              </a:spcBef>
              <a:buClr>
                <a:schemeClr val="accent2"/>
              </a:buClr>
              <a:buSzPct val="85000"/>
              <a:buFont typeface="Wingdings" panose="05000000000000000000" pitchFamily="2" charset="2"/>
              <a:buNone/>
            </a:pPr>
            <a:r>
              <a:rPr lang="zh-CN" altLang="en-US" sz="2800" i="1" dirty="0">
                <a:solidFill>
                  <a:srgbClr val="CC0000"/>
                </a:solidFill>
                <a:latin typeface="+mn-ea"/>
                <a:ea typeface="+mn-ea"/>
              </a:rPr>
              <a:t>协议</a:t>
            </a:r>
            <a:r>
              <a:rPr lang="zh-CN" altLang="en-US" sz="2800" i="1" dirty="0">
                <a:latin typeface="+mn-ea"/>
                <a:ea typeface="+mn-ea"/>
              </a:rPr>
              <a:t>定义在网络实体之间</a:t>
            </a:r>
            <a:r>
              <a:rPr lang="en-US" altLang="zh-CN" sz="2800" i="1" dirty="0">
                <a:latin typeface="+mn-ea"/>
                <a:ea typeface="+mn-ea"/>
              </a:rPr>
              <a:t> </a:t>
            </a:r>
            <a:r>
              <a:rPr lang="zh-CN" altLang="en-US" sz="2800" i="1" dirty="0">
                <a:solidFill>
                  <a:srgbClr val="CC0000"/>
                </a:solidFill>
                <a:latin typeface="+mn-ea"/>
                <a:ea typeface="+mn-ea"/>
              </a:rPr>
              <a:t>发送与接收消息</a:t>
            </a:r>
            <a:r>
              <a:rPr lang="en-US" altLang="zh-CN" sz="2800" i="1" dirty="0">
                <a:solidFill>
                  <a:srgbClr val="CC0000"/>
                </a:solidFill>
                <a:latin typeface="+mn-ea"/>
                <a:ea typeface="+mn-ea"/>
              </a:rPr>
              <a:t>(message)</a:t>
            </a:r>
            <a:r>
              <a:rPr lang="zh-CN" altLang="en-US" sz="2800" i="1" dirty="0">
                <a:solidFill>
                  <a:srgbClr val="CC0000"/>
                </a:solidFill>
                <a:latin typeface="+mn-ea"/>
                <a:ea typeface="+mn-ea"/>
              </a:rPr>
              <a:t>时的格式、顺序</a:t>
            </a:r>
            <a:r>
              <a:rPr lang="en-US" altLang="zh-CN" sz="2800" i="1" dirty="0">
                <a:latin typeface="+mn-ea"/>
                <a:ea typeface="+mn-ea"/>
              </a:rPr>
              <a:t>, </a:t>
            </a:r>
            <a:r>
              <a:rPr lang="zh-CN" altLang="en-US" sz="2800" i="1" dirty="0">
                <a:latin typeface="+mn-ea"/>
                <a:ea typeface="+mn-ea"/>
              </a:rPr>
              <a:t>及消息传输与接收时</a:t>
            </a:r>
            <a:r>
              <a:rPr lang="en-US" altLang="zh-CN" sz="2800" i="1" dirty="0">
                <a:latin typeface="+mn-ea"/>
                <a:ea typeface="+mn-ea"/>
              </a:rPr>
              <a:t> </a:t>
            </a:r>
            <a:r>
              <a:rPr lang="zh-CN" altLang="en-US" sz="2800" i="1" dirty="0">
                <a:solidFill>
                  <a:srgbClr val="CC0000"/>
                </a:solidFill>
                <a:latin typeface="+mn-ea"/>
                <a:ea typeface="+mn-ea"/>
              </a:rPr>
              <a:t>采取的动作</a:t>
            </a:r>
            <a:endParaRPr lang="en-US" altLang="zh-CN" i="1" dirty="0">
              <a:solidFill>
                <a:srgbClr val="FF0000"/>
              </a:solidFill>
              <a:latin typeface="+mn-ea"/>
              <a:ea typeface="+mn-ea"/>
            </a:endParaRPr>
          </a:p>
        </p:txBody>
      </p:sp>
      <p:sp>
        <p:nvSpPr>
          <p:cNvPr id="29703" name="Rectangle 6"/>
          <p:cNvSpPr>
            <a:spLocks noChangeArrowheads="1"/>
          </p:cNvSpPr>
          <p:nvPr/>
        </p:nvSpPr>
        <p:spPr bwMode="auto">
          <a:xfrm>
            <a:off x="5859464" y="3962400"/>
            <a:ext cx="4503737" cy="2362200"/>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dirty="0">
              <a:latin typeface="Consolas" panose="020B0609020204030204" pitchFamily="49" charset="0"/>
            </a:endParaRPr>
          </a:p>
        </p:txBody>
      </p:sp>
    </p:spTree>
    <p:extLst>
      <p:ext uri="{BB962C8B-B14F-4D97-AF65-F5344CB8AC3E}">
        <p14:creationId xmlns:p14="http://schemas.microsoft.com/office/powerpoint/2010/main" val="837237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FF0000"/>
                </a:solidFill>
                <a:latin typeface="Tahoma" panose="020B0604030504040204" pitchFamily="34" charset="0"/>
              </a:rPr>
              <a:t>1 Introduction</a:t>
            </a:r>
          </a:p>
        </p:txBody>
      </p:sp>
      <p:sp>
        <p:nvSpPr>
          <p:cNvPr id="31775"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B54E89-F416-42DC-B535-305A9CB09196}" type="slidenum">
              <a:rPr lang="en-US" altLang="zh-CN" sz="1200" smtClean="0">
                <a:solidFill>
                  <a:schemeClr val="accent3"/>
                </a:solidFill>
                <a:latin typeface="Tahoma" panose="020B0604030504040204" pitchFamily="34" charset="0"/>
              </a:rPr>
              <a:pPr/>
              <a:t>14</a:t>
            </a:fld>
            <a:endParaRPr lang="en-US" altLang="zh-CN" sz="1200" dirty="0">
              <a:solidFill>
                <a:schemeClr val="accent3"/>
              </a:solidFill>
              <a:latin typeface="Tahoma" panose="020B0604030504040204" pitchFamily="34" charset="0"/>
            </a:endParaRPr>
          </a:p>
        </p:txBody>
      </p:sp>
      <p:sp>
        <p:nvSpPr>
          <p:cNvPr id="31746" name="Rectangle 3"/>
          <p:cNvSpPr>
            <a:spLocks noGrp="1" noChangeArrowheads="1"/>
          </p:cNvSpPr>
          <p:nvPr>
            <p:ph type="body" sz="half" idx="4294967295"/>
          </p:nvPr>
        </p:nvSpPr>
        <p:spPr>
          <a:xfrm>
            <a:off x="2376011" y="1371648"/>
            <a:ext cx="8153400" cy="685800"/>
          </a:xfrm>
        </p:spPr>
        <p:txBody>
          <a:bodyPr>
            <a:normAutofit/>
          </a:bodyPr>
          <a:lstStyle/>
          <a:p>
            <a:pPr eaLnBrk="1" hangingPunct="1">
              <a:buFont typeface="Wingdings" panose="05000000000000000000" pitchFamily="2" charset="2"/>
              <a:buNone/>
            </a:pPr>
            <a:r>
              <a:rPr lang="zh-CN" altLang="en-US" dirty="0"/>
              <a:t>人类交互协议</a:t>
            </a:r>
            <a:r>
              <a:rPr lang="en-US" altLang="zh-CN" dirty="0"/>
              <a:t> </a:t>
            </a:r>
            <a:r>
              <a:rPr lang="zh-CN" altLang="en-US" dirty="0"/>
              <a:t>与</a:t>
            </a:r>
            <a:r>
              <a:rPr lang="en-US" altLang="zh-CN" dirty="0"/>
              <a:t> </a:t>
            </a:r>
            <a:r>
              <a:rPr lang="zh-CN" altLang="en-US" dirty="0"/>
              <a:t>计算机网络协议</a:t>
            </a:r>
            <a:r>
              <a:rPr lang="en-US" altLang="zh-CN" dirty="0"/>
              <a:t>:</a:t>
            </a:r>
          </a:p>
          <a:p>
            <a:pPr eaLnBrk="1" hangingPunct="1">
              <a:buFont typeface="Wingdings" panose="05000000000000000000" pitchFamily="2" charset="2"/>
              <a:buNone/>
            </a:pPr>
            <a:endParaRPr lang="en-US" altLang="zh-CN" dirty="0"/>
          </a:p>
        </p:txBody>
      </p:sp>
      <p:sp>
        <p:nvSpPr>
          <p:cNvPr id="31747" name="Rectangle 8"/>
          <p:cNvSpPr>
            <a:spLocks noChangeArrowheads="1"/>
          </p:cNvSpPr>
          <p:nvPr/>
        </p:nvSpPr>
        <p:spPr bwMode="auto">
          <a:xfrm>
            <a:off x="2152649" y="5862638"/>
            <a:ext cx="55165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en-US" altLang="zh-CN" sz="2800" i="1" dirty="0">
                <a:solidFill>
                  <a:srgbClr val="CC0000"/>
                </a:solidFill>
                <a:latin typeface="+mn-ea"/>
                <a:ea typeface="+mn-ea"/>
              </a:rPr>
              <a:t>Q:</a:t>
            </a:r>
            <a:r>
              <a:rPr lang="en-US" altLang="zh-CN" sz="2800" dirty="0">
                <a:latin typeface="+mn-ea"/>
                <a:ea typeface="+mn-ea"/>
              </a:rPr>
              <a:t> </a:t>
            </a:r>
            <a:r>
              <a:rPr lang="zh-CN" altLang="en-US" sz="2800" dirty="0">
                <a:solidFill>
                  <a:srgbClr val="C00000"/>
                </a:solidFill>
                <a:latin typeface="+mn-ea"/>
                <a:ea typeface="+mn-ea"/>
              </a:rPr>
              <a:t>其它人类交互协议</a:t>
            </a:r>
            <a:r>
              <a:rPr lang="en-US" altLang="zh-CN" sz="2800" dirty="0">
                <a:solidFill>
                  <a:srgbClr val="C00000"/>
                </a:solidFill>
                <a:latin typeface="+mn-ea"/>
                <a:ea typeface="+mn-ea"/>
              </a:rPr>
              <a:t>? </a:t>
            </a:r>
          </a:p>
        </p:txBody>
      </p:sp>
      <p:sp>
        <p:nvSpPr>
          <p:cNvPr id="31748" name="Line 10"/>
          <p:cNvSpPr>
            <a:spLocks noChangeShapeType="1"/>
          </p:cNvSpPr>
          <p:nvPr/>
        </p:nvSpPr>
        <p:spPr bwMode="auto">
          <a:xfrm>
            <a:off x="2781301" y="2771776"/>
            <a:ext cx="1762125" cy="27622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pic>
        <p:nvPicPr>
          <p:cNvPr id="31749" name="Picture 62"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614" y="2376489"/>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63"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964" y="2771776"/>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Text Box 64"/>
          <p:cNvSpPr txBox="1">
            <a:spLocks noChangeArrowheads="1"/>
          </p:cNvSpPr>
          <p:nvPr/>
        </p:nvSpPr>
        <p:spPr bwMode="auto">
          <a:xfrm>
            <a:off x="3222626" y="2484438"/>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2" name="Line 66"/>
          <p:cNvSpPr>
            <a:spLocks noChangeShapeType="1"/>
          </p:cNvSpPr>
          <p:nvPr/>
        </p:nvSpPr>
        <p:spPr bwMode="auto">
          <a:xfrm flipV="1">
            <a:off x="2473326" y="3330575"/>
            <a:ext cx="2085975" cy="361950"/>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53" name="Text Box 67"/>
          <p:cNvSpPr txBox="1">
            <a:spLocks noChangeArrowheads="1"/>
          </p:cNvSpPr>
          <p:nvPr/>
        </p:nvSpPr>
        <p:spPr bwMode="auto">
          <a:xfrm>
            <a:off x="3213101" y="3108325"/>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4" name="Line 70"/>
          <p:cNvSpPr>
            <a:spLocks noChangeShapeType="1"/>
          </p:cNvSpPr>
          <p:nvPr/>
        </p:nvSpPr>
        <p:spPr bwMode="auto">
          <a:xfrm>
            <a:off x="2457451" y="3762375"/>
            <a:ext cx="2162175" cy="4381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5" name="Group 72"/>
          <p:cNvGrpSpPr>
            <a:grpSpLocks/>
          </p:cNvGrpSpPr>
          <p:nvPr/>
        </p:nvGrpSpPr>
        <p:grpSpPr bwMode="auto">
          <a:xfrm>
            <a:off x="2952751" y="3694114"/>
            <a:ext cx="1100137" cy="708025"/>
            <a:chOff x="734" y="2747"/>
            <a:chExt cx="693" cy="446"/>
          </a:xfrm>
        </p:grpSpPr>
        <p:sp>
          <p:nvSpPr>
            <p:cNvPr id="31816"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7" name="Text Box 69"/>
            <p:cNvSpPr txBox="1">
              <a:spLocks noChangeArrowheads="1"/>
            </p:cNvSpPr>
            <p:nvPr/>
          </p:nvSpPr>
          <p:spPr bwMode="auto">
            <a:xfrm>
              <a:off x="734" y="2747"/>
              <a:ext cx="693"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CC0000"/>
                  </a:solidFill>
                  <a:latin typeface="Comic Sans MS" panose="030F0702030302020204" pitchFamily="66" charset="0"/>
                </a:rPr>
                <a:t>Got the</a:t>
              </a:r>
            </a:p>
            <a:p>
              <a:pPr algn="ctr"/>
              <a:r>
                <a:rPr lang="en-US" altLang="zh-CN" sz="2000" dirty="0">
                  <a:solidFill>
                    <a:srgbClr val="CC0000"/>
                  </a:solidFill>
                  <a:latin typeface="Comic Sans MS" panose="030F0702030302020204" pitchFamily="66" charset="0"/>
                </a:rPr>
                <a:t>time?</a:t>
              </a:r>
            </a:p>
          </p:txBody>
        </p:sp>
      </p:grpSp>
      <p:sp>
        <p:nvSpPr>
          <p:cNvPr id="31756" name="Line 73"/>
          <p:cNvSpPr>
            <a:spLocks noChangeShapeType="1"/>
          </p:cNvSpPr>
          <p:nvPr/>
        </p:nvSpPr>
        <p:spPr bwMode="auto">
          <a:xfrm flipV="1">
            <a:off x="2619376" y="4333876"/>
            <a:ext cx="1952625" cy="33337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7" name="Group 76"/>
          <p:cNvGrpSpPr>
            <a:grpSpLocks/>
          </p:cNvGrpSpPr>
          <p:nvPr/>
        </p:nvGrpSpPr>
        <p:grpSpPr bwMode="auto">
          <a:xfrm>
            <a:off x="3089276" y="4338643"/>
            <a:ext cx="838200" cy="461963"/>
            <a:chOff x="1046" y="2771"/>
            <a:chExt cx="528" cy="291"/>
          </a:xfrm>
        </p:grpSpPr>
        <p:sp>
          <p:nvSpPr>
            <p:cNvPr id="31814"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5" name="Text Box 74"/>
            <p:cNvSpPr txBox="1">
              <a:spLocks noChangeArrowheads="1"/>
            </p:cNvSpPr>
            <p:nvPr/>
          </p:nvSpPr>
          <p:spPr bwMode="auto">
            <a:xfrm>
              <a:off x="1046" y="2771"/>
              <a:ext cx="52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2:00</a:t>
              </a:r>
            </a:p>
          </p:txBody>
        </p:sp>
      </p:grpSp>
      <p:sp>
        <p:nvSpPr>
          <p:cNvPr id="31758" name="Line 85"/>
          <p:cNvSpPr>
            <a:spLocks noChangeShapeType="1"/>
          </p:cNvSpPr>
          <p:nvPr/>
        </p:nvSpPr>
        <p:spPr bwMode="auto">
          <a:xfrm flipV="1">
            <a:off x="6689725" y="4525964"/>
            <a:ext cx="2343150" cy="42862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9" name="Line 89"/>
          <p:cNvSpPr>
            <a:spLocks noChangeShapeType="1"/>
          </p:cNvSpPr>
          <p:nvPr/>
        </p:nvSpPr>
        <p:spPr bwMode="auto">
          <a:xfrm>
            <a:off x="6704013" y="2811463"/>
            <a:ext cx="2176462" cy="347662"/>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0" name="Line 90"/>
          <p:cNvSpPr>
            <a:spLocks noChangeShapeType="1"/>
          </p:cNvSpPr>
          <p:nvPr/>
        </p:nvSpPr>
        <p:spPr bwMode="auto">
          <a:xfrm flipV="1">
            <a:off x="6642100" y="3317876"/>
            <a:ext cx="2216150" cy="398463"/>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1" name="Rectangle 92"/>
          <p:cNvSpPr>
            <a:spLocks noChangeArrowheads="1"/>
          </p:cNvSpPr>
          <p:nvPr/>
        </p:nvSpPr>
        <p:spPr bwMode="auto">
          <a:xfrm>
            <a:off x="7077076" y="3340100"/>
            <a:ext cx="1438275" cy="393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lt"/>
            </a:endParaRPr>
          </a:p>
        </p:txBody>
      </p:sp>
      <p:sp>
        <p:nvSpPr>
          <p:cNvPr id="31762" name="Text Box 91"/>
          <p:cNvSpPr txBox="1">
            <a:spLocks noChangeArrowheads="1"/>
          </p:cNvSpPr>
          <p:nvPr/>
        </p:nvSpPr>
        <p:spPr bwMode="auto">
          <a:xfrm>
            <a:off x="6894513" y="3341688"/>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mn-lt"/>
              </a:rPr>
              <a:t>TCP connection</a:t>
            </a:r>
          </a:p>
          <a:p>
            <a:pPr algn="ctr">
              <a:lnSpc>
                <a:spcPct val="85000"/>
              </a:lnSpc>
            </a:pPr>
            <a:r>
              <a:rPr lang="en-US" altLang="zh-CN" sz="1800">
                <a:solidFill>
                  <a:srgbClr val="CC0000"/>
                </a:solidFill>
                <a:latin typeface="+mn-lt"/>
              </a:rPr>
              <a:t>response</a:t>
            </a:r>
          </a:p>
        </p:txBody>
      </p:sp>
      <p:sp>
        <p:nvSpPr>
          <p:cNvPr id="31763" name="Line 94"/>
          <p:cNvSpPr>
            <a:spLocks noChangeShapeType="1"/>
          </p:cNvSpPr>
          <p:nvPr/>
        </p:nvSpPr>
        <p:spPr bwMode="auto">
          <a:xfrm>
            <a:off x="6689725" y="3963988"/>
            <a:ext cx="2400300" cy="41910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1764" name="Group 97"/>
          <p:cNvGrpSpPr>
            <a:grpSpLocks/>
          </p:cNvGrpSpPr>
          <p:nvPr/>
        </p:nvGrpSpPr>
        <p:grpSpPr bwMode="auto">
          <a:xfrm>
            <a:off x="6888088" y="3996927"/>
            <a:ext cx="3946070" cy="584201"/>
            <a:chOff x="3212" y="2597"/>
            <a:chExt cx="2390" cy="368"/>
          </a:xfrm>
        </p:grpSpPr>
        <p:sp>
          <p:nvSpPr>
            <p:cNvPr id="31812"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3" name="Text Box 95"/>
            <p:cNvSpPr txBox="1">
              <a:spLocks noChangeArrowheads="1"/>
            </p:cNvSpPr>
            <p:nvPr/>
          </p:nvSpPr>
          <p:spPr bwMode="auto">
            <a:xfrm>
              <a:off x="3212" y="2597"/>
              <a:ext cx="239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latin typeface="+mn-lt"/>
                </a:rPr>
                <a:t>Get</a:t>
              </a:r>
              <a:r>
                <a:rPr lang="en-US" altLang="zh-CN" sz="1400" dirty="0">
                  <a:solidFill>
                    <a:srgbClr val="CC0000"/>
                  </a:solidFill>
                  <a:latin typeface="+mn-lt"/>
                </a:rPr>
                <a:t> http://www.github.com/network-distributed</a:t>
              </a:r>
              <a:endParaRPr lang="en-US" altLang="zh-CN" dirty="0">
                <a:solidFill>
                  <a:srgbClr val="CC0000"/>
                </a:solidFill>
                <a:latin typeface="+mn-lt"/>
              </a:endParaRPr>
            </a:p>
          </p:txBody>
        </p:sp>
      </p:grpSp>
      <p:sp>
        <p:nvSpPr>
          <p:cNvPr id="31765" name="Rectangle 99"/>
          <p:cNvSpPr>
            <a:spLocks noChangeArrowheads="1"/>
          </p:cNvSpPr>
          <p:nvPr/>
        </p:nvSpPr>
        <p:spPr bwMode="auto">
          <a:xfrm>
            <a:off x="7458076" y="4624389"/>
            <a:ext cx="919163"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lt"/>
            </a:endParaRPr>
          </a:p>
        </p:txBody>
      </p:sp>
      <p:sp>
        <p:nvSpPr>
          <p:cNvPr id="31766" name="Text Box 100"/>
          <p:cNvSpPr txBox="1">
            <a:spLocks noChangeArrowheads="1"/>
          </p:cNvSpPr>
          <p:nvPr/>
        </p:nvSpPr>
        <p:spPr bwMode="auto">
          <a:xfrm>
            <a:off x="7424739" y="4510088"/>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mn-lt"/>
              </a:rPr>
              <a:t>&lt;file&gt;</a:t>
            </a:r>
          </a:p>
        </p:txBody>
      </p:sp>
      <p:sp>
        <p:nvSpPr>
          <p:cNvPr id="31767" name="Line 101"/>
          <p:cNvSpPr>
            <a:spLocks noChangeShapeType="1"/>
          </p:cNvSpPr>
          <p:nvPr/>
        </p:nvSpPr>
        <p:spPr bwMode="auto">
          <a:xfrm>
            <a:off x="5581650" y="2068513"/>
            <a:ext cx="0" cy="3573462"/>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68" name="Group 105"/>
          <p:cNvGrpSpPr>
            <a:grpSpLocks/>
          </p:cNvGrpSpPr>
          <p:nvPr/>
        </p:nvGrpSpPr>
        <p:grpSpPr bwMode="auto">
          <a:xfrm>
            <a:off x="5259389" y="4972051"/>
            <a:ext cx="720725" cy="400050"/>
            <a:chOff x="2198" y="3221"/>
            <a:chExt cx="454" cy="252"/>
          </a:xfrm>
        </p:grpSpPr>
        <p:sp>
          <p:nvSpPr>
            <p:cNvPr id="31810"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11" name="Text Box 102"/>
            <p:cNvSpPr txBox="1">
              <a:spLocks noChangeArrowheads="1"/>
            </p:cNvSpPr>
            <p:nvPr/>
          </p:nvSpPr>
          <p:spPr bwMode="auto">
            <a:xfrm>
              <a:off x="2198" y="3221"/>
              <a:ext cx="4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chemeClr val="bg2"/>
                  </a:solidFill>
                  <a:latin typeface="Comic Sans MS" panose="030F0702030302020204" pitchFamily="66" charset="0"/>
                </a:rPr>
                <a:t>time</a:t>
              </a:r>
            </a:p>
          </p:txBody>
        </p:sp>
      </p:grpSp>
      <p:sp>
        <p:nvSpPr>
          <p:cNvPr id="31769" name="Rectangle 52"/>
          <p:cNvSpPr>
            <a:spLocks noChangeArrowheads="1"/>
          </p:cNvSpPr>
          <p:nvPr/>
        </p:nvSpPr>
        <p:spPr bwMode="auto">
          <a:xfrm>
            <a:off x="6989763" y="2751139"/>
            <a:ext cx="1365250"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70" name="Text Box 91"/>
          <p:cNvSpPr txBox="1">
            <a:spLocks noChangeArrowheads="1"/>
          </p:cNvSpPr>
          <p:nvPr/>
        </p:nvSpPr>
        <p:spPr bwMode="auto">
          <a:xfrm>
            <a:off x="6938963" y="2682875"/>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mn-lt"/>
              </a:rPr>
              <a:t>TCP connection</a:t>
            </a:r>
          </a:p>
          <a:p>
            <a:pPr algn="ctr">
              <a:lnSpc>
                <a:spcPct val="85000"/>
              </a:lnSpc>
            </a:pPr>
            <a:r>
              <a:rPr lang="en-US" altLang="zh-CN" sz="1800">
                <a:solidFill>
                  <a:srgbClr val="CC0000"/>
                </a:solidFill>
                <a:latin typeface="+mn-lt"/>
              </a:rPr>
              <a:t>request</a:t>
            </a:r>
          </a:p>
        </p:txBody>
      </p:sp>
      <p:pic>
        <p:nvPicPr>
          <p:cNvPr id="31771" name="Picture 53"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1544" y="951612"/>
            <a:ext cx="3192463" cy="17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2" name="Rectangle 2"/>
          <p:cNvSpPr>
            <a:spLocks noChangeArrowheads="1"/>
          </p:cNvSpPr>
          <p:nvPr/>
        </p:nvSpPr>
        <p:spPr bwMode="auto">
          <a:xfrm>
            <a:off x="2011363" y="206376"/>
            <a:ext cx="3317876"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4400" dirty="0">
                <a:solidFill>
                  <a:srgbClr val="000099"/>
                </a:solidFill>
                <a:latin typeface="+mj-ea"/>
                <a:ea typeface="+mj-ea"/>
              </a:rPr>
              <a:t>什么是协议</a:t>
            </a:r>
            <a:r>
              <a:rPr lang="en-US" altLang="ja-JP" sz="4400" dirty="0">
                <a:solidFill>
                  <a:srgbClr val="000099"/>
                </a:solidFill>
                <a:latin typeface="+mj-ea"/>
                <a:ea typeface="+mj-ea"/>
              </a:rPr>
              <a:t>?</a:t>
            </a:r>
            <a:endParaRPr lang="en-US" altLang="zh-CN" sz="4400" dirty="0">
              <a:solidFill>
                <a:srgbClr val="000099"/>
              </a:solidFill>
              <a:latin typeface="+mj-ea"/>
              <a:ea typeface="+mj-ea"/>
            </a:endParaRPr>
          </a:p>
        </p:txBody>
      </p:sp>
      <p:grpSp>
        <p:nvGrpSpPr>
          <p:cNvPr id="31773" name="Group 57"/>
          <p:cNvGrpSpPr>
            <a:grpSpLocks/>
          </p:cNvGrpSpPr>
          <p:nvPr/>
        </p:nvGrpSpPr>
        <p:grpSpPr bwMode="auto">
          <a:xfrm>
            <a:off x="8936038" y="2782888"/>
            <a:ext cx="431800" cy="755650"/>
            <a:chOff x="4140" y="429"/>
            <a:chExt cx="1425" cy="2396"/>
          </a:xfrm>
        </p:grpSpPr>
        <p:sp>
          <p:nvSpPr>
            <p:cNvPr id="31778" name="Freeform 5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9"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80" name="Freeform 6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81" name="Freeform 6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82"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nvGrpSpPr>
            <p:cNvPr id="31783" name="Group 63"/>
            <p:cNvGrpSpPr>
              <a:grpSpLocks/>
            </p:cNvGrpSpPr>
            <p:nvPr/>
          </p:nvGrpSpPr>
          <p:grpSpPr bwMode="auto">
            <a:xfrm>
              <a:off x="4749" y="668"/>
              <a:ext cx="581" cy="145"/>
              <a:chOff x="614" y="2568"/>
              <a:chExt cx="725" cy="139"/>
            </a:xfrm>
          </p:grpSpPr>
          <p:sp>
            <p:nvSpPr>
              <p:cNvPr id="31808" name="AutoShape 64"/>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9"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31784"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nvGrpSpPr>
            <p:cNvPr id="31785" name="Group 67"/>
            <p:cNvGrpSpPr>
              <a:grpSpLocks/>
            </p:cNvGrpSpPr>
            <p:nvPr/>
          </p:nvGrpSpPr>
          <p:grpSpPr bwMode="auto">
            <a:xfrm>
              <a:off x="4747" y="994"/>
              <a:ext cx="581" cy="134"/>
              <a:chOff x="614" y="2568"/>
              <a:chExt cx="725" cy="139"/>
            </a:xfrm>
          </p:grpSpPr>
          <p:sp>
            <p:nvSpPr>
              <p:cNvPr id="31806" name="AutoShape 68"/>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7"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31786"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87"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nvGrpSpPr>
            <p:cNvPr id="31788" name="Group 72"/>
            <p:cNvGrpSpPr>
              <a:grpSpLocks/>
            </p:cNvGrpSpPr>
            <p:nvPr/>
          </p:nvGrpSpPr>
          <p:grpSpPr bwMode="auto">
            <a:xfrm>
              <a:off x="4735" y="1627"/>
              <a:ext cx="582" cy="151"/>
              <a:chOff x="614" y="2568"/>
              <a:chExt cx="725" cy="139"/>
            </a:xfrm>
          </p:grpSpPr>
          <p:sp>
            <p:nvSpPr>
              <p:cNvPr id="31804" name="AutoShape 73"/>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5"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31789" name="Freeform 7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1790" name="Group 76"/>
            <p:cNvGrpSpPr>
              <a:grpSpLocks/>
            </p:cNvGrpSpPr>
            <p:nvPr/>
          </p:nvGrpSpPr>
          <p:grpSpPr bwMode="auto">
            <a:xfrm>
              <a:off x="4739" y="1327"/>
              <a:ext cx="582" cy="139"/>
              <a:chOff x="614" y="2568"/>
              <a:chExt cx="725" cy="139"/>
            </a:xfrm>
          </p:grpSpPr>
          <p:sp>
            <p:nvSpPr>
              <p:cNvPr id="31802" name="AutoShape 77"/>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3"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31791"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2" name="Freeform 8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3" name="Freeform 8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4" name="Oval 82"/>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5" name="Freeform 8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6"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7"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8" name="Oval 86"/>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9" name="Oval 87"/>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lt"/>
              </a:endParaRPr>
            </a:p>
          </p:txBody>
        </p:sp>
        <p:sp>
          <p:nvSpPr>
            <p:cNvPr id="31800" name="Oval 88"/>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1"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grpSp>
        <p:nvGrpSpPr>
          <p:cNvPr id="31774" name="Group 90"/>
          <p:cNvGrpSpPr>
            <a:grpSpLocks/>
          </p:cNvGrpSpPr>
          <p:nvPr/>
        </p:nvGrpSpPr>
        <p:grpSpPr bwMode="auto">
          <a:xfrm>
            <a:off x="5799138" y="2339976"/>
            <a:ext cx="893762" cy="828675"/>
            <a:chOff x="-44" y="1473"/>
            <a:chExt cx="981" cy="1105"/>
          </a:xfrm>
        </p:grpSpPr>
        <p:pic>
          <p:nvPicPr>
            <p:cNvPr id="31776" name="Picture 91"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7"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Tree>
    <p:extLst>
      <p:ext uri="{BB962C8B-B14F-4D97-AF65-F5344CB8AC3E}">
        <p14:creationId xmlns:p14="http://schemas.microsoft.com/office/powerpoint/2010/main" val="1852991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Footer Placeholder 2"/>
          <p:cNvSpPr>
            <a:spLocks noGrp="1"/>
          </p:cNvSpPr>
          <p:nvPr>
            <p:ph type="ftr" sz="quarter" idx="11"/>
          </p:nvPr>
        </p:nvSpPr>
        <p:spPr>
          <a:xfrm>
            <a:off x="10344472" y="6645954"/>
            <a:ext cx="1384395" cy="18735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C00000"/>
                </a:solidFill>
                <a:latin typeface="Tahoma" panose="020B0604030504040204" pitchFamily="34" charset="0"/>
              </a:rPr>
              <a:t>1 Introduction</a:t>
            </a:r>
          </a:p>
        </p:txBody>
      </p:sp>
      <p:sp>
        <p:nvSpPr>
          <p:cNvPr id="33797"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1C15A8-DA82-44A3-9F24-3F761CBD0DF2}" type="slidenum">
              <a:rPr lang="en-US" altLang="zh-CN" sz="1200" smtClean="0">
                <a:solidFill>
                  <a:schemeClr val="accent3"/>
                </a:solidFill>
                <a:latin typeface="Tahoma" panose="020B0604030504040204" pitchFamily="34" charset="0"/>
              </a:rPr>
              <a:pPr/>
              <a:t>15</a:t>
            </a:fld>
            <a:endParaRPr lang="en-US" altLang="zh-CN" sz="1200" dirty="0">
              <a:solidFill>
                <a:schemeClr val="accent3"/>
              </a:solidFill>
              <a:latin typeface="Tahoma" panose="020B0604030504040204" pitchFamily="34" charset="0"/>
            </a:endParaRPr>
          </a:p>
        </p:txBody>
      </p:sp>
      <p:sp>
        <p:nvSpPr>
          <p:cNvPr id="33795" name="Rectangle 2"/>
          <p:cNvSpPr>
            <a:spLocks noGrp="1" noChangeArrowheads="1"/>
          </p:cNvSpPr>
          <p:nvPr>
            <p:ph type="title" idx="4294967295"/>
          </p:nvPr>
        </p:nvSpPr>
        <p:spPr>
          <a:xfrm>
            <a:off x="2203451" y="372723"/>
            <a:ext cx="4972669" cy="720725"/>
          </a:xfrm>
        </p:spPr>
        <p:txBody>
          <a:bodyPr/>
          <a:lstStyle/>
          <a:p>
            <a:pPr eaLnBrk="1" hangingPunct="1"/>
            <a:r>
              <a:rPr lang="zh-CN" altLang="en-US" dirty="0">
                <a:latin typeface="+mj-ea"/>
                <a:ea typeface="+mj-ea"/>
              </a:rPr>
              <a:t>第一章</a:t>
            </a:r>
            <a:r>
              <a:rPr lang="en-US" altLang="zh-CN" dirty="0">
                <a:latin typeface="+mj-ea"/>
                <a:ea typeface="+mj-ea"/>
              </a:rPr>
              <a:t>: </a:t>
            </a:r>
            <a:r>
              <a:rPr lang="zh-CN" altLang="en-US" dirty="0">
                <a:latin typeface="+mj-ea"/>
                <a:ea typeface="+mj-ea"/>
              </a:rPr>
              <a:t>目录</a:t>
            </a:r>
            <a:endParaRPr lang="en-US" altLang="zh-CN" dirty="0">
              <a:latin typeface="+mj-ea"/>
              <a:ea typeface="+mj-ea"/>
            </a:endParaRPr>
          </a:p>
        </p:txBody>
      </p:sp>
      <p:sp>
        <p:nvSpPr>
          <p:cNvPr id="33796" name="Rectangle 3"/>
          <p:cNvSpPr>
            <a:spLocks noGrp="1" noChangeArrowheads="1"/>
          </p:cNvSpPr>
          <p:nvPr>
            <p:ph type="body" idx="4294967295"/>
          </p:nvPr>
        </p:nvSpPr>
        <p:spPr>
          <a:xfrm>
            <a:off x="2670176" y="1412776"/>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solidFill>
                  <a:srgbClr val="CC0000"/>
                </a:solidFill>
                <a:latin typeface="+mn-ea"/>
                <a:ea typeface="+mn-ea"/>
              </a:rPr>
              <a:t>1.2 </a:t>
            </a:r>
            <a:r>
              <a:rPr lang="zh-CN" altLang="en-US" sz="2800" dirty="0">
                <a:solidFill>
                  <a:srgbClr val="CC0000"/>
                </a:solidFill>
                <a:latin typeface="+mn-ea"/>
                <a:ea typeface="+mn-ea"/>
              </a:rPr>
              <a:t>网络边缘</a:t>
            </a:r>
            <a:endParaRPr lang="en-US" altLang="zh-CN" sz="2800" dirty="0">
              <a:solidFill>
                <a:srgbClr val="CC0000"/>
              </a:solidFill>
              <a:latin typeface="+mn-ea"/>
              <a:ea typeface="+mn-ea"/>
            </a:endParaRPr>
          </a:p>
          <a:p>
            <a:pPr lvl="2" eaLnBrk="1" hangingPunct="1">
              <a:buSzPct val="70000"/>
              <a:buFont typeface="Wingdings" panose="05000000000000000000" pitchFamily="2" charset="2"/>
              <a:buChar char="v"/>
            </a:pPr>
            <a:r>
              <a:rPr lang="en-US" altLang="zh-CN" sz="2400" dirty="0">
                <a:solidFill>
                  <a:srgbClr val="CC0000"/>
                </a:solidFill>
                <a:latin typeface="+mn-ea"/>
                <a:ea typeface="+mn-ea"/>
              </a:rPr>
              <a:t> </a:t>
            </a:r>
            <a:r>
              <a:rPr lang="zh-CN" altLang="en-US" sz="2400" dirty="0">
                <a:solidFill>
                  <a:srgbClr val="CC0000"/>
                </a:solidFill>
                <a:latin typeface="+mn-ea"/>
                <a:ea typeface="+mn-ea"/>
              </a:rPr>
              <a:t>端系统</a:t>
            </a:r>
            <a:r>
              <a:rPr lang="en-US" altLang="zh-CN" sz="2400" dirty="0">
                <a:solidFill>
                  <a:srgbClr val="CC0000"/>
                </a:solidFill>
                <a:latin typeface="+mn-ea"/>
                <a:ea typeface="+mn-ea"/>
              </a:rPr>
              <a:t>, </a:t>
            </a:r>
            <a:r>
              <a:rPr lang="zh-CN" altLang="en-US" sz="2400" dirty="0">
                <a:solidFill>
                  <a:srgbClr val="CC0000"/>
                </a:solidFill>
                <a:latin typeface="+mn-ea"/>
                <a:ea typeface="+mn-ea"/>
              </a:rPr>
              <a:t>接入网</a:t>
            </a:r>
            <a:r>
              <a:rPr lang="en-US" altLang="zh-CN" sz="2400" dirty="0">
                <a:solidFill>
                  <a:srgbClr val="CC0000"/>
                </a:solidFill>
                <a:latin typeface="+mn-ea"/>
                <a:ea typeface="+mn-ea"/>
              </a:rPr>
              <a:t>, </a:t>
            </a:r>
            <a:r>
              <a:rPr lang="zh-CN" altLang="en-US" sz="2400" dirty="0">
                <a:solidFill>
                  <a:srgbClr val="CC0000"/>
                </a:solidFill>
                <a:latin typeface="+mn-ea"/>
                <a:ea typeface="+mn-ea"/>
              </a:rPr>
              <a:t>链路</a:t>
            </a:r>
            <a:endParaRPr lang="en-US" altLang="zh-CN" sz="2400" dirty="0">
              <a:solidFill>
                <a:srgbClr val="CC0000"/>
              </a:solidFill>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eaLnBrk="1" hangingPunct="1">
              <a:buSzPct val="70000"/>
              <a:buFont typeface="Wingdings" panose="05000000000000000000" pitchFamily="2" charset="2"/>
              <a:buChar char="v"/>
            </a:pPr>
            <a:r>
              <a:rPr lang="en-US" altLang="zh-CN" sz="2400" dirty="0">
                <a:latin typeface="+mn-ea"/>
                <a:ea typeface="+mn-ea"/>
              </a:rPr>
              <a:t> </a:t>
            </a: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pic>
        <p:nvPicPr>
          <p:cNvPr id="33794"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8710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
        <p:nvSpPr>
          <p:cNvPr id="35847"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C4848D-B25B-4612-8E69-0F8BB2C32E06}" type="slidenum">
              <a:rPr lang="en-US" altLang="zh-CN" sz="1200" smtClean="0">
                <a:solidFill>
                  <a:schemeClr val="accent4"/>
                </a:solidFill>
                <a:latin typeface="Tahoma" panose="020B0604030504040204" pitchFamily="34" charset="0"/>
              </a:rPr>
              <a:pPr/>
              <a:t>16</a:t>
            </a:fld>
            <a:endParaRPr lang="en-US" altLang="zh-CN" sz="1200" dirty="0">
              <a:solidFill>
                <a:schemeClr val="accent4"/>
              </a:solidFill>
              <a:latin typeface="Tahoma" panose="020B0604030504040204" pitchFamily="34" charset="0"/>
            </a:endParaRPr>
          </a:p>
        </p:txBody>
      </p:sp>
      <p:sp>
        <p:nvSpPr>
          <p:cNvPr id="35842" name="Rectangle 2"/>
          <p:cNvSpPr>
            <a:spLocks noGrp="1" noChangeArrowheads="1"/>
          </p:cNvSpPr>
          <p:nvPr>
            <p:ph type="title" idx="4294967295"/>
          </p:nvPr>
        </p:nvSpPr>
        <p:spPr>
          <a:xfrm>
            <a:off x="1900238" y="218164"/>
            <a:ext cx="8220075" cy="892175"/>
          </a:xfrm>
        </p:spPr>
        <p:txBody>
          <a:bodyPr>
            <a:normAutofit/>
          </a:bodyPr>
          <a:lstStyle/>
          <a:p>
            <a:pPr eaLnBrk="1" hangingPunct="1"/>
            <a:r>
              <a:rPr lang="zh-CN" altLang="en-US" sz="4000" dirty="0"/>
              <a:t>近距离观察网络结构</a:t>
            </a:r>
            <a:r>
              <a:rPr lang="en-US" altLang="zh-CN" sz="4000" dirty="0"/>
              <a:t>:</a:t>
            </a:r>
            <a:endParaRPr lang="en-US" altLang="zh-CN" dirty="0"/>
          </a:p>
        </p:txBody>
      </p:sp>
      <p:sp>
        <p:nvSpPr>
          <p:cNvPr id="9219" name="Rectangle 3"/>
          <p:cNvSpPr>
            <a:spLocks noGrp="1" noChangeArrowheads="1"/>
          </p:cNvSpPr>
          <p:nvPr>
            <p:ph type="body" sz="half" idx="4294967295"/>
          </p:nvPr>
        </p:nvSpPr>
        <p:spPr>
          <a:xfrm>
            <a:off x="1991878" y="1550285"/>
            <a:ext cx="4203700" cy="1047750"/>
          </a:xfrm>
        </p:spPr>
        <p:txBody>
          <a:bodyPr>
            <a:normAutofit fontScale="77500" lnSpcReduction="20000"/>
          </a:bodyPr>
          <a:lstStyle/>
          <a:p>
            <a:pPr>
              <a:lnSpc>
                <a:spcPct val="110000"/>
              </a:lnSpc>
              <a:buClr>
                <a:srgbClr val="000099"/>
              </a:buClr>
              <a:buSzPct val="75000"/>
              <a:buFont typeface="Wingdings" panose="05000000000000000000" pitchFamily="2" charset="2"/>
              <a:buChar char="v"/>
              <a:defRPr/>
            </a:pPr>
            <a:r>
              <a:rPr lang="zh-CN" altLang="en-US" sz="3100" dirty="0">
                <a:solidFill>
                  <a:schemeClr val="accent1"/>
                </a:solidFill>
                <a:latin typeface="+mn-ea"/>
                <a:ea typeface="+mn-ea"/>
              </a:rPr>
              <a:t>网络边缘</a:t>
            </a:r>
            <a:r>
              <a:rPr lang="en-US" sz="3100" dirty="0">
                <a:solidFill>
                  <a:schemeClr val="accent1"/>
                </a:solidFill>
                <a:latin typeface="+mn-ea"/>
                <a:ea typeface="+mn-ea"/>
              </a:rPr>
              <a:t>:</a:t>
            </a:r>
          </a:p>
          <a:p>
            <a:pPr lvl="1">
              <a:buSzPct val="100000"/>
              <a:buFont typeface="Wingdings" panose="05000000000000000000" pitchFamily="2" charset="2"/>
              <a:buChar char="n"/>
              <a:defRPr/>
            </a:pPr>
            <a:r>
              <a:rPr lang="zh-CN" altLang="en-US" dirty="0">
                <a:latin typeface="+mn-ea"/>
                <a:ea typeface="+mn-ea"/>
                <a:cs typeface="ＭＳ Ｐゴシック" charset="0"/>
              </a:rPr>
              <a:t>主机</a:t>
            </a:r>
            <a:r>
              <a:rPr lang="en-US" dirty="0">
                <a:latin typeface="+mn-ea"/>
                <a:ea typeface="+mn-ea"/>
                <a:cs typeface="ＭＳ Ｐゴシック" charset="0"/>
              </a:rPr>
              <a:t>: </a:t>
            </a:r>
            <a:r>
              <a:rPr lang="zh-CN" altLang="en-US" dirty="0">
                <a:latin typeface="+mn-ea"/>
                <a:ea typeface="+mn-ea"/>
                <a:cs typeface="ＭＳ Ｐゴシック" charset="0"/>
              </a:rPr>
              <a:t>客户机</a:t>
            </a:r>
            <a:r>
              <a:rPr lang="en-US" dirty="0">
                <a:latin typeface="+mn-ea"/>
                <a:ea typeface="+mn-ea"/>
                <a:cs typeface="ＭＳ Ｐゴシック" charset="0"/>
              </a:rPr>
              <a:t> </a:t>
            </a:r>
            <a:r>
              <a:rPr lang="zh-CN" altLang="en-US" dirty="0">
                <a:latin typeface="+mn-ea"/>
                <a:ea typeface="+mn-ea"/>
                <a:cs typeface="ＭＳ Ｐゴシック" charset="0"/>
              </a:rPr>
              <a:t>与</a:t>
            </a:r>
            <a:r>
              <a:rPr lang="en-US" dirty="0">
                <a:latin typeface="+mn-ea"/>
                <a:ea typeface="+mn-ea"/>
                <a:cs typeface="ＭＳ Ｐゴシック" charset="0"/>
              </a:rPr>
              <a:t> </a:t>
            </a:r>
            <a:r>
              <a:rPr lang="zh-CN" altLang="en-US" dirty="0">
                <a:latin typeface="+mn-ea"/>
                <a:ea typeface="+mn-ea"/>
                <a:cs typeface="ＭＳ Ｐゴシック" charset="0"/>
              </a:rPr>
              <a:t>服务器</a:t>
            </a:r>
            <a:endParaRPr lang="en-US" dirty="0">
              <a:latin typeface="+mn-ea"/>
              <a:ea typeface="+mn-ea"/>
              <a:cs typeface="ＭＳ Ｐゴシック" charset="0"/>
            </a:endParaRPr>
          </a:p>
          <a:p>
            <a:pPr marL="457200" lvl="1" indent="0">
              <a:buSzPct val="100000"/>
              <a:buNone/>
              <a:defRPr/>
            </a:pPr>
            <a:r>
              <a:rPr lang="zh-CN" altLang="en-US" dirty="0">
                <a:latin typeface="+mn-ea"/>
                <a:ea typeface="+mn-ea"/>
                <a:cs typeface="ＭＳ Ｐゴシック" charset="0"/>
              </a:rPr>
              <a:t>（服务器通常位于数据中心）</a:t>
            </a:r>
            <a:endParaRPr lang="en-US" dirty="0">
              <a:latin typeface="+mn-ea"/>
              <a:ea typeface="+mn-ea"/>
              <a:cs typeface="ＭＳ Ｐゴシック" charset="0"/>
            </a:endParaRPr>
          </a:p>
          <a:p>
            <a:pPr lvl="1" eaLnBrk="1" hangingPunct="1">
              <a:buSzPct val="75000"/>
              <a:buFont typeface="Arial"/>
              <a:buChar char="•"/>
              <a:defRPr/>
            </a:pPr>
            <a:endParaRPr lang="en-US" dirty="0">
              <a:latin typeface="+mn-ea"/>
              <a:ea typeface="+mn-ea"/>
              <a:cs typeface="ＭＳ Ｐゴシック" charset="0"/>
            </a:endParaRPr>
          </a:p>
        </p:txBody>
      </p:sp>
      <p:sp>
        <p:nvSpPr>
          <p:cNvPr id="10088" name="Rectangle 872"/>
          <p:cNvSpPr>
            <a:spLocks noChangeArrowheads="1"/>
          </p:cNvSpPr>
          <p:nvPr/>
        </p:nvSpPr>
        <p:spPr bwMode="auto">
          <a:xfrm>
            <a:off x="1943100" y="3068638"/>
            <a:ext cx="4027488"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95288" indent="-39528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pPr>
            <a:r>
              <a:rPr lang="zh-CN" altLang="en-US" dirty="0">
                <a:solidFill>
                  <a:schemeClr val="accent1"/>
                </a:solidFill>
                <a:latin typeface="+mn-ea"/>
                <a:ea typeface="+mn-ea"/>
              </a:rPr>
              <a:t>接入网物理媒介</a:t>
            </a:r>
            <a:r>
              <a:rPr lang="en-US" altLang="zh-CN" dirty="0">
                <a:solidFill>
                  <a:schemeClr val="accent1"/>
                </a:solidFill>
                <a:latin typeface="+mn-ea"/>
                <a:ea typeface="+mn-ea"/>
              </a:rPr>
              <a:t>: </a:t>
            </a:r>
          </a:p>
          <a:p>
            <a:pPr marL="347662" lvl="1" indent="0" fontAlgn="base">
              <a:lnSpc>
                <a:spcPct val="90000"/>
              </a:lnSpc>
              <a:spcBef>
                <a:spcPct val="20000"/>
              </a:spcBef>
              <a:spcAft>
                <a:spcPct val="0"/>
              </a:spcAft>
              <a:buClr>
                <a:srgbClr val="000099"/>
              </a:buClr>
              <a:buSzPct val="75000"/>
            </a:pPr>
            <a:r>
              <a:rPr lang="zh-CN" altLang="en-US" sz="1800" dirty="0">
                <a:solidFill>
                  <a:srgbClr val="000099"/>
                </a:solidFill>
                <a:latin typeface="+mn-ea"/>
                <a:ea typeface="+mn-ea"/>
              </a:rPr>
              <a:t>有线、无线传输链路</a:t>
            </a:r>
            <a:r>
              <a:rPr lang="en-US" altLang="zh-CN" sz="1800" dirty="0">
                <a:solidFill>
                  <a:srgbClr val="000099"/>
                </a:solidFill>
                <a:latin typeface="+mn-ea"/>
                <a:ea typeface="+mn-ea"/>
              </a:rPr>
              <a:t> </a:t>
            </a:r>
          </a:p>
        </p:txBody>
      </p:sp>
      <p:sp>
        <p:nvSpPr>
          <p:cNvPr id="10089" name="Rectangle 873"/>
          <p:cNvSpPr>
            <a:spLocks noChangeArrowheads="1"/>
          </p:cNvSpPr>
          <p:nvPr/>
        </p:nvSpPr>
        <p:spPr bwMode="auto">
          <a:xfrm>
            <a:off x="1971675" y="4784726"/>
            <a:ext cx="3810000" cy="1419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defRPr/>
            </a:pPr>
            <a:r>
              <a:rPr lang="zh-CN" altLang="en-US" sz="2400" dirty="0">
                <a:solidFill>
                  <a:schemeClr val="accent1"/>
                </a:solidFill>
                <a:latin typeface="+mn-ea"/>
              </a:rPr>
              <a:t>网络核心</a:t>
            </a:r>
            <a:r>
              <a:rPr lang="en-US" sz="2400" dirty="0">
                <a:solidFill>
                  <a:schemeClr val="accent1"/>
                </a:solidFill>
                <a:latin typeface="+mn-ea"/>
              </a:rPr>
              <a:t>: </a:t>
            </a:r>
          </a:p>
          <a:p>
            <a:pPr marL="793750" lvl="1" indent="-342900">
              <a:lnSpc>
                <a:spcPct val="85000"/>
              </a:lnSpc>
              <a:spcBef>
                <a:spcPct val="15000"/>
              </a:spcBef>
              <a:buClr>
                <a:srgbClr val="000099"/>
              </a:buClr>
              <a:buSzPct val="100000"/>
              <a:buFont typeface="Wingdings" panose="05000000000000000000" pitchFamily="2" charset="2"/>
              <a:buChar char="n"/>
              <a:defRPr/>
            </a:pPr>
            <a:r>
              <a:rPr lang="zh-CN" altLang="en-US" sz="2000" dirty="0">
                <a:solidFill>
                  <a:srgbClr val="000099"/>
                </a:solidFill>
                <a:latin typeface="+mn-ea"/>
                <a:cs typeface="ＭＳ Ｐゴシック" charset="0"/>
              </a:rPr>
              <a:t>互联的路由器</a:t>
            </a:r>
            <a:endParaRPr lang="en-US" sz="2000" dirty="0">
              <a:solidFill>
                <a:srgbClr val="000099"/>
              </a:solidFill>
              <a:latin typeface="+mn-ea"/>
              <a:cs typeface="ＭＳ Ｐゴシック" charset="0"/>
            </a:endParaRPr>
          </a:p>
          <a:p>
            <a:pPr marL="793750" lvl="1" indent="-342900">
              <a:lnSpc>
                <a:spcPct val="85000"/>
              </a:lnSpc>
              <a:spcBef>
                <a:spcPct val="15000"/>
              </a:spcBef>
              <a:buClr>
                <a:srgbClr val="000099"/>
              </a:buClr>
              <a:buSzPct val="100000"/>
              <a:buFont typeface="Wingdings" panose="05000000000000000000" pitchFamily="2" charset="2"/>
              <a:buChar char="n"/>
              <a:defRPr/>
            </a:pPr>
            <a:r>
              <a:rPr lang="zh-CN" altLang="en-US" sz="2000" dirty="0">
                <a:solidFill>
                  <a:srgbClr val="000099"/>
                </a:solidFill>
                <a:latin typeface="+mn-ea"/>
                <a:cs typeface="ＭＳ Ｐゴシック" charset="0"/>
              </a:rPr>
              <a:t>网络的网络</a:t>
            </a:r>
            <a:endParaRPr lang="en-US" sz="2000" dirty="0">
              <a:solidFill>
                <a:srgbClr val="000099"/>
              </a:solidFill>
              <a:latin typeface="+mn-ea"/>
              <a:cs typeface="ＭＳ Ｐゴシック" charset="0"/>
            </a:endParaRPr>
          </a:p>
          <a:p>
            <a:pPr marL="342900" indent="-342900">
              <a:spcBef>
                <a:spcPct val="20000"/>
              </a:spcBef>
              <a:buClr>
                <a:schemeClr val="accent2"/>
              </a:buClr>
              <a:buSzPct val="85000"/>
              <a:buFont typeface="Wingdings" charset="0"/>
              <a:buChar char="q"/>
              <a:defRPr/>
            </a:pPr>
            <a:endParaRPr lang="en-US" sz="2000" dirty="0">
              <a:latin typeface="+mn-ea"/>
              <a:cs typeface="ＭＳ Ｐゴシック" charset="0"/>
            </a:endParaRPr>
          </a:p>
        </p:txBody>
      </p:sp>
      <p:pic>
        <p:nvPicPr>
          <p:cNvPr id="35846" name="Picture 54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9" y="1010033"/>
            <a:ext cx="5040636" cy="114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97" name="Group 2">
            <a:extLst>
              <a:ext uri="{FF2B5EF4-FFF2-40B4-BE49-F238E27FC236}">
                <a16:creationId xmlns:a16="http://schemas.microsoft.com/office/drawing/2014/main" id="{056565DD-F5DF-4997-8EF4-B616253DD4A3}"/>
              </a:ext>
            </a:extLst>
          </p:cNvPr>
          <p:cNvGrpSpPr>
            <a:grpSpLocks/>
          </p:cNvGrpSpPr>
          <p:nvPr/>
        </p:nvGrpSpPr>
        <p:grpSpPr bwMode="auto">
          <a:xfrm>
            <a:off x="6726239" y="1384300"/>
            <a:ext cx="3551237" cy="4612368"/>
            <a:chOff x="5202238" y="1384300"/>
            <a:chExt cx="3551237" cy="4612368"/>
          </a:xfrm>
        </p:grpSpPr>
        <p:sp>
          <p:nvSpPr>
            <p:cNvPr id="1398" name="Freeform 416">
              <a:extLst>
                <a:ext uri="{FF2B5EF4-FFF2-40B4-BE49-F238E27FC236}">
                  <a16:creationId xmlns:a16="http://schemas.microsoft.com/office/drawing/2014/main" id="{6B8FA2CB-10EB-42A8-A7B4-F840ECC87798}"/>
                </a:ext>
              </a:extLst>
            </p:cNvPr>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9" name="Freeform 415">
              <a:extLst>
                <a:ext uri="{FF2B5EF4-FFF2-40B4-BE49-F238E27FC236}">
                  <a16:creationId xmlns:a16="http://schemas.microsoft.com/office/drawing/2014/main" id="{2BD3F4DB-69BF-4D1B-94E8-B497805BE198}"/>
                </a:ext>
              </a:extLst>
            </p:cNvPr>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00" name="Freeform 665">
              <a:extLst>
                <a:ext uri="{FF2B5EF4-FFF2-40B4-BE49-F238E27FC236}">
                  <a16:creationId xmlns:a16="http://schemas.microsoft.com/office/drawing/2014/main" id="{A3C4F206-64B4-4C26-98B0-7991723F0007}"/>
                </a:ext>
              </a:extLst>
            </p:cNvPr>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401" name="Group 666">
              <a:extLst>
                <a:ext uri="{FF2B5EF4-FFF2-40B4-BE49-F238E27FC236}">
                  <a16:creationId xmlns:a16="http://schemas.microsoft.com/office/drawing/2014/main" id="{AF2FA792-9B7E-4A5C-B18A-2EC28DDD66B2}"/>
                </a:ext>
              </a:extLst>
            </p:cNvPr>
            <p:cNvGrpSpPr>
              <a:grpSpLocks/>
            </p:cNvGrpSpPr>
            <p:nvPr/>
          </p:nvGrpSpPr>
          <p:grpSpPr bwMode="auto">
            <a:xfrm>
              <a:off x="5329977" y="2980450"/>
              <a:ext cx="1458912" cy="933450"/>
              <a:chOff x="2889" y="1631"/>
              <a:chExt cx="980" cy="743"/>
            </a:xfrm>
          </p:grpSpPr>
          <p:sp>
            <p:nvSpPr>
              <p:cNvPr id="2008" name="Rectangle 667">
                <a:extLst>
                  <a:ext uri="{FF2B5EF4-FFF2-40B4-BE49-F238E27FC236}">
                    <a16:creationId xmlns:a16="http://schemas.microsoft.com/office/drawing/2014/main" id="{881C7DEB-7DEA-46A2-B69F-D7C690BAC628}"/>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009" name="AutoShape 668">
                <a:extLst>
                  <a:ext uri="{FF2B5EF4-FFF2-40B4-BE49-F238E27FC236}">
                    <a16:creationId xmlns:a16="http://schemas.microsoft.com/office/drawing/2014/main" id="{68D99D6D-7EAA-4B19-A80F-297A85166C2F}"/>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1402" name="Freeform 669">
              <a:extLst>
                <a:ext uri="{FF2B5EF4-FFF2-40B4-BE49-F238E27FC236}">
                  <a16:creationId xmlns:a16="http://schemas.microsoft.com/office/drawing/2014/main" id="{A86795FE-8E7F-495A-A297-B1DA3CE03877}"/>
                </a:ext>
              </a:extLst>
            </p:cNvPr>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03" name="Line 670">
              <a:extLst>
                <a:ext uri="{FF2B5EF4-FFF2-40B4-BE49-F238E27FC236}">
                  <a16:creationId xmlns:a16="http://schemas.microsoft.com/office/drawing/2014/main" id="{91F5FED2-5AF9-4719-8870-72DC8E0B07FD}"/>
                </a:ext>
              </a:extLst>
            </p:cNvPr>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404" name="Line 671">
              <a:extLst>
                <a:ext uri="{FF2B5EF4-FFF2-40B4-BE49-F238E27FC236}">
                  <a16:creationId xmlns:a16="http://schemas.microsoft.com/office/drawing/2014/main" id="{B5F9C518-93D0-4391-A886-457DE7F41FFE}"/>
                </a:ext>
              </a:extLst>
            </p:cNvPr>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405" name="Line 672">
              <a:extLst>
                <a:ext uri="{FF2B5EF4-FFF2-40B4-BE49-F238E27FC236}">
                  <a16:creationId xmlns:a16="http://schemas.microsoft.com/office/drawing/2014/main" id="{E383760D-7FB6-4F61-A202-55E34DD82062}"/>
                </a:ext>
              </a:extLst>
            </p:cNvPr>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406" name="Line 674">
              <a:extLst>
                <a:ext uri="{FF2B5EF4-FFF2-40B4-BE49-F238E27FC236}">
                  <a16:creationId xmlns:a16="http://schemas.microsoft.com/office/drawing/2014/main" id="{3A2E17AC-93BB-4A59-AC07-D743741F1A7F}"/>
                </a:ext>
              </a:extLst>
            </p:cNvPr>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07" name="Line 675">
              <a:extLst>
                <a:ext uri="{FF2B5EF4-FFF2-40B4-BE49-F238E27FC236}">
                  <a16:creationId xmlns:a16="http://schemas.microsoft.com/office/drawing/2014/main" id="{7D69CFA1-1AB5-4F0A-9AE0-6E8E892810ED}"/>
                </a:ext>
              </a:extLst>
            </p:cNvPr>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08" name="Line 678">
              <a:extLst>
                <a:ext uri="{FF2B5EF4-FFF2-40B4-BE49-F238E27FC236}">
                  <a16:creationId xmlns:a16="http://schemas.microsoft.com/office/drawing/2014/main" id="{4DE3D927-5212-4D8F-922C-CE644BDA5ECF}"/>
                </a:ext>
              </a:extLst>
            </p:cNvPr>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09" name="Line 679">
              <a:extLst>
                <a:ext uri="{FF2B5EF4-FFF2-40B4-BE49-F238E27FC236}">
                  <a16:creationId xmlns:a16="http://schemas.microsoft.com/office/drawing/2014/main" id="{301B9E45-E324-43C3-B915-5D56D8929603}"/>
                </a:ext>
              </a:extLst>
            </p:cNvPr>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0" name="Line 680">
              <a:extLst>
                <a:ext uri="{FF2B5EF4-FFF2-40B4-BE49-F238E27FC236}">
                  <a16:creationId xmlns:a16="http://schemas.microsoft.com/office/drawing/2014/main" id="{E90DC395-0EF5-44B3-953F-9EDDA7D53BA3}"/>
                </a:ext>
              </a:extLst>
            </p:cNvPr>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1" name="Line 682">
              <a:extLst>
                <a:ext uri="{FF2B5EF4-FFF2-40B4-BE49-F238E27FC236}">
                  <a16:creationId xmlns:a16="http://schemas.microsoft.com/office/drawing/2014/main" id="{3C4154C1-B42B-4CEF-B679-3F9962291741}"/>
                </a:ext>
              </a:extLst>
            </p:cNvPr>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2" name="Line 683">
              <a:extLst>
                <a:ext uri="{FF2B5EF4-FFF2-40B4-BE49-F238E27FC236}">
                  <a16:creationId xmlns:a16="http://schemas.microsoft.com/office/drawing/2014/main" id="{85BA98FA-63B1-4316-B0E7-0246346F06FE}"/>
                </a:ext>
              </a:extLst>
            </p:cNvPr>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1413" name="Picture 684" descr="access_point_stylized_small">
              <a:extLst>
                <a:ext uri="{FF2B5EF4-FFF2-40B4-BE49-F238E27FC236}">
                  <a16:creationId xmlns:a16="http://schemas.microsoft.com/office/drawing/2014/main" id="{1E6F66EB-5D53-434E-B4CE-00968B7A63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4" name="Line 685">
              <a:extLst>
                <a:ext uri="{FF2B5EF4-FFF2-40B4-BE49-F238E27FC236}">
                  <a16:creationId xmlns:a16="http://schemas.microsoft.com/office/drawing/2014/main" id="{3F926476-9DE1-4FE4-B33D-F4F6BE457431}"/>
                </a:ext>
              </a:extLst>
            </p:cNvPr>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415" name="Line 686">
              <a:extLst>
                <a:ext uri="{FF2B5EF4-FFF2-40B4-BE49-F238E27FC236}">
                  <a16:creationId xmlns:a16="http://schemas.microsoft.com/office/drawing/2014/main" id="{0F9A973F-7FA7-40D9-9444-A8F85B9CB27C}"/>
                </a:ext>
              </a:extLst>
            </p:cNvPr>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1416" name="Picture 708" descr="access_point_stylized_small">
              <a:extLst>
                <a:ext uri="{FF2B5EF4-FFF2-40B4-BE49-F238E27FC236}">
                  <a16:creationId xmlns:a16="http://schemas.microsoft.com/office/drawing/2014/main" id="{8DE0E718-3641-45DD-9CDB-387E2CF10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7" name="Line 711">
              <a:extLst>
                <a:ext uri="{FF2B5EF4-FFF2-40B4-BE49-F238E27FC236}">
                  <a16:creationId xmlns:a16="http://schemas.microsoft.com/office/drawing/2014/main" id="{5FBCA1A2-E779-4612-AE33-E5D94675FF67}"/>
                </a:ext>
              </a:extLst>
            </p:cNvPr>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8" name="Line 712">
              <a:extLst>
                <a:ext uri="{FF2B5EF4-FFF2-40B4-BE49-F238E27FC236}">
                  <a16:creationId xmlns:a16="http://schemas.microsoft.com/office/drawing/2014/main" id="{8A525B26-4179-4E0E-9317-E7CACCF2FBF7}"/>
                </a:ext>
              </a:extLst>
            </p:cNvPr>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9" name="Line 713">
              <a:extLst>
                <a:ext uri="{FF2B5EF4-FFF2-40B4-BE49-F238E27FC236}">
                  <a16:creationId xmlns:a16="http://schemas.microsoft.com/office/drawing/2014/main" id="{A0731A48-FBDE-4584-B7CB-8FB8EE38C6FB}"/>
                </a:ext>
              </a:extLst>
            </p:cNvPr>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0" name="Line 714">
              <a:extLst>
                <a:ext uri="{FF2B5EF4-FFF2-40B4-BE49-F238E27FC236}">
                  <a16:creationId xmlns:a16="http://schemas.microsoft.com/office/drawing/2014/main" id="{8C747AFC-5103-4381-BE1A-8592832A9DCA}"/>
                </a:ext>
              </a:extLst>
            </p:cNvPr>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1" name="Line 715">
              <a:extLst>
                <a:ext uri="{FF2B5EF4-FFF2-40B4-BE49-F238E27FC236}">
                  <a16:creationId xmlns:a16="http://schemas.microsoft.com/office/drawing/2014/main" id="{8263F71F-92AF-4CA4-8F75-58451D9F9444}"/>
                </a:ext>
              </a:extLst>
            </p:cNvPr>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2" name="Line 716">
              <a:extLst>
                <a:ext uri="{FF2B5EF4-FFF2-40B4-BE49-F238E27FC236}">
                  <a16:creationId xmlns:a16="http://schemas.microsoft.com/office/drawing/2014/main" id="{300B560E-BEA1-4C58-B596-E9AB5F3694DA}"/>
                </a:ext>
              </a:extLst>
            </p:cNvPr>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3" name="Line 717">
              <a:extLst>
                <a:ext uri="{FF2B5EF4-FFF2-40B4-BE49-F238E27FC236}">
                  <a16:creationId xmlns:a16="http://schemas.microsoft.com/office/drawing/2014/main" id="{B4A62967-53D6-40B0-B4B5-4E3C9425A480}"/>
                </a:ext>
              </a:extLst>
            </p:cNvPr>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4" name="Line 718">
              <a:extLst>
                <a:ext uri="{FF2B5EF4-FFF2-40B4-BE49-F238E27FC236}">
                  <a16:creationId xmlns:a16="http://schemas.microsoft.com/office/drawing/2014/main" id="{6E4018DB-93D5-4481-9EB5-31F4A94FD607}"/>
                </a:ext>
              </a:extLst>
            </p:cNvPr>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5" name="Line 719">
              <a:extLst>
                <a:ext uri="{FF2B5EF4-FFF2-40B4-BE49-F238E27FC236}">
                  <a16:creationId xmlns:a16="http://schemas.microsoft.com/office/drawing/2014/main" id="{9A60FA34-3455-44DC-A776-05CDDB0EBAEB}"/>
                </a:ext>
              </a:extLst>
            </p:cNvPr>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6" name="Line 720">
              <a:extLst>
                <a:ext uri="{FF2B5EF4-FFF2-40B4-BE49-F238E27FC236}">
                  <a16:creationId xmlns:a16="http://schemas.microsoft.com/office/drawing/2014/main" id="{1EC244C7-AD8E-4F3D-B780-81A441B4366B}"/>
                </a:ext>
              </a:extLst>
            </p:cNvPr>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7" name="Line 721">
              <a:extLst>
                <a:ext uri="{FF2B5EF4-FFF2-40B4-BE49-F238E27FC236}">
                  <a16:creationId xmlns:a16="http://schemas.microsoft.com/office/drawing/2014/main" id="{F246769F-0A8E-4D9E-ABAB-316094A1D289}"/>
                </a:ext>
              </a:extLst>
            </p:cNvPr>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8" name="Line 722">
              <a:extLst>
                <a:ext uri="{FF2B5EF4-FFF2-40B4-BE49-F238E27FC236}">
                  <a16:creationId xmlns:a16="http://schemas.microsoft.com/office/drawing/2014/main" id="{028DAD61-8588-44BF-9E16-AC2C7147D207}"/>
                </a:ext>
              </a:extLst>
            </p:cNvPr>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9" name="Line 723">
              <a:extLst>
                <a:ext uri="{FF2B5EF4-FFF2-40B4-BE49-F238E27FC236}">
                  <a16:creationId xmlns:a16="http://schemas.microsoft.com/office/drawing/2014/main" id="{3C119581-2CB1-4914-AD6A-A4A803A5050E}"/>
                </a:ext>
              </a:extLst>
            </p:cNvPr>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0" name="Line 724">
              <a:extLst>
                <a:ext uri="{FF2B5EF4-FFF2-40B4-BE49-F238E27FC236}">
                  <a16:creationId xmlns:a16="http://schemas.microsoft.com/office/drawing/2014/main" id="{396F0916-CD81-4EB7-9C79-67C87A0AE85B}"/>
                </a:ext>
              </a:extLst>
            </p:cNvPr>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1" name="Line 725">
              <a:extLst>
                <a:ext uri="{FF2B5EF4-FFF2-40B4-BE49-F238E27FC236}">
                  <a16:creationId xmlns:a16="http://schemas.microsoft.com/office/drawing/2014/main" id="{7A46694F-1E7B-40C1-8C54-8427D12424F2}"/>
                </a:ext>
              </a:extLst>
            </p:cNvPr>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2" name="Line 726">
              <a:extLst>
                <a:ext uri="{FF2B5EF4-FFF2-40B4-BE49-F238E27FC236}">
                  <a16:creationId xmlns:a16="http://schemas.microsoft.com/office/drawing/2014/main" id="{04A8998B-AA78-43DA-9583-B7779429D5F2}"/>
                </a:ext>
              </a:extLst>
            </p:cNvPr>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3" name="Line 727">
              <a:extLst>
                <a:ext uri="{FF2B5EF4-FFF2-40B4-BE49-F238E27FC236}">
                  <a16:creationId xmlns:a16="http://schemas.microsoft.com/office/drawing/2014/main" id="{5ECCBE1F-FBED-49D2-8D82-8B223D1D0888}"/>
                </a:ext>
              </a:extLst>
            </p:cNvPr>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4" name="Line 728">
              <a:extLst>
                <a:ext uri="{FF2B5EF4-FFF2-40B4-BE49-F238E27FC236}">
                  <a16:creationId xmlns:a16="http://schemas.microsoft.com/office/drawing/2014/main" id="{0A199859-12BF-4663-AB3F-BCAFC22AEAD2}"/>
                </a:ext>
              </a:extLst>
            </p:cNvPr>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5" name="Oval 407">
              <a:extLst>
                <a:ext uri="{FF2B5EF4-FFF2-40B4-BE49-F238E27FC236}">
                  <a16:creationId xmlns:a16="http://schemas.microsoft.com/office/drawing/2014/main" id="{18998C61-BC47-4EFC-B185-D288D44CE8AF}"/>
                </a:ext>
              </a:extLst>
            </p:cNvPr>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436" name="Rectangle 410">
              <a:extLst>
                <a:ext uri="{FF2B5EF4-FFF2-40B4-BE49-F238E27FC236}">
                  <a16:creationId xmlns:a16="http://schemas.microsoft.com/office/drawing/2014/main" id="{2E3F1699-F66E-48DB-99C8-0B0E610AD19F}"/>
                </a:ext>
              </a:extLst>
            </p:cNvPr>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437" name="Oval 411">
              <a:extLst>
                <a:ext uri="{FF2B5EF4-FFF2-40B4-BE49-F238E27FC236}">
                  <a16:creationId xmlns:a16="http://schemas.microsoft.com/office/drawing/2014/main" id="{DAC99C95-5C8C-4D50-89E4-BA60A4F7293B}"/>
                </a:ext>
              </a:extLst>
            </p:cNvPr>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438" name="Group 732">
              <a:extLst>
                <a:ext uri="{FF2B5EF4-FFF2-40B4-BE49-F238E27FC236}">
                  <a16:creationId xmlns:a16="http://schemas.microsoft.com/office/drawing/2014/main" id="{5EEE550F-9A9D-4B28-BBB7-27610D041642}"/>
                </a:ext>
              </a:extLst>
            </p:cNvPr>
            <p:cNvGrpSpPr>
              <a:grpSpLocks/>
            </p:cNvGrpSpPr>
            <p:nvPr/>
          </p:nvGrpSpPr>
          <p:grpSpPr bwMode="auto">
            <a:xfrm>
              <a:off x="6430963" y="2519363"/>
              <a:ext cx="219075" cy="52387"/>
              <a:chOff x="2468" y="1332"/>
              <a:chExt cx="310" cy="60"/>
            </a:xfrm>
          </p:grpSpPr>
          <p:sp>
            <p:nvSpPr>
              <p:cNvPr id="2006" name="Freeform 733">
                <a:extLst>
                  <a:ext uri="{FF2B5EF4-FFF2-40B4-BE49-F238E27FC236}">
                    <a16:creationId xmlns:a16="http://schemas.microsoft.com/office/drawing/2014/main" id="{37C5AB8A-2187-40EC-9B9B-F8F936F674A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007" name="Freeform 734">
                <a:extLst>
                  <a:ext uri="{FF2B5EF4-FFF2-40B4-BE49-F238E27FC236}">
                    <a16:creationId xmlns:a16="http://schemas.microsoft.com/office/drawing/2014/main" id="{3482A97D-23ED-4E89-BF2D-0BAA0F97C26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439" name="Line 735">
              <a:extLst>
                <a:ext uri="{FF2B5EF4-FFF2-40B4-BE49-F238E27FC236}">
                  <a16:creationId xmlns:a16="http://schemas.microsoft.com/office/drawing/2014/main" id="{CEE64D86-BE25-477D-B47D-DBF66259C3D4}"/>
                </a:ext>
              </a:extLst>
            </p:cNvPr>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40" name="Line 736">
              <a:extLst>
                <a:ext uri="{FF2B5EF4-FFF2-40B4-BE49-F238E27FC236}">
                  <a16:creationId xmlns:a16="http://schemas.microsoft.com/office/drawing/2014/main" id="{9454A764-8732-411C-972E-BD36B8269160}"/>
                </a:ext>
              </a:extLst>
            </p:cNvPr>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441" name="Group 737">
              <a:extLst>
                <a:ext uri="{FF2B5EF4-FFF2-40B4-BE49-F238E27FC236}">
                  <a16:creationId xmlns:a16="http://schemas.microsoft.com/office/drawing/2014/main" id="{D194E419-2CD7-4D9F-8409-0D4659894C16}"/>
                </a:ext>
              </a:extLst>
            </p:cNvPr>
            <p:cNvGrpSpPr>
              <a:grpSpLocks/>
            </p:cNvGrpSpPr>
            <p:nvPr/>
          </p:nvGrpSpPr>
          <p:grpSpPr bwMode="auto">
            <a:xfrm>
              <a:off x="7202488" y="2493963"/>
              <a:ext cx="390525" cy="174625"/>
              <a:chOff x="4334" y="1470"/>
              <a:chExt cx="246" cy="107"/>
            </a:xfrm>
          </p:grpSpPr>
          <p:sp>
            <p:nvSpPr>
              <p:cNvPr id="1998" name="Oval 407">
                <a:extLst>
                  <a:ext uri="{FF2B5EF4-FFF2-40B4-BE49-F238E27FC236}">
                    <a16:creationId xmlns:a16="http://schemas.microsoft.com/office/drawing/2014/main" id="{ADBF7566-9EC9-4841-B9E4-548CCBE3615D}"/>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99" name="Rectangle 410">
                <a:extLst>
                  <a:ext uri="{FF2B5EF4-FFF2-40B4-BE49-F238E27FC236}">
                    <a16:creationId xmlns:a16="http://schemas.microsoft.com/office/drawing/2014/main" id="{AFCFA263-C199-4D16-A0F9-C03B546BB25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000" name="Oval 411">
                <a:extLst>
                  <a:ext uri="{FF2B5EF4-FFF2-40B4-BE49-F238E27FC236}">
                    <a16:creationId xmlns:a16="http://schemas.microsoft.com/office/drawing/2014/main" id="{DEBCF61E-B26C-443E-806D-CCF2246D9A25}"/>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001" name="Group 741">
                <a:extLst>
                  <a:ext uri="{FF2B5EF4-FFF2-40B4-BE49-F238E27FC236}">
                    <a16:creationId xmlns:a16="http://schemas.microsoft.com/office/drawing/2014/main" id="{DE0F4487-232C-4A2E-8A0B-B12987B35DF8}"/>
                  </a:ext>
                </a:extLst>
              </p:cNvPr>
              <p:cNvGrpSpPr>
                <a:grpSpLocks/>
              </p:cNvGrpSpPr>
              <p:nvPr/>
            </p:nvGrpSpPr>
            <p:grpSpPr bwMode="auto">
              <a:xfrm>
                <a:off x="4383" y="1488"/>
                <a:ext cx="138" cy="33"/>
                <a:chOff x="2468" y="1332"/>
                <a:chExt cx="310" cy="60"/>
              </a:xfrm>
            </p:grpSpPr>
            <p:sp>
              <p:nvSpPr>
                <p:cNvPr id="2004" name="Freeform 742">
                  <a:extLst>
                    <a:ext uri="{FF2B5EF4-FFF2-40B4-BE49-F238E27FC236}">
                      <a16:creationId xmlns:a16="http://schemas.microsoft.com/office/drawing/2014/main" id="{770E8741-3C31-4799-9C3D-352CE973076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005" name="Freeform 743">
                  <a:extLst>
                    <a:ext uri="{FF2B5EF4-FFF2-40B4-BE49-F238E27FC236}">
                      <a16:creationId xmlns:a16="http://schemas.microsoft.com/office/drawing/2014/main" id="{0F009990-0C5C-4572-B882-5789F4DA688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002" name="Line 744">
                <a:extLst>
                  <a:ext uri="{FF2B5EF4-FFF2-40B4-BE49-F238E27FC236}">
                    <a16:creationId xmlns:a16="http://schemas.microsoft.com/office/drawing/2014/main" id="{7F924CB4-AA12-4EE8-A019-0F76C9A3C55F}"/>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003" name="Line 745">
                <a:extLst>
                  <a:ext uri="{FF2B5EF4-FFF2-40B4-BE49-F238E27FC236}">
                    <a16:creationId xmlns:a16="http://schemas.microsoft.com/office/drawing/2014/main" id="{9A79EBE3-C3BD-4CF8-922C-D72E72989AB7}"/>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2" name="Group 746">
              <a:extLst>
                <a:ext uri="{FF2B5EF4-FFF2-40B4-BE49-F238E27FC236}">
                  <a16:creationId xmlns:a16="http://schemas.microsoft.com/office/drawing/2014/main" id="{73DDB129-10D9-45D1-A038-C2473BFAE88B}"/>
                </a:ext>
              </a:extLst>
            </p:cNvPr>
            <p:cNvGrpSpPr>
              <a:grpSpLocks/>
            </p:cNvGrpSpPr>
            <p:nvPr/>
          </p:nvGrpSpPr>
          <p:grpSpPr bwMode="auto">
            <a:xfrm>
              <a:off x="7213600" y="2757488"/>
              <a:ext cx="390525" cy="174625"/>
              <a:chOff x="4334" y="1470"/>
              <a:chExt cx="246" cy="107"/>
            </a:xfrm>
          </p:grpSpPr>
          <p:sp>
            <p:nvSpPr>
              <p:cNvPr id="1990" name="Oval 407">
                <a:extLst>
                  <a:ext uri="{FF2B5EF4-FFF2-40B4-BE49-F238E27FC236}">
                    <a16:creationId xmlns:a16="http://schemas.microsoft.com/office/drawing/2014/main" id="{47D1F1E0-79DC-4585-9CA2-0B97E3FE5BD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91" name="Rectangle 410">
                <a:extLst>
                  <a:ext uri="{FF2B5EF4-FFF2-40B4-BE49-F238E27FC236}">
                    <a16:creationId xmlns:a16="http://schemas.microsoft.com/office/drawing/2014/main" id="{46458C87-4440-40FF-AEA8-1E0B74E9AB15}"/>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92" name="Oval 411">
                <a:extLst>
                  <a:ext uri="{FF2B5EF4-FFF2-40B4-BE49-F238E27FC236}">
                    <a16:creationId xmlns:a16="http://schemas.microsoft.com/office/drawing/2014/main" id="{F7403E9F-6688-450B-BDE2-929DD16D1E5A}"/>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93" name="Group 750">
                <a:extLst>
                  <a:ext uri="{FF2B5EF4-FFF2-40B4-BE49-F238E27FC236}">
                    <a16:creationId xmlns:a16="http://schemas.microsoft.com/office/drawing/2014/main" id="{01BB3B8D-05D6-4A76-AB63-17F0F31209F0}"/>
                  </a:ext>
                </a:extLst>
              </p:cNvPr>
              <p:cNvGrpSpPr>
                <a:grpSpLocks/>
              </p:cNvGrpSpPr>
              <p:nvPr/>
            </p:nvGrpSpPr>
            <p:grpSpPr bwMode="auto">
              <a:xfrm>
                <a:off x="4383" y="1488"/>
                <a:ext cx="138" cy="33"/>
                <a:chOff x="2468" y="1332"/>
                <a:chExt cx="310" cy="60"/>
              </a:xfrm>
            </p:grpSpPr>
            <p:sp>
              <p:nvSpPr>
                <p:cNvPr id="1996" name="Freeform 751">
                  <a:extLst>
                    <a:ext uri="{FF2B5EF4-FFF2-40B4-BE49-F238E27FC236}">
                      <a16:creationId xmlns:a16="http://schemas.microsoft.com/office/drawing/2014/main" id="{F3C73075-A7DC-4BAF-90E4-2B3FD0EF667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97" name="Freeform 752">
                  <a:extLst>
                    <a:ext uri="{FF2B5EF4-FFF2-40B4-BE49-F238E27FC236}">
                      <a16:creationId xmlns:a16="http://schemas.microsoft.com/office/drawing/2014/main" id="{20D6192C-4552-45A0-AF43-C8E1DFC6530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94" name="Line 753">
                <a:extLst>
                  <a:ext uri="{FF2B5EF4-FFF2-40B4-BE49-F238E27FC236}">
                    <a16:creationId xmlns:a16="http://schemas.microsoft.com/office/drawing/2014/main" id="{4D0CE957-BA1F-417D-8249-91BAE25280A7}"/>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95" name="Line 754">
                <a:extLst>
                  <a:ext uri="{FF2B5EF4-FFF2-40B4-BE49-F238E27FC236}">
                    <a16:creationId xmlns:a16="http://schemas.microsoft.com/office/drawing/2014/main" id="{E739D4BB-6AC6-4A69-AB5B-6683D630AC07}"/>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3" name="Group 764">
              <a:extLst>
                <a:ext uri="{FF2B5EF4-FFF2-40B4-BE49-F238E27FC236}">
                  <a16:creationId xmlns:a16="http://schemas.microsoft.com/office/drawing/2014/main" id="{81D865C5-3B60-4BE2-969B-BC5B49398E5F}"/>
                </a:ext>
              </a:extLst>
            </p:cNvPr>
            <p:cNvGrpSpPr>
              <a:grpSpLocks/>
            </p:cNvGrpSpPr>
            <p:nvPr/>
          </p:nvGrpSpPr>
          <p:grpSpPr bwMode="auto">
            <a:xfrm>
              <a:off x="7689850" y="2393950"/>
              <a:ext cx="390525" cy="174625"/>
              <a:chOff x="4334" y="1470"/>
              <a:chExt cx="246" cy="107"/>
            </a:xfrm>
          </p:grpSpPr>
          <p:sp>
            <p:nvSpPr>
              <p:cNvPr id="1982" name="Oval 407">
                <a:extLst>
                  <a:ext uri="{FF2B5EF4-FFF2-40B4-BE49-F238E27FC236}">
                    <a16:creationId xmlns:a16="http://schemas.microsoft.com/office/drawing/2014/main" id="{A92D8122-4B68-4B4C-B05E-CD45FA55EF6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83" name="Rectangle 410">
                <a:extLst>
                  <a:ext uri="{FF2B5EF4-FFF2-40B4-BE49-F238E27FC236}">
                    <a16:creationId xmlns:a16="http://schemas.microsoft.com/office/drawing/2014/main" id="{1C89FA3C-C997-441C-BE99-54C8AF53614F}"/>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84" name="Oval 411">
                <a:extLst>
                  <a:ext uri="{FF2B5EF4-FFF2-40B4-BE49-F238E27FC236}">
                    <a16:creationId xmlns:a16="http://schemas.microsoft.com/office/drawing/2014/main" id="{73F3F61E-26E9-4693-86FE-DD138695DF18}"/>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85" name="Group 768">
                <a:extLst>
                  <a:ext uri="{FF2B5EF4-FFF2-40B4-BE49-F238E27FC236}">
                    <a16:creationId xmlns:a16="http://schemas.microsoft.com/office/drawing/2014/main" id="{5F46EFF8-A368-466E-8EC8-DF3BF8C5791F}"/>
                  </a:ext>
                </a:extLst>
              </p:cNvPr>
              <p:cNvGrpSpPr>
                <a:grpSpLocks/>
              </p:cNvGrpSpPr>
              <p:nvPr/>
            </p:nvGrpSpPr>
            <p:grpSpPr bwMode="auto">
              <a:xfrm>
                <a:off x="4383" y="1488"/>
                <a:ext cx="138" cy="33"/>
                <a:chOff x="2468" y="1332"/>
                <a:chExt cx="310" cy="60"/>
              </a:xfrm>
            </p:grpSpPr>
            <p:sp>
              <p:nvSpPr>
                <p:cNvPr id="1988" name="Freeform 769">
                  <a:extLst>
                    <a:ext uri="{FF2B5EF4-FFF2-40B4-BE49-F238E27FC236}">
                      <a16:creationId xmlns:a16="http://schemas.microsoft.com/office/drawing/2014/main" id="{EAA0B0BB-DB91-447F-BB43-98B79B04E6E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89" name="Freeform 770">
                  <a:extLst>
                    <a:ext uri="{FF2B5EF4-FFF2-40B4-BE49-F238E27FC236}">
                      <a16:creationId xmlns:a16="http://schemas.microsoft.com/office/drawing/2014/main" id="{BA4105D3-37C1-4FD6-B388-01888A15256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86" name="Line 771">
                <a:extLst>
                  <a:ext uri="{FF2B5EF4-FFF2-40B4-BE49-F238E27FC236}">
                    <a16:creationId xmlns:a16="http://schemas.microsoft.com/office/drawing/2014/main" id="{9586078E-62D7-4DDB-B803-90AC96E5657E}"/>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87" name="Line 772">
                <a:extLst>
                  <a:ext uri="{FF2B5EF4-FFF2-40B4-BE49-F238E27FC236}">
                    <a16:creationId xmlns:a16="http://schemas.microsoft.com/office/drawing/2014/main" id="{BFC62110-CBDB-4745-A23C-F72CAC3B17F0}"/>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444" name="Line 782">
              <a:extLst>
                <a:ext uri="{FF2B5EF4-FFF2-40B4-BE49-F238E27FC236}">
                  <a16:creationId xmlns:a16="http://schemas.microsoft.com/office/drawing/2014/main" id="{5DDB3942-0701-46E6-A292-3EE29BA3B7EC}"/>
                </a:ext>
              </a:extLst>
            </p:cNvPr>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445" name="Group 801">
              <a:extLst>
                <a:ext uri="{FF2B5EF4-FFF2-40B4-BE49-F238E27FC236}">
                  <a16:creationId xmlns:a16="http://schemas.microsoft.com/office/drawing/2014/main" id="{7E04C75B-B747-4331-B0D2-B2B7DD861AE0}"/>
                </a:ext>
              </a:extLst>
            </p:cNvPr>
            <p:cNvGrpSpPr>
              <a:grpSpLocks/>
            </p:cNvGrpSpPr>
            <p:nvPr/>
          </p:nvGrpSpPr>
          <p:grpSpPr bwMode="auto">
            <a:xfrm>
              <a:off x="7591425" y="4806950"/>
              <a:ext cx="622300" cy="244475"/>
              <a:chOff x="4334" y="1470"/>
              <a:chExt cx="246" cy="107"/>
            </a:xfrm>
          </p:grpSpPr>
          <p:sp>
            <p:nvSpPr>
              <p:cNvPr id="1974" name="Oval 407">
                <a:extLst>
                  <a:ext uri="{FF2B5EF4-FFF2-40B4-BE49-F238E27FC236}">
                    <a16:creationId xmlns:a16="http://schemas.microsoft.com/office/drawing/2014/main" id="{1E6C822F-119A-4AD5-B3AC-056366E9693A}"/>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75" name="Rectangle 410">
                <a:extLst>
                  <a:ext uri="{FF2B5EF4-FFF2-40B4-BE49-F238E27FC236}">
                    <a16:creationId xmlns:a16="http://schemas.microsoft.com/office/drawing/2014/main" id="{E425B446-70B2-49E9-BFE3-75A58B042B71}"/>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76" name="Oval 411">
                <a:extLst>
                  <a:ext uri="{FF2B5EF4-FFF2-40B4-BE49-F238E27FC236}">
                    <a16:creationId xmlns:a16="http://schemas.microsoft.com/office/drawing/2014/main" id="{FE759BD9-383D-4146-BB3B-71DC25F423FD}"/>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77" name="Group 805">
                <a:extLst>
                  <a:ext uri="{FF2B5EF4-FFF2-40B4-BE49-F238E27FC236}">
                    <a16:creationId xmlns:a16="http://schemas.microsoft.com/office/drawing/2014/main" id="{FEC386E8-2906-4F69-A881-9D8A13109EE8}"/>
                  </a:ext>
                </a:extLst>
              </p:cNvPr>
              <p:cNvGrpSpPr>
                <a:grpSpLocks/>
              </p:cNvGrpSpPr>
              <p:nvPr/>
            </p:nvGrpSpPr>
            <p:grpSpPr bwMode="auto">
              <a:xfrm>
                <a:off x="4383" y="1488"/>
                <a:ext cx="138" cy="33"/>
                <a:chOff x="2468" y="1332"/>
                <a:chExt cx="310" cy="60"/>
              </a:xfrm>
            </p:grpSpPr>
            <p:sp>
              <p:nvSpPr>
                <p:cNvPr id="1980" name="Freeform 806">
                  <a:extLst>
                    <a:ext uri="{FF2B5EF4-FFF2-40B4-BE49-F238E27FC236}">
                      <a16:creationId xmlns:a16="http://schemas.microsoft.com/office/drawing/2014/main" id="{7476CCB6-B214-4660-A49B-413BF114F0C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81" name="Freeform 807">
                  <a:extLst>
                    <a:ext uri="{FF2B5EF4-FFF2-40B4-BE49-F238E27FC236}">
                      <a16:creationId xmlns:a16="http://schemas.microsoft.com/office/drawing/2014/main" id="{F2518429-BE3D-408A-B9E7-161AC737974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78" name="Line 808">
                <a:extLst>
                  <a:ext uri="{FF2B5EF4-FFF2-40B4-BE49-F238E27FC236}">
                    <a16:creationId xmlns:a16="http://schemas.microsoft.com/office/drawing/2014/main" id="{5D310D1C-CCFA-4507-96DD-7424399D3718}"/>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79" name="Line 809">
                <a:extLst>
                  <a:ext uri="{FF2B5EF4-FFF2-40B4-BE49-F238E27FC236}">
                    <a16:creationId xmlns:a16="http://schemas.microsoft.com/office/drawing/2014/main" id="{90AA76F8-82BE-4ED6-8921-EB38F68CC5CD}"/>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6" name="Group 810">
              <a:extLst>
                <a:ext uri="{FF2B5EF4-FFF2-40B4-BE49-F238E27FC236}">
                  <a16:creationId xmlns:a16="http://schemas.microsoft.com/office/drawing/2014/main" id="{6F8EF726-2503-44C3-A242-CE7C48A50727}"/>
                </a:ext>
              </a:extLst>
            </p:cNvPr>
            <p:cNvGrpSpPr>
              <a:grpSpLocks/>
            </p:cNvGrpSpPr>
            <p:nvPr/>
          </p:nvGrpSpPr>
          <p:grpSpPr bwMode="auto">
            <a:xfrm>
              <a:off x="6965950" y="4508500"/>
              <a:ext cx="622300" cy="244475"/>
              <a:chOff x="4334" y="1470"/>
              <a:chExt cx="246" cy="107"/>
            </a:xfrm>
          </p:grpSpPr>
          <p:sp>
            <p:nvSpPr>
              <p:cNvPr id="1966" name="Oval 407">
                <a:extLst>
                  <a:ext uri="{FF2B5EF4-FFF2-40B4-BE49-F238E27FC236}">
                    <a16:creationId xmlns:a16="http://schemas.microsoft.com/office/drawing/2014/main" id="{C8D8F4ED-B2EC-4A6F-870E-6CB308108143}"/>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67" name="Rectangle 410">
                <a:extLst>
                  <a:ext uri="{FF2B5EF4-FFF2-40B4-BE49-F238E27FC236}">
                    <a16:creationId xmlns:a16="http://schemas.microsoft.com/office/drawing/2014/main" id="{BB822E7C-2CEC-4A7A-8FCF-31CD043A669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68" name="Oval 411">
                <a:extLst>
                  <a:ext uri="{FF2B5EF4-FFF2-40B4-BE49-F238E27FC236}">
                    <a16:creationId xmlns:a16="http://schemas.microsoft.com/office/drawing/2014/main" id="{48843044-CD70-4C05-89DD-1604662C318B}"/>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69" name="Group 814">
                <a:extLst>
                  <a:ext uri="{FF2B5EF4-FFF2-40B4-BE49-F238E27FC236}">
                    <a16:creationId xmlns:a16="http://schemas.microsoft.com/office/drawing/2014/main" id="{31976706-56AA-4E97-9F56-BA25386B55B5}"/>
                  </a:ext>
                </a:extLst>
              </p:cNvPr>
              <p:cNvGrpSpPr>
                <a:grpSpLocks/>
              </p:cNvGrpSpPr>
              <p:nvPr/>
            </p:nvGrpSpPr>
            <p:grpSpPr bwMode="auto">
              <a:xfrm>
                <a:off x="4383" y="1488"/>
                <a:ext cx="138" cy="33"/>
                <a:chOff x="2468" y="1332"/>
                <a:chExt cx="310" cy="60"/>
              </a:xfrm>
            </p:grpSpPr>
            <p:sp>
              <p:nvSpPr>
                <p:cNvPr id="1972" name="Freeform 815">
                  <a:extLst>
                    <a:ext uri="{FF2B5EF4-FFF2-40B4-BE49-F238E27FC236}">
                      <a16:creationId xmlns:a16="http://schemas.microsoft.com/office/drawing/2014/main" id="{F2CC57AF-E38B-4970-A3AE-27775D26138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73" name="Freeform 816">
                  <a:extLst>
                    <a:ext uri="{FF2B5EF4-FFF2-40B4-BE49-F238E27FC236}">
                      <a16:creationId xmlns:a16="http://schemas.microsoft.com/office/drawing/2014/main" id="{AEB312FD-A48F-4CFB-A7CC-4B57C2B615F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70" name="Line 817">
                <a:extLst>
                  <a:ext uri="{FF2B5EF4-FFF2-40B4-BE49-F238E27FC236}">
                    <a16:creationId xmlns:a16="http://schemas.microsoft.com/office/drawing/2014/main" id="{36D9C22C-F0BD-45A9-A2D2-321F61474C71}"/>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71" name="Line 818">
                <a:extLst>
                  <a:ext uri="{FF2B5EF4-FFF2-40B4-BE49-F238E27FC236}">
                    <a16:creationId xmlns:a16="http://schemas.microsoft.com/office/drawing/2014/main" id="{1CA69C90-8CD5-47EC-8D73-9C5DF7F38B56}"/>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7" name="Group 819">
              <a:extLst>
                <a:ext uri="{FF2B5EF4-FFF2-40B4-BE49-F238E27FC236}">
                  <a16:creationId xmlns:a16="http://schemas.microsoft.com/office/drawing/2014/main" id="{D5663FC2-428E-4FEA-9E46-F32EC1DE3602}"/>
                </a:ext>
              </a:extLst>
            </p:cNvPr>
            <p:cNvGrpSpPr>
              <a:grpSpLocks/>
            </p:cNvGrpSpPr>
            <p:nvPr/>
          </p:nvGrpSpPr>
          <p:grpSpPr bwMode="auto">
            <a:xfrm>
              <a:off x="6242050" y="4851400"/>
              <a:ext cx="622300" cy="244475"/>
              <a:chOff x="4334" y="1470"/>
              <a:chExt cx="246" cy="107"/>
            </a:xfrm>
          </p:grpSpPr>
          <p:sp>
            <p:nvSpPr>
              <p:cNvPr id="1958" name="Oval 407">
                <a:extLst>
                  <a:ext uri="{FF2B5EF4-FFF2-40B4-BE49-F238E27FC236}">
                    <a16:creationId xmlns:a16="http://schemas.microsoft.com/office/drawing/2014/main" id="{2EDC1F78-5ED9-434E-9A10-850F01A7EE9C}"/>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59" name="Rectangle 410">
                <a:extLst>
                  <a:ext uri="{FF2B5EF4-FFF2-40B4-BE49-F238E27FC236}">
                    <a16:creationId xmlns:a16="http://schemas.microsoft.com/office/drawing/2014/main" id="{22B47F8D-AC3C-4484-90BC-339E9F69AF22}"/>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60" name="Oval 411">
                <a:extLst>
                  <a:ext uri="{FF2B5EF4-FFF2-40B4-BE49-F238E27FC236}">
                    <a16:creationId xmlns:a16="http://schemas.microsoft.com/office/drawing/2014/main" id="{354DCCAD-03C0-4717-B649-5BEFFD0216C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61" name="Group 823">
                <a:extLst>
                  <a:ext uri="{FF2B5EF4-FFF2-40B4-BE49-F238E27FC236}">
                    <a16:creationId xmlns:a16="http://schemas.microsoft.com/office/drawing/2014/main" id="{C9168ABC-09DB-426B-B8D5-97F906CA14D7}"/>
                  </a:ext>
                </a:extLst>
              </p:cNvPr>
              <p:cNvGrpSpPr>
                <a:grpSpLocks/>
              </p:cNvGrpSpPr>
              <p:nvPr/>
            </p:nvGrpSpPr>
            <p:grpSpPr bwMode="auto">
              <a:xfrm>
                <a:off x="4383" y="1488"/>
                <a:ext cx="138" cy="33"/>
                <a:chOff x="2468" y="1332"/>
                <a:chExt cx="310" cy="60"/>
              </a:xfrm>
            </p:grpSpPr>
            <p:sp>
              <p:nvSpPr>
                <p:cNvPr id="1964" name="Freeform 824">
                  <a:extLst>
                    <a:ext uri="{FF2B5EF4-FFF2-40B4-BE49-F238E27FC236}">
                      <a16:creationId xmlns:a16="http://schemas.microsoft.com/office/drawing/2014/main" id="{3F3FDFA8-A173-4A55-8FAB-0D353BCC8AF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65" name="Freeform 825">
                  <a:extLst>
                    <a:ext uri="{FF2B5EF4-FFF2-40B4-BE49-F238E27FC236}">
                      <a16:creationId xmlns:a16="http://schemas.microsoft.com/office/drawing/2014/main" id="{F4F2C64D-0C0B-4501-90CC-A5C4DEB0FD7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62" name="Line 826">
                <a:extLst>
                  <a:ext uri="{FF2B5EF4-FFF2-40B4-BE49-F238E27FC236}">
                    <a16:creationId xmlns:a16="http://schemas.microsoft.com/office/drawing/2014/main" id="{D739E495-A7C0-4214-8D56-777A182812B8}"/>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63" name="Line 827">
                <a:extLst>
                  <a:ext uri="{FF2B5EF4-FFF2-40B4-BE49-F238E27FC236}">
                    <a16:creationId xmlns:a16="http://schemas.microsoft.com/office/drawing/2014/main" id="{0C4659E5-04C0-4159-A677-D47AE1113D78}"/>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8" name="Group 828">
              <a:extLst>
                <a:ext uri="{FF2B5EF4-FFF2-40B4-BE49-F238E27FC236}">
                  <a16:creationId xmlns:a16="http://schemas.microsoft.com/office/drawing/2014/main" id="{B214AAC5-9506-4333-9B2E-6CCF581B034F}"/>
                </a:ext>
              </a:extLst>
            </p:cNvPr>
            <p:cNvGrpSpPr>
              <a:grpSpLocks/>
            </p:cNvGrpSpPr>
            <p:nvPr/>
          </p:nvGrpSpPr>
          <p:grpSpPr bwMode="auto">
            <a:xfrm>
              <a:off x="6051550" y="3644900"/>
              <a:ext cx="390525" cy="171450"/>
              <a:chOff x="4334" y="1470"/>
              <a:chExt cx="246" cy="107"/>
            </a:xfrm>
          </p:grpSpPr>
          <p:sp>
            <p:nvSpPr>
              <p:cNvPr id="1950" name="Oval 407">
                <a:extLst>
                  <a:ext uri="{FF2B5EF4-FFF2-40B4-BE49-F238E27FC236}">
                    <a16:creationId xmlns:a16="http://schemas.microsoft.com/office/drawing/2014/main" id="{4A22D42B-E539-4C13-A279-13DAF5888635}"/>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51" name="Rectangle 410">
                <a:extLst>
                  <a:ext uri="{FF2B5EF4-FFF2-40B4-BE49-F238E27FC236}">
                    <a16:creationId xmlns:a16="http://schemas.microsoft.com/office/drawing/2014/main" id="{E77EA3D0-6D60-455F-A35E-5BD894BE052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52" name="Oval 411">
                <a:extLst>
                  <a:ext uri="{FF2B5EF4-FFF2-40B4-BE49-F238E27FC236}">
                    <a16:creationId xmlns:a16="http://schemas.microsoft.com/office/drawing/2014/main" id="{DA8380FF-91B2-4E95-BEE4-3DF65451216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53" name="Group 832">
                <a:extLst>
                  <a:ext uri="{FF2B5EF4-FFF2-40B4-BE49-F238E27FC236}">
                    <a16:creationId xmlns:a16="http://schemas.microsoft.com/office/drawing/2014/main" id="{0A6C2584-08B6-4B86-A69C-84A9C9F63BCF}"/>
                  </a:ext>
                </a:extLst>
              </p:cNvPr>
              <p:cNvGrpSpPr>
                <a:grpSpLocks/>
              </p:cNvGrpSpPr>
              <p:nvPr/>
            </p:nvGrpSpPr>
            <p:grpSpPr bwMode="auto">
              <a:xfrm>
                <a:off x="4383" y="1488"/>
                <a:ext cx="138" cy="33"/>
                <a:chOff x="2468" y="1332"/>
                <a:chExt cx="310" cy="60"/>
              </a:xfrm>
            </p:grpSpPr>
            <p:sp>
              <p:nvSpPr>
                <p:cNvPr id="1956" name="Freeform 833">
                  <a:extLst>
                    <a:ext uri="{FF2B5EF4-FFF2-40B4-BE49-F238E27FC236}">
                      <a16:creationId xmlns:a16="http://schemas.microsoft.com/office/drawing/2014/main" id="{30B78CA9-6884-44C1-8FC6-76B851F375B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57" name="Freeform 834">
                  <a:extLst>
                    <a:ext uri="{FF2B5EF4-FFF2-40B4-BE49-F238E27FC236}">
                      <a16:creationId xmlns:a16="http://schemas.microsoft.com/office/drawing/2014/main" id="{AB1001B6-73B6-4A84-833D-FB4F4377A2B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54" name="Line 835">
                <a:extLst>
                  <a:ext uri="{FF2B5EF4-FFF2-40B4-BE49-F238E27FC236}">
                    <a16:creationId xmlns:a16="http://schemas.microsoft.com/office/drawing/2014/main" id="{9D473BCC-40BC-4A93-8516-E248556F9EDD}"/>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55" name="Line 836">
                <a:extLst>
                  <a:ext uri="{FF2B5EF4-FFF2-40B4-BE49-F238E27FC236}">
                    <a16:creationId xmlns:a16="http://schemas.microsoft.com/office/drawing/2014/main" id="{422BEF62-A910-4420-A6E9-8EFFACFB2A18}"/>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9" name="Group 846">
              <a:extLst>
                <a:ext uri="{FF2B5EF4-FFF2-40B4-BE49-F238E27FC236}">
                  <a16:creationId xmlns:a16="http://schemas.microsoft.com/office/drawing/2014/main" id="{78E230AA-8A3F-4864-86BC-C34071155450}"/>
                </a:ext>
              </a:extLst>
            </p:cNvPr>
            <p:cNvGrpSpPr>
              <a:grpSpLocks/>
            </p:cNvGrpSpPr>
            <p:nvPr/>
          </p:nvGrpSpPr>
          <p:grpSpPr bwMode="auto">
            <a:xfrm>
              <a:off x="6138863" y="1989138"/>
              <a:ext cx="282575" cy="477837"/>
              <a:chOff x="3748" y="1253"/>
              <a:chExt cx="178" cy="301"/>
            </a:xfrm>
          </p:grpSpPr>
          <p:sp>
            <p:nvSpPr>
              <p:cNvPr id="1934" name="Line 270">
                <a:extLst>
                  <a:ext uri="{FF2B5EF4-FFF2-40B4-BE49-F238E27FC236}">
                    <a16:creationId xmlns:a16="http://schemas.microsoft.com/office/drawing/2014/main" id="{ADBA7914-0809-42B9-937C-6B3460B8FD2B}"/>
                  </a:ext>
                </a:extLst>
              </p:cNvPr>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5" name="Line 271">
                <a:extLst>
                  <a:ext uri="{FF2B5EF4-FFF2-40B4-BE49-F238E27FC236}">
                    <a16:creationId xmlns:a16="http://schemas.microsoft.com/office/drawing/2014/main" id="{2552B6A8-A4AB-4AF4-BFFD-B68EA7A661A6}"/>
                  </a:ext>
                </a:extLst>
              </p:cNvPr>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6" name="Line 272">
                <a:extLst>
                  <a:ext uri="{FF2B5EF4-FFF2-40B4-BE49-F238E27FC236}">
                    <a16:creationId xmlns:a16="http://schemas.microsoft.com/office/drawing/2014/main" id="{32D67990-9407-4DF4-B3C3-02F508AD8CAA}"/>
                  </a:ext>
                </a:extLst>
              </p:cNvPr>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7" name="Line 273">
                <a:extLst>
                  <a:ext uri="{FF2B5EF4-FFF2-40B4-BE49-F238E27FC236}">
                    <a16:creationId xmlns:a16="http://schemas.microsoft.com/office/drawing/2014/main" id="{595B51F0-6EBD-45BE-9279-77060EDC88EE}"/>
                  </a:ext>
                </a:extLst>
              </p:cNvPr>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8" name="Line 274">
                <a:extLst>
                  <a:ext uri="{FF2B5EF4-FFF2-40B4-BE49-F238E27FC236}">
                    <a16:creationId xmlns:a16="http://schemas.microsoft.com/office/drawing/2014/main" id="{6035A8CB-DEB8-4C0F-817B-23D63CB0E44A}"/>
                  </a:ext>
                </a:extLst>
              </p:cNvPr>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9" name="Line 275">
                <a:extLst>
                  <a:ext uri="{FF2B5EF4-FFF2-40B4-BE49-F238E27FC236}">
                    <a16:creationId xmlns:a16="http://schemas.microsoft.com/office/drawing/2014/main" id="{046C60FA-0CE8-4411-AC44-20891C33CBFC}"/>
                  </a:ext>
                </a:extLst>
              </p:cNvPr>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0" name="Line 276">
                <a:extLst>
                  <a:ext uri="{FF2B5EF4-FFF2-40B4-BE49-F238E27FC236}">
                    <a16:creationId xmlns:a16="http://schemas.microsoft.com/office/drawing/2014/main" id="{F49B1BEA-3279-4EB1-B61A-0FB55DC3349B}"/>
                  </a:ext>
                </a:extLst>
              </p:cNvPr>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1" name="Line 277">
                <a:extLst>
                  <a:ext uri="{FF2B5EF4-FFF2-40B4-BE49-F238E27FC236}">
                    <a16:creationId xmlns:a16="http://schemas.microsoft.com/office/drawing/2014/main" id="{932E20AB-1402-4748-9E61-311B9ACA4785}"/>
                  </a:ext>
                </a:extLst>
              </p:cNvPr>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2" name="Line 278">
                <a:extLst>
                  <a:ext uri="{FF2B5EF4-FFF2-40B4-BE49-F238E27FC236}">
                    <a16:creationId xmlns:a16="http://schemas.microsoft.com/office/drawing/2014/main" id="{776A50D7-38DA-43E7-8928-88E778789619}"/>
                  </a:ext>
                </a:extLst>
              </p:cNvPr>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3" name="Line 279">
                <a:extLst>
                  <a:ext uri="{FF2B5EF4-FFF2-40B4-BE49-F238E27FC236}">
                    <a16:creationId xmlns:a16="http://schemas.microsoft.com/office/drawing/2014/main" id="{5AF98653-3F6E-471E-AAE8-4CDA6277919B}"/>
                  </a:ext>
                </a:extLst>
              </p:cNvPr>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4" name="Line 280">
                <a:extLst>
                  <a:ext uri="{FF2B5EF4-FFF2-40B4-BE49-F238E27FC236}">
                    <a16:creationId xmlns:a16="http://schemas.microsoft.com/office/drawing/2014/main" id="{20EDE7D3-DCC9-4232-B630-24A38F31980E}"/>
                  </a:ext>
                </a:extLst>
              </p:cNvPr>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5" name="Line 281">
                <a:extLst>
                  <a:ext uri="{FF2B5EF4-FFF2-40B4-BE49-F238E27FC236}">
                    <a16:creationId xmlns:a16="http://schemas.microsoft.com/office/drawing/2014/main" id="{6CC35E74-E921-4E75-93AB-0BC12F69FD6B}"/>
                  </a:ext>
                </a:extLst>
              </p:cNvPr>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6" name="Line 282">
                <a:extLst>
                  <a:ext uri="{FF2B5EF4-FFF2-40B4-BE49-F238E27FC236}">
                    <a16:creationId xmlns:a16="http://schemas.microsoft.com/office/drawing/2014/main" id="{F7FC4526-8329-4618-89D1-927066DAA17B}"/>
                  </a:ext>
                </a:extLst>
              </p:cNvPr>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7" name="Line 283">
                <a:extLst>
                  <a:ext uri="{FF2B5EF4-FFF2-40B4-BE49-F238E27FC236}">
                    <a16:creationId xmlns:a16="http://schemas.microsoft.com/office/drawing/2014/main" id="{D2103647-91AB-496E-B6A8-F331A492882D}"/>
                  </a:ext>
                </a:extLst>
              </p:cNvPr>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8" name="Line 284">
                <a:extLst>
                  <a:ext uri="{FF2B5EF4-FFF2-40B4-BE49-F238E27FC236}">
                    <a16:creationId xmlns:a16="http://schemas.microsoft.com/office/drawing/2014/main" id="{A7A72576-C116-48C7-AE04-E60EBB2C0E26}"/>
                  </a:ext>
                </a:extLst>
              </p:cNvPr>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9" name="Oval 862">
                <a:extLst>
                  <a:ext uri="{FF2B5EF4-FFF2-40B4-BE49-F238E27FC236}">
                    <a16:creationId xmlns:a16="http://schemas.microsoft.com/office/drawing/2014/main" id="{9AED34C6-6B38-482D-889E-76BA9A22BCF3}"/>
                  </a:ext>
                </a:extLst>
              </p:cNvPr>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1450" name="Picture 915" descr="access_point_stylized_small">
              <a:extLst>
                <a:ext uri="{FF2B5EF4-FFF2-40B4-BE49-F238E27FC236}">
                  <a16:creationId xmlns:a16="http://schemas.microsoft.com/office/drawing/2014/main" id="{FD746FA3-0B3E-4C2D-9040-32B5F2292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1" name="Line 918">
              <a:extLst>
                <a:ext uri="{FF2B5EF4-FFF2-40B4-BE49-F238E27FC236}">
                  <a16:creationId xmlns:a16="http://schemas.microsoft.com/office/drawing/2014/main" id="{662522B7-EDA4-4D91-A45A-A46DF00AE181}"/>
                </a:ext>
              </a:extLst>
            </p:cNvPr>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1452" name="Group 919">
              <a:extLst>
                <a:ext uri="{FF2B5EF4-FFF2-40B4-BE49-F238E27FC236}">
                  <a16:creationId xmlns:a16="http://schemas.microsoft.com/office/drawing/2014/main" id="{D5440715-23A2-47E5-9B48-D7A560529692}"/>
                </a:ext>
              </a:extLst>
            </p:cNvPr>
            <p:cNvGrpSpPr>
              <a:grpSpLocks/>
            </p:cNvGrpSpPr>
            <p:nvPr/>
          </p:nvGrpSpPr>
          <p:grpSpPr bwMode="auto">
            <a:xfrm flipH="1">
              <a:off x="5775325" y="4533900"/>
              <a:ext cx="414338" cy="373063"/>
              <a:chOff x="2839" y="3501"/>
              <a:chExt cx="755" cy="803"/>
            </a:xfrm>
          </p:grpSpPr>
          <p:pic>
            <p:nvPicPr>
              <p:cNvPr id="1932" name="Picture 920" descr="desktop_computer_stylized_medium">
                <a:extLst>
                  <a:ext uri="{FF2B5EF4-FFF2-40B4-BE49-F238E27FC236}">
                    <a16:creationId xmlns:a16="http://schemas.microsoft.com/office/drawing/2014/main" id="{56032650-627A-495A-86C4-1180762F820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3" name="Freeform 921">
                <a:extLst>
                  <a:ext uri="{FF2B5EF4-FFF2-40B4-BE49-F238E27FC236}">
                    <a16:creationId xmlns:a16="http://schemas.microsoft.com/office/drawing/2014/main" id="{09B3F805-F323-40D8-B62F-5F442C69644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453" name="Group 922">
              <a:extLst>
                <a:ext uri="{FF2B5EF4-FFF2-40B4-BE49-F238E27FC236}">
                  <a16:creationId xmlns:a16="http://schemas.microsoft.com/office/drawing/2014/main" id="{20130F0C-E67A-48A3-91AA-857036912CF7}"/>
                </a:ext>
              </a:extLst>
            </p:cNvPr>
            <p:cNvGrpSpPr>
              <a:grpSpLocks/>
            </p:cNvGrpSpPr>
            <p:nvPr/>
          </p:nvGrpSpPr>
          <p:grpSpPr bwMode="auto">
            <a:xfrm flipH="1">
              <a:off x="5457825" y="4954588"/>
              <a:ext cx="482600" cy="406400"/>
              <a:chOff x="2839" y="3501"/>
              <a:chExt cx="755" cy="803"/>
            </a:xfrm>
          </p:grpSpPr>
          <p:pic>
            <p:nvPicPr>
              <p:cNvPr id="1930" name="Picture 923" descr="desktop_computer_stylized_medium">
                <a:extLst>
                  <a:ext uri="{FF2B5EF4-FFF2-40B4-BE49-F238E27FC236}">
                    <a16:creationId xmlns:a16="http://schemas.microsoft.com/office/drawing/2014/main" id="{7AB2D10D-9CC0-4E81-A3CE-A825B1350AB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1" name="Freeform 924">
                <a:extLst>
                  <a:ext uri="{FF2B5EF4-FFF2-40B4-BE49-F238E27FC236}">
                    <a16:creationId xmlns:a16="http://schemas.microsoft.com/office/drawing/2014/main" id="{6BCA9658-B86D-467D-89A8-EE0E541B5AF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454" name="Group 925">
              <a:extLst>
                <a:ext uri="{FF2B5EF4-FFF2-40B4-BE49-F238E27FC236}">
                  <a16:creationId xmlns:a16="http://schemas.microsoft.com/office/drawing/2014/main" id="{E78D0F3C-B734-4941-AF6B-232222050043}"/>
                </a:ext>
              </a:extLst>
            </p:cNvPr>
            <p:cNvGrpSpPr>
              <a:grpSpLocks/>
            </p:cNvGrpSpPr>
            <p:nvPr/>
          </p:nvGrpSpPr>
          <p:grpSpPr bwMode="auto">
            <a:xfrm flipH="1">
              <a:off x="5935663" y="5256213"/>
              <a:ext cx="427037" cy="349250"/>
              <a:chOff x="2839" y="3501"/>
              <a:chExt cx="755" cy="803"/>
            </a:xfrm>
          </p:grpSpPr>
          <p:pic>
            <p:nvPicPr>
              <p:cNvPr id="1928" name="Picture 926" descr="desktop_computer_stylized_medium">
                <a:extLst>
                  <a:ext uri="{FF2B5EF4-FFF2-40B4-BE49-F238E27FC236}">
                    <a16:creationId xmlns:a16="http://schemas.microsoft.com/office/drawing/2014/main" id="{319A950A-E6B3-420D-95F7-65E48E3D79C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9" name="Freeform 927">
                <a:extLst>
                  <a:ext uri="{FF2B5EF4-FFF2-40B4-BE49-F238E27FC236}">
                    <a16:creationId xmlns:a16="http://schemas.microsoft.com/office/drawing/2014/main" id="{EA4A7DCE-2372-4C2E-AC50-50BD221B503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455" name="Group 928">
              <a:extLst>
                <a:ext uri="{FF2B5EF4-FFF2-40B4-BE49-F238E27FC236}">
                  <a16:creationId xmlns:a16="http://schemas.microsoft.com/office/drawing/2014/main" id="{46239885-6652-48D4-8FA3-E6A3F4AB9018}"/>
                </a:ext>
              </a:extLst>
            </p:cNvPr>
            <p:cNvGrpSpPr>
              <a:grpSpLocks/>
            </p:cNvGrpSpPr>
            <p:nvPr/>
          </p:nvGrpSpPr>
          <p:grpSpPr bwMode="auto">
            <a:xfrm>
              <a:off x="6550025" y="5238750"/>
              <a:ext cx="427038" cy="350838"/>
              <a:chOff x="2839" y="3501"/>
              <a:chExt cx="755" cy="803"/>
            </a:xfrm>
          </p:grpSpPr>
          <p:pic>
            <p:nvPicPr>
              <p:cNvPr id="1926" name="Picture 929" descr="desktop_computer_stylized_medium">
                <a:extLst>
                  <a:ext uri="{FF2B5EF4-FFF2-40B4-BE49-F238E27FC236}">
                    <a16:creationId xmlns:a16="http://schemas.microsoft.com/office/drawing/2014/main" id="{3A58B937-5945-4563-BD43-E617277D8C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7" name="Freeform 930">
                <a:extLst>
                  <a:ext uri="{FF2B5EF4-FFF2-40B4-BE49-F238E27FC236}">
                    <a16:creationId xmlns:a16="http://schemas.microsoft.com/office/drawing/2014/main" id="{2A8B888D-2AF0-46E4-82F1-13EA8754E0E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pic>
          <p:nvPicPr>
            <p:cNvPr id="1456" name="Picture 933" descr="iphone_stylized_small">
              <a:extLst>
                <a:ext uri="{FF2B5EF4-FFF2-40B4-BE49-F238E27FC236}">
                  <a16:creationId xmlns:a16="http://schemas.microsoft.com/office/drawing/2014/main" id="{7DA0A453-E3E2-4955-9DA0-DDEE24C4F0F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7" name="Picture 934" descr="antenna_radiation_stylized">
              <a:extLst>
                <a:ext uri="{FF2B5EF4-FFF2-40B4-BE49-F238E27FC236}">
                  <a16:creationId xmlns:a16="http://schemas.microsoft.com/office/drawing/2014/main" id="{21220542-A3AE-4F9C-8047-077D1A718F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8" name="Picture 936" descr="access_point_stylized_small">
              <a:extLst>
                <a:ext uri="{FF2B5EF4-FFF2-40B4-BE49-F238E27FC236}">
                  <a16:creationId xmlns:a16="http://schemas.microsoft.com/office/drawing/2014/main" id="{FCD17EB1-E26C-46EE-AB72-06BC717D7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59" name="Group 938">
              <a:extLst>
                <a:ext uri="{FF2B5EF4-FFF2-40B4-BE49-F238E27FC236}">
                  <a16:creationId xmlns:a16="http://schemas.microsoft.com/office/drawing/2014/main" id="{DAF17449-E081-4BAC-8F7C-F6F14FAAD12F}"/>
                </a:ext>
              </a:extLst>
            </p:cNvPr>
            <p:cNvGrpSpPr>
              <a:grpSpLocks/>
            </p:cNvGrpSpPr>
            <p:nvPr/>
          </p:nvGrpSpPr>
          <p:grpSpPr bwMode="auto">
            <a:xfrm>
              <a:off x="8240713" y="5002213"/>
              <a:ext cx="227012" cy="481012"/>
              <a:chOff x="4140" y="429"/>
              <a:chExt cx="1425" cy="2396"/>
            </a:xfrm>
          </p:grpSpPr>
          <p:sp>
            <p:nvSpPr>
              <p:cNvPr id="1894" name="Freeform 939">
                <a:extLst>
                  <a:ext uri="{FF2B5EF4-FFF2-40B4-BE49-F238E27FC236}">
                    <a16:creationId xmlns:a16="http://schemas.microsoft.com/office/drawing/2014/main" id="{C697FA1B-80C6-4F56-AFC4-2F606DBA4386}"/>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95" name="Rectangle 940">
                <a:extLst>
                  <a:ext uri="{FF2B5EF4-FFF2-40B4-BE49-F238E27FC236}">
                    <a16:creationId xmlns:a16="http://schemas.microsoft.com/office/drawing/2014/main" id="{0AC15838-8EF2-48E3-AE9F-B3DD023367E7}"/>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96" name="Freeform 941">
                <a:extLst>
                  <a:ext uri="{FF2B5EF4-FFF2-40B4-BE49-F238E27FC236}">
                    <a16:creationId xmlns:a16="http://schemas.microsoft.com/office/drawing/2014/main" id="{41716775-7D9E-4FF0-A538-02040675DCD0}"/>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97" name="Freeform 942">
                <a:extLst>
                  <a:ext uri="{FF2B5EF4-FFF2-40B4-BE49-F238E27FC236}">
                    <a16:creationId xmlns:a16="http://schemas.microsoft.com/office/drawing/2014/main" id="{C6FD4F84-3BF5-4237-9565-A95DCA0F457C}"/>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98" name="Rectangle 943">
                <a:extLst>
                  <a:ext uri="{FF2B5EF4-FFF2-40B4-BE49-F238E27FC236}">
                    <a16:creationId xmlns:a16="http://schemas.microsoft.com/office/drawing/2014/main" id="{86252716-C08B-4613-99D9-79A714F5D7D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99" name="Group 944">
                <a:extLst>
                  <a:ext uri="{FF2B5EF4-FFF2-40B4-BE49-F238E27FC236}">
                    <a16:creationId xmlns:a16="http://schemas.microsoft.com/office/drawing/2014/main" id="{4903BC1B-70A2-4973-BB5B-D126636C410F}"/>
                  </a:ext>
                </a:extLst>
              </p:cNvPr>
              <p:cNvGrpSpPr>
                <a:grpSpLocks/>
              </p:cNvGrpSpPr>
              <p:nvPr/>
            </p:nvGrpSpPr>
            <p:grpSpPr bwMode="auto">
              <a:xfrm>
                <a:off x="4749" y="668"/>
                <a:ext cx="581" cy="145"/>
                <a:chOff x="614" y="2568"/>
                <a:chExt cx="725" cy="139"/>
              </a:xfrm>
            </p:grpSpPr>
            <p:sp>
              <p:nvSpPr>
                <p:cNvPr id="1924" name="AutoShape 945">
                  <a:extLst>
                    <a:ext uri="{FF2B5EF4-FFF2-40B4-BE49-F238E27FC236}">
                      <a16:creationId xmlns:a16="http://schemas.microsoft.com/office/drawing/2014/main" id="{0E753F25-4ED5-418C-A63E-79CD860FC66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25" name="AutoShape 946">
                  <a:extLst>
                    <a:ext uri="{FF2B5EF4-FFF2-40B4-BE49-F238E27FC236}">
                      <a16:creationId xmlns:a16="http://schemas.microsoft.com/office/drawing/2014/main" id="{6784E695-614B-41F6-A103-C3B85764E7DD}"/>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900" name="Rectangle 947">
                <a:extLst>
                  <a:ext uri="{FF2B5EF4-FFF2-40B4-BE49-F238E27FC236}">
                    <a16:creationId xmlns:a16="http://schemas.microsoft.com/office/drawing/2014/main" id="{A0132F5F-F981-48BD-900F-F01501A42E04}"/>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01" name="Group 948">
                <a:extLst>
                  <a:ext uri="{FF2B5EF4-FFF2-40B4-BE49-F238E27FC236}">
                    <a16:creationId xmlns:a16="http://schemas.microsoft.com/office/drawing/2014/main" id="{7B9EF9CB-3191-4F4F-945F-696C1B6517EC}"/>
                  </a:ext>
                </a:extLst>
              </p:cNvPr>
              <p:cNvGrpSpPr>
                <a:grpSpLocks/>
              </p:cNvGrpSpPr>
              <p:nvPr/>
            </p:nvGrpSpPr>
            <p:grpSpPr bwMode="auto">
              <a:xfrm>
                <a:off x="4747" y="994"/>
                <a:ext cx="581" cy="134"/>
                <a:chOff x="614" y="2568"/>
                <a:chExt cx="725" cy="139"/>
              </a:xfrm>
            </p:grpSpPr>
            <p:sp>
              <p:nvSpPr>
                <p:cNvPr id="1922" name="AutoShape 949">
                  <a:extLst>
                    <a:ext uri="{FF2B5EF4-FFF2-40B4-BE49-F238E27FC236}">
                      <a16:creationId xmlns:a16="http://schemas.microsoft.com/office/drawing/2014/main" id="{2C07A937-A36C-4DFA-A527-730D28BE3898}"/>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23" name="AutoShape 950">
                  <a:extLst>
                    <a:ext uri="{FF2B5EF4-FFF2-40B4-BE49-F238E27FC236}">
                      <a16:creationId xmlns:a16="http://schemas.microsoft.com/office/drawing/2014/main" id="{D8F14A20-DE3B-4D09-B3F9-5099E24FF39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902" name="Rectangle 951">
                <a:extLst>
                  <a:ext uri="{FF2B5EF4-FFF2-40B4-BE49-F238E27FC236}">
                    <a16:creationId xmlns:a16="http://schemas.microsoft.com/office/drawing/2014/main" id="{826E58B8-A398-47A0-9FDC-D9B4B1C91F0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03" name="Rectangle 952">
                <a:extLst>
                  <a:ext uri="{FF2B5EF4-FFF2-40B4-BE49-F238E27FC236}">
                    <a16:creationId xmlns:a16="http://schemas.microsoft.com/office/drawing/2014/main" id="{8E46DE56-40E0-407A-817E-EBEC833DC32F}"/>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04" name="Group 953">
                <a:extLst>
                  <a:ext uri="{FF2B5EF4-FFF2-40B4-BE49-F238E27FC236}">
                    <a16:creationId xmlns:a16="http://schemas.microsoft.com/office/drawing/2014/main" id="{CEEE8072-F5FF-48B8-8B04-648EF6F1708A}"/>
                  </a:ext>
                </a:extLst>
              </p:cNvPr>
              <p:cNvGrpSpPr>
                <a:grpSpLocks/>
              </p:cNvGrpSpPr>
              <p:nvPr/>
            </p:nvGrpSpPr>
            <p:grpSpPr bwMode="auto">
              <a:xfrm>
                <a:off x="4735" y="1627"/>
                <a:ext cx="582" cy="151"/>
                <a:chOff x="614" y="2568"/>
                <a:chExt cx="725" cy="139"/>
              </a:xfrm>
            </p:grpSpPr>
            <p:sp>
              <p:nvSpPr>
                <p:cNvPr id="1920" name="AutoShape 954">
                  <a:extLst>
                    <a:ext uri="{FF2B5EF4-FFF2-40B4-BE49-F238E27FC236}">
                      <a16:creationId xmlns:a16="http://schemas.microsoft.com/office/drawing/2014/main" id="{9E56AB8D-C286-4D88-A9CA-4B934DA7ECDB}"/>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21" name="AutoShape 955">
                  <a:extLst>
                    <a:ext uri="{FF2B5EF4-FFF2-40B4-BE49-F238E27FC236}">
                      <a16:creationId xmlns:a16="http://schemas.microsoft.com/office/drawing/2014/main" id="{9D280E18-BC2F-4AFF-857C-80AA73FA29A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905" name="Freeform 956">
                <a:extLst>
                  <a:ext uri="{FF2B5EF4-FFF2-40B4-BE49-F238E27FC236}">
                    <a16:creationId xmlns:a16="http://schemas.microsoft.com/office/drawing/2014/main" id="{E9645B01-CDAA-47AC-A038-92E76DB2C86F}"/>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906" name="Group 957">
                <a:extLst>
                  <a:ext uri="{FF2B5EF4-FFF2-40B4-BE49-F238E27FC236}">
                    <a16:creationId xmlns:a16="http://schemas.microsoft.com/office/drawing/2014/main" id="{778BD5D6-958B-4853-82B7-D558981C1B6D}"/>
                  </a:ext>
                </a:extLst>
              </p:cNvPr>
              <p:cNvGrpSpPr>
                <a:grpSpLocks/>
              </p:cNvGrpSpPr>
              <p:nvPr/>
            </p:nvGrpSpPr>
            <p:grpSpPr bwMode="auto">
              <a:xfrm>
                <a:off x="4739" y="1327"/>
                <a:ext cx="582" cy="139"/>
                <a:chOff x="614" y="2568"/>
                <a:chExt cx="725" cy="139"/>
              </a:xfrm>
            </p:grpSpPr>
            <p:sp>
              <p:nvSpPr>
                <p:cNvPr id="1918" name="AutoShape 958">
                  <a:extLst>
                    <a:ext uri="{FF2B5EF4-FFF2-40B4-BE49-F238E27FC236}">
                      <a16:creationId xmlns:a16="http://schemas.microsoft.com/office/drawing/2014/main" id="{FB3A6634-5C43-4EB8-A115-948BB7288C34}"/>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9" name="AutoShape 959">
                  <a:extLst>
                    <a:ext uri="{FF2B5EF4-FFF2-40B4-BE49-F238E27FC236}">
                      <a16:creationId xmlns:a16="http://schemas.microsoft.com/office/drawing/2014/main" id="{29D23534-6933-43DC-A11A-A6B9DDFE511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907" name="Rectangle 960">
                <a:extLst>
                  <a:ext uri="{FF2B5EF4-FFF2-40B4-BE49-F238E27FC236}">
                    <a16:creationId xmlns:a16="http://schemas.microsoft.com/office/drawing/2014/main" id="{1BD374D4-97EC-41F5-A693-AAA72AA47AE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08" name="Freeform 961">
                <a:extLst>
                  <a:ext uri="{FF2B5EF4-FFF2-40B4-BE49-F238E27FC236}">
                    <a16:creationId xmlns:a16="http://schemas.microsoft.com/office/drawing/2014/main" id="{2E97A29C-0155-4DCD-B2D7-CC4A9827A94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909" name="Freeform 962">
                <a:extLst>
                  <a:ext uri="{FF2B5EF4-FFF2-40B4-BE49-F238E27FC236}">
                    <a16:creationId xmlns:a16="http://schemas.microsoft.com/office/drawing/2014/main" id="{487FD785-8804-49CF-AA43-1A56D0F903A1}"/>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910" name="Oval 963">
                <a:extLst>
                  <a:ext uri="{FF2B5EF4-FFF2-40B4-BE49-F238E27FC236}">
                    <a16:creationId xmlns:a16="http://schemas.microsoft.com/office/drawing/2014/main" id="{C2B4E548-25C5-4C6F-B93C-95F183BDA164}"/>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1" name="Freeform 964">
                <a:extLst>
                  <a:ext uri="{FF2B5EF4-FFF2-40B4-BE49-F238E27FC236}">
                    <a16:creationId xmlns:a16="http://schemas.microsoft.com/office/drawing/2014/main" id="{54665F99-5602-4AA5-A4FE-858EDFF9C7D9}"/>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912" name="AutoShape 965">
                <a:extLst>
                  <a:ext uri="{FF2B5EF4-FFF2-40B4-BE49-F238E27FC236}">
                    <a16:creationId xmlns:a16="http://schemas.microsoft.com/office/drawing/2014/main" id="{95D42DC0-B5BF-44A6-B463-8B83E0DE888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3" name="AutoShape 966">
                <a:extLst>
                  <a:ext uri="{FF2B5EF4-FFF2-40B4-BE49-F238E27FC236}">
                    <a16:creationId xmlns:a16="http://schemas.microsoft.com/office/drawing/2014/main" id="{E75D58B7-B46F-49FB-9997-9659361D72FF}"/>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4" name="Oval 967">
                <a:extLst>
                  <a:ext uri="{FF2B5EF4-FFF2-40B4-BE49-F238E27FC236}">
                    <a16:creationId xmlns:a16="http://schemas.microsoft.com/office/drawing/2014/main" id="{E8651FF3-E908-427F-AE49-48E4FF18C475}"/>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5" name="Oval 968">
                <a:extLst>
                  <a:ext uri="{FF2B5EF4-FFF2-40B4-BE49-F238E27FC236}">
                    <a16:creationId xmlns:a16="http://schemas.microsoft.com/office/drawing/2014/main" id="{E1D08885-E9EC-4A17-B248-A660739B5E3F}"/>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916" name="Oval 969">
                <a:extLst>
                  <a:ext uri="{FF2B5EF4-FFF2-40B4-BE49-F238E27FC236}">
                    <a16:creationId xmlns:a16="http://schemas.microsoft.com/office/drawing/2014/main" id="{72FB873E-DBFA-4BE7-98D7-C1FE1644A21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7" name="Rectangle 970">
                <a:extLst>
                  <a:ext uri="{FF2B5EF4-FFF2-40B4-BE49-F238E27FC236}">
                    <a16:creationId xmlns:a16="http://schemas.microsoft.com/office/drawing/2014/main" id="{EE67C988-82E2-4382-9C97-4998EC7021C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1460" name="Group 971">
              <a:extLst>
                <a:ext uri="{FF2B5EF4-FFF2-40B4-BE49-F238E27FC236}">
                  <a16:creationId xmlns:a16="http://schemas.microsoft.com/office/drawing/2014/main" id="{31AFA6B0-3FC7-429D-B06A-C537A7BC18DA}"/>
                </a:ext>
              </a:extLst>
            </p:cNvPr>
            <p:cNvGrpSpPr>
              <a:grpSpLocks/>
            </p:cNvGrpSpPr>
            <p:nvPr/>
          </p:nvGrpSpPr>
          <p:grpSpPr bwMode="auto">
            <a:xfrm>
              <a:off x="7924800" y="5303838"/>
              <a:ext cx="227013" cy="481012"/>
              <a:chOff x="4140" y="429"/>
              <a:chExt cx="1425" cy="2396"/>
            </a:xfrm>
          </p:grpSpPr>
          <p:sp>
            <p:nvSpPr>
              <p:cNvPr id="1862" name="Freeform 972">
                <a:extLst>
                  <a:ext uri="{FF2B5EF4-FFF2-40B4-BE49-F238E27FC236}">
                    <a16:creationId xmlns:a16="http://schemas.microsoft.com/office/drawing/2014/main" id="{3373A182-5758-4DA6-AD69-BA829B6D4367}"/>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3" name="Rectangle 973">
                <a:extLst>
                  <a:ext uri="{FF2B5EF4-FFF2-40B4-BE49-F238E27FC236}">
                    <a16:creationId xmlns:a16="http://schemas.microsoft.com/office/drawing/2014/main" id="{E0AC68A5-6427-4B5B-894B-102478947F9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64" name="Freeform 974">
                <a:extLst>
                  <a:ext uri="{FF2B5EF4-FFF2-40B4-BE49-F238E27FC236}">
                    <a16:creationId xmlns:a16="http://schemas.microsoft.com/office/drawing/2014/main" id="{FF4E3BA4-2AE3-47A2-ACB8-C6FAE10921C0}"/>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5" name="Freeform 975">
                <a:extLst>
                  <a:ext uri="{FF2B5EF4-FFF2-40B4-BE49-F238E27FC236}">
                    <a16:creationId xmlns:a16="http://schemas.microsoft.com/office/drawing/2014/main" id="{9A94A09F-C171-4544-918B-DFD4A233F5A5}"/>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6" name="Rectangle 976">
                <a:extLst>
                  <a:ext uri="{FF2B5EF4-FFF2-40B4-BE49-F238E27FC236}">
                    <a16:creationId xmlns:a16="http://schemas.microsoft.com/office/drawing/2014/main" id="{65A62EF8-D379-49E7-AB4C-E9F79EF79A2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67" name="Group 977">
                <a:extLst>
                  <a:ext uri="{FF2B5EF4-FFF2-40B4-BE49-F238E27FC236}">
                    <a16:creationId xmlns:a16="http://schemas.microsoft.com/office/drawing/2014/main" id="{D5745928-18A9-4DF4-98D3-6ABB5AB7B750}"/>
                  </a:ext>
                </a:extLst>
              </p:cNvPr>
              <p:cNvGrpSpPr>
                <a:grpSpLocks/>
              </p:cNvGrpSpPr>
              <p:nvPr/>
            </p:nvGrpSpPr>
            <p:grpSpPr bwMode="auto">
              <a:xfrm>
                <a:off x="4749" y="668"/>
                <a:ext cx="581" cy="145"/>
                <a:chOff x="614" y="2568"/>
                <a:chExt cx="725" cy="139"/>
              </a:xfrm>
            </p:grpSpPr>
            <p:sp>
              <p:nvSpPr>
                <p:cNvPr id="1892" name="AutoShape 978">
                  <a:extLst>
                    <a:ext uri="{FF2B5EF4-FFF2-40B4-BE49-F238E27FC236}">
                      <a16:creationId xmlns:a16="http://schemas.microsoft.com/office/drawing/2014/main" id="{6A542923-E48E-4735-B509-D831B5236EEE}"/>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93" name="AutoShape 979">
                  <a:extLst>
                    <a:ext uri="{FF2B5EF4-FFF2-40B4-BE49-F238E27FC236}">
                      <a16:creationId xmlns:a16="http://schemas.microsoft.com/office/drawing/2014/main" id="{347568C5-E2FE-400F-91DB-28806F14852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868" name="Rectangle 980">
                <a:extLst>
                  <a:ext uri="{FF2B5EF4-FFF2-40B4-BE49-F238E27FC236}">
                    <a16:creationId xmlns:a16="http://schemas.microsoft.com/office/drawing/2014/main" id="{7CAC854A-A885-4479-A346-558B4E7EEE1C}"/>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69" name="Group 981">
                <a:extLst>
                  <a:ext uri="{FF2B5EF4-FFF2-40B4-BE49-F238E27FC236}">
                    <a16:creationId xmlns:a16="http://schemas.microsoft.com/office/drawing/2014/main" id="{632829D8-21A9-42A2-898C-9C6AE9715C14}"/>
                  </a:ext>
                </a:extLst>
              </p:cNvPr>
              <p:cNvGrpSpPr>
                <a:grpSpLocks/>
              </p:cNvGrpSpPr>
              <p:nvPr/>
            </p:nvGrpSpPr>
            <p:grpSpPr bwMode="auto">
              <a:xfrm>
                <a:off x="4747" y="994"/>
                <a:ext cx="581" cy="134"/>
                <a:chOff x="614" y="2568"/>
                <a:chExt cx="725" cy="139"/>
              </a:xfrm>
            </p:grpSpPr>
            <p:sp>
              <p:nvSpPr>
                <p:cNvPr id="1890" name="AutoShape 982">
                  <a:extLst>
                    <a:ext uri="{FF2B5EF4-FFF2-40B4-BE49-F238E27FC236}">
                      <a16:creationId xmlns:a16="http://schemas.microsoft.com/office/drawing/2014/main" id="{9EF37D6C-2B81-45DE-A140-94A61AD017EC}"/>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91" name="AutoShape 983">
                  <a:extLst>
                    <a:ext uri="{FF2B5EF4-FFF2-40B4-BE49-F238E27FC236}">
                      <a16:creationId xmlns:a16="http://schemas.microsoft.com/office/drawing/2014/main" id="{B8F058C1-392A-4812-AD63-DBF82C019791}"/>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870" name="Rectangle 984">
                <a:extLst>
                  <a:ext uri="{FF2B5EF4-FFF2-40B4-BE49-F238E27FC236}">
                    <a16:creationId xmlns:a16="http://schemas.microsoft.com/office/drawing/2014/main" id="{9AF40D9D-A4BD-452A-A621-4E6623E4431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71" name="Rectangle 985">
                <a:extLst>
                  <a:ext uri="{FF2B5EF4-FFF2-40B4-BE49-F238E27FC236}">
                    <a16:creationId xmlns:a16="http://schemas.microsoft.com/office/drawing/2014/main" id="{C72F63B2-DB10-471F-B3C2-F5F64DAEB645}"/>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72" name="Group 986">
                <a:extLst>
                  <a:ext uri="{FF2B5EF4-FFF2-40B4-BE49-F238E27FC236}">
                    <a16:creationId xmlns:a16="http://schemas.microsoft.com/office/drawing/2014/main" id="{CFB20CB3-FA5D-4418-A3FE-CE4EB9E7C2D5}"/>
                  </a:ext>
                </a:extLst>
              </p:cNvPr>
              <p:cNvGrpSpPr>
                <a:grpSpLocks/>
              </p:cNvGrpSpPr>
              <p:nvPr/>
            </p:nvGrpSpPr>
            <p:grpSpPr bwMode="auto">
              <a:xfrm>
                <a:off x="4735" y="1627"/>
                <a:ext cx="582" cy="151"/>
                <a:chOff x="614" y="2568"/>
                <a:chExt cx="725" cy="139"/>
              </a:xfrm>
            </p:grpSpPr>
            <p:sp>
              <p:nvSpPr>
                <p:cNvPr id="1888" name="AutoShape 987">
                  <a:extLst>
                    <a:ext uri="{FF2B5EF4-FFF2-40B4-BE49-F238E27FC236}">
                      <a16:creationId xmlns:a16="http://schemas.microsoft.com/office/drawing/2014/main" id="{DCF15103-C7C0-4E71-A3DC-A7F53F9A731D}"/>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9" name="AutoShape 988">
                  <a:extLst>
                    <a:ext uri="{FF2B5EF4-FFF2-40B4-BE49-F238E27FC236}">
                      <a16:creationId xmlns:a16="http://schemas.microsoft.com/office/drawing/2014/main" id="{5BDBFF4E-5C2C-4FC7-9E30-7C3298C08B54}"/>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873" name="Freeform 989">
                <a:extLst>
                  <a:ext uri="{FF2B5EF4-FFF2-40B4-BE49-F238E27FC236}">
                    <a16:creationId xmlns:a16="http://schemas.microsoft.com/office/drawing/2014/main" id="{15196F42-439A-4E4B-98D9-F66B076EA96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874" name="Group 990">
                <a:extLst>
                  <a:ext uri="{FF2B5EF4-FFF2-40B4-BE49-F238E27FC236}">
                    <a16:creationId xmlns:a16="http://schemas.microsoft.com/office/drawing/2014/main" id="{123D7730-86CD-4686-A239-5235F98FA9E4}"/>
                  </a:ext>
                </a:extLst>
              </p:cNvPr>
              <p:cNvGrpSpPr>
                <a:grpSpLocks/>
              </p:cNvGrpSpPr>
              <p:nvPr/>
            </p:nvGrpSpPr>
            <p:grpSpPr bwMode="auto">
              <a:xfrm>
                <a:off x="4739" y="1327"/>
                <a:ext cx="582" cy="139"/>
                <a:chOff x="614" y="2568"/>
                <a:chExt cx="725" cy="139"/>
              </a:xfrm>
            </p:grpSpPr>
            <p:sp>
              <p:nvSpPr>
                <p:cNvPr id="1886" name="AutoShape 991">
                  <a:extLst>
                    <a:ext uri="{FF2B5EF4-FFF2-40B4-BE49-F238E27FC236}">
                      <a16:creationId xmlns:a16="http://schemas.microsoft.com/office/drawing/2014/main" id="{6D23BB29-FCF8-477B-AAFC-18EF239F7738}"/>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7" name="AutoShape 992">
                  <a:extLst>
                    <a:ext uri="{FF2B5EF4-FFF2-40B4-BE49-F238E27FC236}">
                      <a16:creationId xmlns:a16="http://schemas.microsoft.com/office/drawing/2014/main" id="{B83CE3BE-8372-41FD-8BED-2EAE9C48B3D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875" name="Rectangle 993">
                <a:extLst>
                  <a:ext uri="{FF2B5EF4-FFF2-40B4-BE49-F238E27FC236}">
                    <a16:creationId xmlns:a16="http://schemas.microsoft.com/office/drawing/2014/main" id="{11394063-F352-4E20-BF9E-273D79064949}"/>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76" name="Freeform 994">
                <a:extLst>
                  <a:ext uri="{FF2B5EF4-FFF2-40B4-BE49-F238E27FC236}">
                    <a16:creationId xmlns:a16="http://schemas.microsoft.com/office/drawing/2014/main" id="{F0DC48C9-C1CA-487B-94EE-A4066C1225A8}"/>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77" name="Freeform 995">
                <a:extLst>
                  <a:ext uri="{FF2B5EF4-FFF2-40B4-BE49-F238E27FC236}">
                    <a16:creationId xmlns:a16="http://schemas.microsoft.com/office/drawing/2014/main" id="{E022A6B7-C578-4852-9E91-089699A6A1B1}"/>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78" name="Oval 996">
                <a:extLst>
                  <a:ext uri="{FF2B5EF4-FFF2-40B4-BE49-F238E27FC236}">
                    <a16:creationId xmlns:a16="http://schemas.microsoft.com/office/drawing/2014/main" id="{F87CBEBD-562B-4DCE-9FD2-6CF947D66B6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79" name="Freeform 997">
                <a:extLst>
                  <a:ext uri="{FF2B5EF4-FFF2-40B4-BE49-F238E27FC236}">
                    <a16:creationId xmlns:a16="http://schemas.microsoft.com/office/drawing/2014/main" id="{3E938194-FF99-40D1-A77E-DCF29E7AB059}"/>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80" name="AutoShape 998">
                <a:extLst>
                  <a:ext uri="{FF2B5EF4-FFF2-40B4-BE49-F238E27FC236}">
                    <a16:creationId xmlns:a16="http://schemas.microsoft.com/office/drawing/2014/main" id="{F7E1EA58-547C-4BD3-BFC5-7D75168EB85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1" name="AutoShape 999">
                <a:extLst>
                  <a:ext uri="{FF2B5EF4-FFF2-40B4-BE49-F238E27FC236}">
                    <a16:creationId xmlns:a16="http://schemas.microsoft.com/office/drawing/2014/main" id="{211DA028-8BE4-4143-BEEB-D09018AE27C5}"/>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2" name="Oval 1000">
                <a:extLst>
                  <a:ext uri="{FF2B5EF4-FFF2-40B4-BE49-F238E27FC236}">
                    <a16:creationId xmlns:a16="http://schemas.microsoft.com/office/drawing/2014/main" id="{70ED51FD-F67B-46BF-A1E7-F01DA2CCDCD8}"/>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3" name="Oval 1001">
                <a:extLst>
                  <a:ext uri="{FF2B5EF4-FFF2-40B4-BE49-F238E27FC236}">
                    <a16:creationId xmlns:a16="http://schemas.microsoft.com/office/drawing/2014/main" id="{E6F86FC1-E4D2-4707-B4E6-50531325B34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884" name="Oval 1002">
                <a:extLst>
                  <a:ext uri="{FF2B5EF4-FFF2-40B4-BE49-F238E27FC236}">
                    <a16:creationId xmlns:a16="http://schemas.microsoft.com/office/drawing/2014/main" id="{CB2831FB-A530-4534-B3FD-4BBED91D406F}"/>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5" name="Rectangle 1003">
                <a:extLst>
                  <a:ext uri="{FF2B5EF4-FFF2-40B4-BE49-F238E27FC236}">
                    <a16:creationId xmlns:a16="http://schemas.microsoft.com/office/drawing/2014/main" id="{2E2E8161-B1AD-4662-AF6F-E0D64C29FA78}"/>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1461" name="Picture 1005" descr="antenna_stylized">
              <a:extLst>
                <a:ext uri="{FF2B5EF4-FFF2-40B4-BE49-F238E27FC236}">
                  <a16:creationId xmlns:a16="http://schemas.microsoft.com/office/drawing/2014/main" id="{CF35A8DD-87B2-43D5-8825-BF69996AE2D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2" name="Picture 1006" descr="laptop_keyboard">
              <a:extLst>
                <a:ext uri="{FF2B5EF4-FFF2-40B4-BE49-F238E27FC236}">
                  <a16:creationId xmlns:a16="http://schemas.microsoft.com/office/drawing/2014/main" id="{A86A8CD8-E6AA-48CF-AB9D-89AB593083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3" name="Freeform 1007">
              <a:extLst>
                <a:ext uri="{FF2B5EF4-FFF2-40B4-BE49-F238E27FC236}">
                  <a16:creationId xmlns:a16="http://schemas.microsoft.com/office/drawing/2014/main" id="{813867EE-6AF9-4E02-BD81-7F6AAEF71DF3}"/>
                </a:ext>
              </a:extLst>
            </p:cNvPr>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464" name="Picture 1008" descr="screen">
              <a:extLst>
                <a:ext uri="{FF2B5EF4-FFF2-40B4-BE49-F238E27FC236}">
                  <a16:creationId xmlns:a16="http://schemas.microsoft.com/office/drawing/2014/main" id="{45D27512-AFC1-4FF6-AB40-16B66DA17E3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5" name="Freeform 1009">
              <a:extLst>
                <a:ext uri="{FF2B5EF4-FFF2-40B4-BE49-F238E27FC236}">
                  <a16:creationId xmlns:a16="http://schemas.microsoft.com/office/drawing/2014/main" id="{DC48C560-6121-408C-818C-4423CA62266D}"/>
                </a:ext>
              </a:extLst>
            </p:cNvPr>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66" name="Freeform 1010">
              <a:extLst>
                <a:ext uri="{FF2B5EF4-FFF2-40B4-BE49-F238E27FC236}">
                  <a16:creationId xmlns:a16="http://schemas.microsoft.com/office/drawing/2014/main" id="{9D9A1D0A-603E-4ECB-84F0-39F336582BC9}"/>
                </a:ext>
              </a:extLst>
            </p:cNvPr>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67" name="Freeform 1011">
              <a:extLst>
                <a:ext uri="{FF2B5EF4-FFF2-40B4-BE49-F238E27FC236}">
                  <a16:creationId xmlns:a16="http://schemas.microsoft.com/office/drawing/2014/main" id="{8424A22A-EB5D-4F71-A506-CF19A011B37A}"/>
                </a:ext>
              </a:extLst>
            </p:cNvPr>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68" name="Freeform 1012">
              <a:extLst>
                <a:ext uri="{FF2B5EF4-FFF2-40B4-BE49-F238E27FC236}">
                  <a16:creationId xmlns:a16="http://schemas.microsoft.com/office/drawing/2014/main" id="{6398DCAC-BA49-406A-A62C-F6ACD6F09EDD}"/>
                </a:ext>
              </a:extLst>
            </p:cNvPr>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69" name="Freeform 1013">
              <a:extLst>
                <a:ext uri="{FF2B5EF4-FFF2-40B4-BE49-F238E27FC236}">
                  <a16:creationId xmlns:a16="http://schemas.microsoft.com/office/drawing/2014/main" id="{15282B46-A721-4DDA-B37C-8E5A73482A95}"/>
                </a:ext>
              </a:extLst>
            </p:cNvPr>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0" name="Freeform 1014">
              <a:extLst>
                <a:ext uri="{FF2B5EF4-FFF2-40B4-BE49-F238E27FC236}">
                  <a16:creationId xmlns:a16="http://schemas.microsoft.com/office/drawing/2014/main" id="{C3C565F8-2C24-4B7B-A759-92D6C1FB4C48}"/>
                </a:ext>
              </a:extLst>
            </p:cNvPr>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471" name="Group 1015">
              <a:extLst>
                <a:ext uri="{FF2B5EF4-FFF2-40B4-BE49-F238E27FC236}">
                  <a16:creationId xmlns:a16="http://schemas.microsoft.com/office/drawing/2014/main" id="{53359A7A-0C59-496F-9ABE-FAEEC3D1191C}"/>
                </a:ext>
              </a:extLst>
            </p:cNvPr>
            <p:cNvGrpSpPr>
              <a:grpSpLocks/>
            </p:cNvGrpSpPr>
            <p:nvPr/>
          </p:nvGrpSpPr>
          <p:grpSpPr bwMode="auto">
            <a:xfrm>
              <a:off x="5464285" y="2358039"/>
              <a:ext cx="98740" cy="36846"/>
              <a:chOff x="1740" y="2642"/>
              <a:chExt cx="752" cy="327"/>
            </a:xfrm>
          </p:grpSpPr>
          <p:sp>
            <p:nvSpPr>
              <p:cNvPr id="1856" name="Freeform 1016">
                <a:extLst>
                  <a:ext uri="{FF2B5EF4-FFF2-40B4-BE49-F238E27FC236}">
                    <a16:creationId xmlns:a16="http://schemas.microsoft.com/office/drawing/2014/main" id="{E599A39D-0C32-4C51-A776-93D788BA0FC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7" name="Freeform 1017">
                <a:extLst>
                  <a:ext uri="{FF2B5EF4-FFF2-40B4-BE49-F238E27FC236}">
                    <a16:creationId xmlns:a16="http://schemas.microsoft.com/office/drawing/2014/main" id="{1CD6A4F5-6721-4BD9-9039-4B20B388C890}"/>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8" name="Freeform 1018">
                <a:extLst>
                  <a:ext uri="{FF2B5EF4-FFF2-40B4-BE49-F238E27FC236}">
                    <a16:creationId xmlns:a16="http://schemas.microsoft.com/office/drawing/2014/main" id="{0DE83EF8-54B7-49BA-BD5C-E2E43397731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9" name="Freeform 1019">
                <a:extLst>
                  <a:ext uri="{FF2B5EF4-FFF2-40B4-BE49-F238E27FC236}">
                    <a16:creationId xmlns:a16="http://schemas.microsoft.com/office/drawing/2014/main" id="{A06AD0CE-F475-4B74-9472-1CFA4C43D75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0" name="Freeform 1020">
                <a:extLst>
                  <a:ext uri="{FF2B5EF4-FFF2-40B4-BE49-F238E27FC236}">
                    <a16:creationId xmlns:a16="http://schemas.microsoft.com/office/drawing/2014/main" id="{8F249819-8A72-4BB8-B882-30DBF3FAA92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1" name="Freeform 1021">
                <a:extLst>
                  <a:ext uri="{FF2B5EF4-FFF2-40B4-BE49-F238E27FC236}">
                    <a16:creationId xmlns:a16="http://schemas.microsoft.com/office/drawing/2014/main" id="{CE765573-D69A-4FB9-B7AC-B1ACB8E928F1}"/>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472" name="Freeform 1022">
              <a:extLst>
                <a:ext uri="{FF2B5EF4-FFF2-40B4-BE49-F238E27FC236}">
                  <a16:creationId xmlns:a16="http://schemas.microsoft.com/office/drawing/2014/main" id="{90DA6BE2-9B06-4A5D-BD2D-BBAE9224AADB}"/>
                </a:ext>
              </a:extLst>
            </p:cNvPr>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3" name="Freeform 1023">
              <a:extLst>
                <a:ext uri="{FF2B5EF4-FFF2-40B4-BE49-F238E27FC236}">
                  <a16:creationId xmlns:a16="http://schemas.microsoft.com/office/drawing/2014/main" id="{E1AC8176-6AC7-4E94-91F2-35DECDC262F4}"/>
                </a:ext>
              </a:extLst>
            </p:cNvPr>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4" name="Freeform 1024">
              <a:extLst>
                <a:ext uri="{FF2B5EF4-FFF2-40B4-BE49-F238E27FC236}">
                  <a16:creationId xmlns:a16="http://schemas.microsoft.com/office/drawing/2014/main" id="{B0B54F86-079C-4312-9F40-5E369B8E2EBC}"/>
                </a:ext>
              </a:extLst>
            </p:cNvPr>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5" name="Freeform 1025">
              <a:extLst>
                <a:ext uri="{FF2B5EF4-FFF2-40B4-BE49-F238E27FC236}">
                  <a16:creationId xmlns:a16="http://schemas.microsoft.com/office/drawing/2014/main" id="{9856671B-127F-4D9D-89B0-C6F649298E86}"/>
                </a:ext>
              </a:extLst>
            </p:cNvPr>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6" name="Freeform 1026">
              <a:extLst>
                <a:ext uri="{FF2B5EF4-FFF2-40B4-BE49-F238E27FC236}">
                  <a16:creationId xmlns:a16="http://schemas.microsoft.com/office/drawing/2014/main" id="{BAD188EE-3FBA-4D92-8ED4-B3B23743BF6F}"/>
                </a:ext>
              </a:extLst>
            </p:cNvPr>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7" name="Freeform 1027">
              <a:extLst>
                <a:ext uri="{FF2B5EF4-FFF2-40B4-BE49-F238E27FC236}">
                  <a16:creationId xmlns:a16="http://schemas.microsoft.com/office/drawing/2014/main" id="{2D33A04E-A992-4573-AAFF-A75E94B32BD4}"/>
                </a:ext>
              </a:extLst>
            </p:cNvPr>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pic>
          <p:nvPicPr>
            <p:cNvPr id="1478" name="Picture 1030" descr="laptop_keyboard">
              <a:extLst>
                <a:ext uri="{FF2B5EF4-FFF2-40B4-BE49-F238E27FC236}">
                  <a16:creationId xmlns:a16="http://schemas.microsoft.com/office/drawing/2014/main" id="{B243D098-56A5-4267-9402-07DD397699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9" name="Freeform 1031">
              <a:extLst>
                <a:ext uri="{FF2B5EF4-FFF2-40B4-BE49-F238E27FC236}">
                  <a16:creationId xmlns:a16="http://schemas.microsoft.com/office/drawing/2014/main" id="{A41F1B13-B38E-465F-8DE8-90CA0C9A98F3}"/>
                </a:ext>
              </a:extLst>
            </p:cNvPr>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480" name="Picture 1032" descr="screen">
              <a:extLst>
                <a:ext uri="{FF2B5EF4-FFF2-40B4-BE49-F238E27FC236}">
                  <a16:creationId xmlns:a16="http://schemas.microsoft.com/office/drawing/2014/main" id="{480AF331-4811-4012-816F-193C5897447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1" name="Freeform 1033">
              <a:extLst>
                <a:ext uri="{FF2B5EF4-FFF2-40B4-BE49-F238E27FC236}">
                  <a16:creationId xmlns:a16="http://schemas.microsoft.com/office/drawing/2014/main" id="{4B98B22A-74FB-4FD4-9BB0-1CE936DBA36E}"/>
                </a:ext>
              </a:extLst>
            </p:cNvPr>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2" name="Freeform 1034">
              <a:extLst>
                <a:ext uri="{FF2B5EF4-FFF2-40B4-BE49-F238E27FC236}">
                  <a16:creationId xmlns:a16="http://schemas.microsoft.com/office/drawing/2014/main" id="{9B99792C-A6E6-4F2B-89E4-8D668046FA3A}"/>
                </a:ext>
              </a:extLst>
            </p:cNvPr>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3" name="Freeform 1035">
              <a:extLst>
                <a:ext uri="{FF2B5EF4-FFF2-40B4-BE49-F238E27FC236}">
                  <a16:creationId xmlns:a16="http://schemas.microsoft.com/office/drawing/2014/main" id="{7E2E6DC5-4C89-4FA5-8C85-29B6BB346617}"/>
                </a:ext>
              </a:extLst>
            </p:cNvPr>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4" name="Freeform 1036">
              <a:extLst>
                <a:ext uri="{FF2B5EF4-FFF2-40B4-BE49-F238E27FC236}">
                  <a16:creationId xmlns:a16="http://schemas.microsoft.com/office/drawing/2014/main" id="{D57C72E0-234B-41C2-9B13-C30CDA271C1F}"/>
                </a:ext>
              </a:extLst>
            </p:cNvPr>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5" name="Freeform 1037">
              <a:extLst>
                <a:ext uri="{FF2B5EF4-FFF2-40B4-BE49-F238E27FC236}">
                  <a16:creationId xmlns:a16="http://schemas.microsoft.com/office/drawing/2014/main" id="{2397803E-8899-495F-9E45-D6F2B0935CAC}"/>
                </a:ext>
              </a:extLst>
            </p:cNvPr>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6" name="Freeform 1038">
              <a:extLst>
                <a:ext uri="{FF2B5EF4-FFF2-40B4-BE49-F238E27FC236}">
                  <a16:creationId xmlns:a16="http://schemas.microsoft.com/office/drawing/2014/main" id="{44D655BA-051D-42BE-B1A1-28C301620E87}"/>
                </a:ext>
              </a:extLst>
            </p:cNvPr>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487" name="Group 1039">
              <a:extLst>
                <a:ext uri="{FF2B5EF4-FFF2-40B4-BE49-F238E27FC236}">
                  <a16:creationId xmlns:a16="http://schemas.microsoft.com/office/drawing/2014/main" id="{E8931FAA-04B5-4C58-923A-46CA0157EEBA}"/>
                </a:ext>
              </a:extLst>
            </p:cNvPr>
            <p:cNvGrpSpPr>
              <a:grpSpLocks/>
            </p:cNvGrpSpPr>
            <p:nvPr/>
          </p:nvGrpSpPr>
          <p:grpSpPr bwMode="auto">
            <a:xfrm>
              <a:off x="7019925" y="5800725"/>
              <a:ext cx="87313" cy="38100"/>
              <a:chOff x="1740" y="2642"/>
              <a:chExt cx="752" cy="327"/>
            </a:xfrm>
          </p:grpSpPr>
          <p:sp>
            <p:nvSpPr>
              <p:cNvPr id="1850" name="Freeform 1040">
                <a:extLst>
                  <a:ext uri="{FF2B5EF4-FFF2-40B4-BE49-F238E27FC236}">
                    <a16:creationId xmlns:a16="http://schemas.microsoft.com/office/drawing/2014/main" id="{608A4418-70EC-4180-B2BF-6E2922CE838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1" name="Freeform 1041">
                <a:extLst>
                  <a:ext uri="{FF2B5EF4-FFF2-40B4-BE49-F238E27FC236}">
                    <a16:creationId xmlns:a16="http://schemas.microsoft.com/office/drawing/2014/main" id="{719782BA-36C6-4CF1-A13D-CA724D82DE0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2" name="Freeform 1042">
                <a:extLst>
                  <a:ext uri="{FF2B5EF4-FFF2-40B4-BE49-F238E27FC236}">
                    <a16:creationId xmlns:a16="http://schemas.microsoft.com/office/drawing/2014/main" id="{EFABB41D-25B2-4B5E-8B27-C6A15A56477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3" name="Freeform 1043">
                <a:extLst>
                  <a:ext uri="{FF2B5EF4-FFF2-40B4-BE49-F238E27FC236}">
                    <a16:creationId xmlns:a16="http://schemas.microsoft.com/office/drawing/2014/main" id="{51F1639C-5EF1-4961-B67B-3E1A4C31433B}"/>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4" name="Freeform 1044">
                <a:extLst>
                  <a:ext uri="{FF2B5EF4-FFF2-40B4-BE49-F238E27FC236}">
                    <a16:creationId xmlns:a16="http://schemas.microsoft.com/office/drawing/2014/main" id="{664C346D-B99E-4D1E-A6DC-1675B3BA7AC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5" name="Freeform 1045">
                <a:extLst>
                  <a:ext uri="{FF2B5EF4-FFF2-40B4-BE49-F238E27FC236}">
                    <a16:creationId xmlns:a16="http://schemas.microsoft.com/office/drawing/2014/main" id="{9E7686D3-F708-494D-89B5-FB2BC8D2F2F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488" name="Freeform 1046">
              <a:extLst>
                <a:ext uri="{FF2B5EF4-FFF2-40B4-BE49-F238E27FC236}">
                  <a16:creationId xmlns:a16="http://schemas.microsoft.com/office/drawing/2014/main" id="{7C1E6784-10BA-4AAE-AD18-DCAEDA559E45}"/>
                </a:ext>
              </a:extLst>
            </p:cNvPr>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9" name="Freeform 1047">
              <a:extLst>
                <a:ext uri="{FF2B5EF4-FFF2-40B4-BE49-F238E27FC236}">
                  <a16:creationId xmlns:a16="http://schemas.microsoft.com/office/drawing/2014/main" id="{85E806F4-F537-4647-89A5-FD44F9D9421C}"/>
                </a:ext>
              </a:extLst>
            </p:cNvPr>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90" name="Freeform 1048">
              <a:extLst>
                <a:ext uri="{FF2B5EF4-FFF2-40B4-BE49-F238E27FC236}">
                  <a16:creationId xmlns:a16="http://schemas.microsoft.com/office/drawing/2014/main" id="{2560F3BA-DFB2-4477-9043-9AC7E6372AEE}"/>
                </a:ext>
              </a:extLst>
            </p:cNvPr>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91" name="Freeform 1049">
              <a:extLst>
                <a:ext uri="{FF2B5EF4-FFF2-40B4-BE49-F238E27FC236}">
                  <a16:creationId xmlns:a16="http://schemas.microsoft.com/office/drawing/2014/main" id="{A654DE1D-56B8-49A2-A116-6ECE044271EA}"/>
                </a:ext>
              </a:extLst>
            </p:cNvPr>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92" name="Freeform 1050">
              <a:extLst>
                <a:ext uri="{FF2B5EF4-FFF2-40B4-BE49-F238E27FC236}">
                  <a16:creationId xmlns:a16="http://schemas.microsoft.com/office/drawing/2014/main" id="{71230546-399A-4BCB-BD24-3C0575A099ED}"/>
                </a:ext>
              </a:extLst>
            </p:cNvPr>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93" name="Freeform 1051">
              <a:extLst>
                <a:ext uri="{FF2B5EF4-FFF2-40B4-BE49-F238E27FC236}">
                  <a16:creationId xmlns:a16="http://schemas.microsoft.com/office/drawing/2014/main" id="{C90927CA-DF68-4405-A8B3-0BA5597D61C7}"/>
                </a:ext>
              </a:extLst>
            </p:cNvPr>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494" name="Group 2">
              <a:extLst>
                <a:ext uri="{FF2B5EF4-FFF2-40B4-BE49-F238E27FC236}">
                  <a16:creationId xmlns:a16="http://schemas.microsoft.com/office/drawing/2014/main" id="{6900B49C-BD74-45EC-86F6-AD4FF45F73E3}"/>
                </a:ext>
              </a:extLst>
            </p:cNvPr>
            <p:cNvGrpSpPr>
              <a:grpSpLocks/>
            </p:cNvGrpSpPr>
            <p:nvPr/>
          </p:nvGrpSpPr>
          <p:grpSpPr bwMode="auto">
            <a:xfrm>
              <a:off x="5607050" y="3182938"/>
              <a:ext cx="317500" cy="246062"/>
              <a:chOff x="5581650" y="3128963"/>
              <a:chExt cx="423863" cy="320675"/>
            </a:xfrm>
          </p:grpSpPr>
          <p:pic>
            <p:nvPicPr>
              <p:cNvPr id="1828" name="Picture 1054" descr="laptop_keyboard">
                <a:extLst>
                  <a:ext uri="{FF2B5EF4-FFF2-40B4-BE49-F238E27FC236}">
                    <a16:creationId xmlns:a16="http://schemas.microsoft.com/office/drawing/2014/main" id="{55ADC539-7AD3-4F4A-B89A-542506CF8A9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9" name="Freeform 1055">
                <a:extLst>
                  <a:ext uri="{FF2B5EF4-FFF2-40B4-BE49-F238E27FC236}">
                    <a16:creationId xmlns:a16="http://schemas.microsoft.com/office/drawing/2014/main" id="{D5A0AD64-763B-4E72-B0D6-A8FA30874947}"/>
                  </a:ext>
                </a:extLst>
              </p:cNvPr>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830" name="Picture 1056" descr="screen">
                <a:extLst>
                  <a:ext uri="{FF2B5EF4-FFF2-40B4-BE49-F238E27FC236}">
                    <a16:creationId xmlns:a16="http://schemas.microsoft.com/office/drawing/2014/main" id="{DF3A472E-287B-4EFD-AAF6-C8B8ACE03C43}"/>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1" name="Freeform 1057">
                <a:extLst>
                  <a:ext uri="{FF2B5EF4-FFF2-40B4-BE49-F238E27FC236}">
                    <a16:creationId xmlns:a16="http://schemas.microsoft.com/office/drawing/2014/main" id="{94C6DCE5-0E0D-492F-9D45-275B77B02C7E}"/>
                  </a:ext>
                </a:extLst>
              </p:cNvPr>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2" name="Freeform 1058">
                <a:extLst>
                  <a:ext uri="{FF2B5EF4-FFF2-40B4-BE49-F238E27FC236}">
                    <a16:creationId xmlns:a16="http://schemas.microsoft.com/office/drawing/2014/main" id="{FA866A7F-0773-425E-BD25-9BE641C508E1}"/>
                  </a:ext>
                </a:extLst>
              </p:cNvPr>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3" name="Freeform 1059">
                <a:extLst>
                  <a:ext uri="{FF2B5EF4-FFF2-40B4-BE49-F238E27FC236}">
                    <a16:creationId xmlns:a16="http://schemas.microsoft.com/office/drawing/2014/main" id="{14584781-B621-4B1A-B485-447BD6F10F17}"/>
                  </a:ext>
                </a:extLst>
              </p:cNvPr>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4" name="Freeform 1060">
                <a:extLst>
                  <a:ext uri="{FF2B5EF4-FFF2-40B4-BE49-F238E27FC236}">
                    <a16:creationId xmlns:a16="http://schemas.microsoft.com/office/drawing/2014/main" id="{07992A31-E0C4-4BAB-AFE6-E98C7305ED91}"/>
                  </a:ext>
                </a:extLst>
              </p:cNvPr>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5" name="Freeform 1061">
                <a:extLst>
                  <a:ext uri="{FF2B5EF4-FFF2-40B4-BE49-F238E27FC236}">
                    <a16:creationId xmlns:a16="http://schemas.microsoft.com/office/drawing/2014/main" id="{B09CEEE6-98C0-4D41-80BC-7C90834CDF84}"/>
                  </a:ext>
                </a:extLst>
              </p:cNvPr>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6" name="Freeform 1062">
                <a:extLst>
                  <a:ext uri="{FF2B5EF4-FFF2-40B4-BE49-F238E27FC236}">
                    <a16:creationId xmlns:a16="http://schemas.microsoft.com/office/drawing/2014/main" id="{892AD8A1-81D4-4B2F-A37C-1E461C875153}"/>
                  </a:ext>
                </a:extLst>
              </p:cNvPr>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837" name="Group 1063">
                <a:extLst>
                  <a:ext uri="{FF2B5EF4-FFF2-40B4-BE49-F238E27FC236}">
                    <a16:creationId xmlns:a16="http://schemas.microsoft.com/office/drawing/2014/main" id="{E541409D-FD4A-48B4-910E-A1363E8404BA}"/>
                  </a:ext>
                </a:extLst>
              </p:cNvPr>
              <p:cNvGrpSpPr>
                <a:grpSpLocks/>
              </p:cNvGrpSpPr>
              <p:nvPr/>
            </p:nvGrpSpPr>
            <p:grpSpPr bwMode="auto">
              <a:xfrm>
                <a:off x="5695950" y="3355975"/>
                <a:ext cx="80963" cy="38100"/>
                <a:chOff x="1740" y="2642"/>
                <a:chExt cx="752" cy="327"/>
              </a:xfrm>
            </p:grpSpPr>
            <p:sp>
              <p:nvSpPr>
                <p:cNvPr id="1844" name="Freeform 1064">
                  <a:extLst>
                    <a:ext uri="{FF2B5EF4-FFF2-40B4-BE49-F238E27FC236}">
                      <a16:creationId xmlns:a16="http://schemas.microsoft.com/office/drawing/2014/main" id="{7D70A39A-9634-4BC7-B637-C7D8868A98D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5" name="Freeform 1065">
                  <a:extLst>
                    <a:ext uri="{FF2B5EF4-FFF2-40B4-BE49-F238E27FC236}">
                      <a16:creationId xmlns:a16="http://schemas.microsoft.com/office/drawing/2014/main" id="{72D8E1F3-04B3-41E3-B972-F1935726E48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6" name="Freeform 1066">
                  <a:extLst>
                    <a:ext uri="{FF2B5EF4-FFF2-40B4-BE49-F238E27FC236}">
                      <a16:creationId xmlns:a16="http://schemas.microsoft.com/office/drawing/2014/main" id="{5DFFBB69-9B37-46BC-AD27-7E510754716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7" name="Freeform 1067">
                  <a:extLst>
                    <a:ext uri="{FF2B5EF4-FFF2-40B4-BE49-F238E27FC236}">
                      <a16:creationId xmlns:a16="http://schemas.microsoft.com/office/drawing/2014/main" id="{04D5E8B5-5E98-494A-AB9C-765E426088B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8" name="Freeform 1068">
                  <a:extLst>
                    <a:ext uri="{FF2B5EF4-FFF2-40B4-BE49-F238E27FC236}">
                      <a16:creationId xmlns:a16="http://schemas.microsoft.com/office/drawing/2014/main" id="{258D58D3-05DB-4613-A15E-09D27575248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9" name="Freeform 1069">
                  <a:extLst>
                    <a:ext uri="{FF2B5EF4-FFF2-40B4-BE49-F238E27FC236}">
                      <a16:creationId xmlns:a16="http://schemas.microsoft.com/office/drawing/2014/main" id="{EC150A22-E289-40AD-B634-06B15DDB475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838" name="Freeform 1070">
                <a:extLst>
                  <a:ext uri="{FF2B5EF4-FFF2-40B4-BE49-F238E27FC236}">
                    <a16:creationId xmlns:a16="http://schemas.microsoft.com/office/drawing/2014/main" id="{5C3189DE-894A-42C7-ACE6-835CBBEDC387}"/>
                  </a:ext>
                </a:extLst>
              </p:cNvPr>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9" name="Freeform 1071">
                <a:extLst>
                  <a:ext uri="{FF2B5EF4-FFF2-40B4-BE49-F238E27FC236}">
                    <a16:creationId xmlns:a16="http://schemas.microsoft.com/office/drawing/2014/main" id="{AA6C81B8-AB79-4B0E-B51C-4248FE7C1286}"/>
                  </a:ext>
                </a:extLst>
              </p:cNvPr>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0" name="Freeform 1072">
                <a:extLst>
                  <a:ext uri="{FF2B5EF4-FFF2-40B4-BE49-F238E27FC236}">
                    <a16:creationId xmlns:a16="http://schemas.microsoft.com/office/drawing/2014/main" id="{D43D9752-0D4B-43A5-BAC3-834D59CE922C}"/>
                  </a:ext>
                </a:extLst>
              </p:cNvPr>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1" name="Freeform 1073">
                <a:extLst>
                  <a:ext uri="{FF2B5EF4-FFF2-40B4-BE49-F238E27FC236}">
                    <a16:creationId xmlns:a16="http://schemas.microsoft.com/office/drawing/2014/main" id="{A161C034-6FF6-4DEE-8FB2-B21C340B9E42}"/>
                  </a:ext>
                </a:extLst>
              </p:cNvPr>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2" name="Freeform 1074">
                <a:extLst>
                  <a:ext uri="{FF2B5EF4-FFF2-40B4-BE49-F238E27FC236}">
                    <a16:creationId xmlns:a16="http://schemas.microsoft.com/office/drawing/2014/main" id="{8321DE1A-DF8A-4301-A53A-CE74EF853276}"/>
                  </a:ext>
                </a:extLst>
              </p:cNvPr>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3" name="Freeform 1075">
                <a:extLst>
                  <a:ext uri="{FF2B5EF4-FFF2-40B4-BE49-F238E27FC236}">
                    <a16:creationId xmlns:a16="http://schemas.microsoft.com/office/drawing/2014/main" id="{ED235E70-1B5C-481F-888E-769F4099D003}"/>
                  </a:ext>
                </a:extLst>
              </p:cNvPr>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pic>
          <p:nvPicPr>
            <p:cNvPr id="1495" name="Picture 1077" descr="desktop_computer_stylized_medium">
              <a:extLst>
                <a:ext uri="{FF2B5EF4-FFF2-40B4-BE49-F238E27FC236}">
                  <a16:creationId xmlns:a16="http://schemas.microsoft.com/office/drawing/2014/main" id="{54BE1C44-5A39-4A70-AE23-3DA16EE1D58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6" name="Freeform 1078">
              <a:extLst>
                <a:ext uri="{FF2B5EF4-FFF2-40B4-BE49-F238E27FC236}">
                  <a16:creationId xmlns:a16="http://schemas.microsoft.com/office/drawing/2014/main" id="{27888E91-F8B7-4072-997E-455B21762951}"/>
                </a:ext>
              </a:extLst>
            </p:cNvPr>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pic>
          <p:nvPicPr>
            <p:cNvPr id="1497" name="Picture 1081" descr="laptop_keyboard">
              <a:extLst>
                <a:ext uri="{FF2B5EF4-FFF2-40B4-BE49-F238E27FC236}">
                  <a16:creationId xmlns:a16="http://schemas.microsoft.com/office/drawing/2014/main" id="{798A8A27-DFB2-4AC1-8D14-5C86274608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8" name="Freeform 1082">
              <a:extLst>
                <a:ext uri="{FF2B5EF4-FFF2-40B4-BE49-F238E27FC236}">
                  <a16:creationId xmlns:a16="http://schemas.microsoft.com/office/drawing/2014/main" id="{EEAEECAA-5F0D-4D3D-8589-EC8E119AE69A}"/>
                </a:ext>
              </a:extLst>
            </p:cNvPr>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499" name="Picture 1083" descr="screen">
              <a:extLst>
                <a:ext uri="{FF2B5EF4-FFF2-40B4-BE49-F238E27FC236}">
                  <a16:creationId xmlns:a16="http://schemas.microsoft.com/office/drawing/2014/main" id="{BBC0284B-8789-4E9F-9CEF-721B90026B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0" name="Freeform 1084">
              <a:extLst>
                <a:ext uri="{FF2B5EF4-FFF2-40B4-BE49-F238E27FC236}">
                  <a16:creationId xmlns:a16="http://schemas.microsoft.com/office/drawing/2014/main" id="{C3A26CB3-4DD7-4CBC-A5D0-51B81CD949FB}"/>
                </a:ext>
              </a:extLst>
            </p:cNvPr>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1" name="Freeform 1085">
              <a:extLst>
                <a:ext uri="{FF2B5EF4-FFF2-40B4-BE49-F238E27FC236}">
                  <a16:creationId xmlns:a16="http://schemas.microsoft.com/office/drawing/2014/main" id="{9ED9B7EE-2ABD-4653-A1C4-274BB624BB3E}"/>
                </a:ext>
              </a:extLst>
            </p:cNvPr>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2" name="Freeform 1086">
              <a:extLst>
                <a:ext uri="{FF2B5EF4-FFF2-40B4-BE49-F238E27FC236}">
                  <a16:creationId xmlns:a16="http://schemas.microsoft.com/office/drawing/2014/main" id="{0483FBFC-0850-4093-83BC-FCEC2B6D088F}"/>
                </a:ext>
              </a:extLst>
            </p:cNvPr>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3" name="Freeform 1087">
              <a:extLst>
                <a:ext uri="{FF2B5EF4-FFF2-40B4-BE49-F238E27FC236}">
                  <a16:creationId xmlns:a16="http://schemas.microsoft.com/office/drawing/2014/main" id="{21CA925F-A66C-42B8-AEAF-1571D5458EF6}"/>
                </a:ext>
              </a:extLst>
            </p:cNvPr>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4" name="Freeform 1088">
              <a:extLst>
                <a:ext uri="{FF2B5EF4-FFF2-40B4-BE49-F238E27FC236}">
                  <a16:creationId xmlns:a16="http://schemas.microsoft.com/office/drawing/2014/main" id="{2517297A-2312-4CD1-B165-C6E7E88D2D8C}"/>
                </a:ext>
              </a:extLst>
            </p:cNvPr>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5" name="Freeform 1089">
              <a:extLst>
                <a:ext uri="{FF2B5EF4-FFF2-40B4-BE49-F238E27FC236}">
                  <a16:creationId xmlns:a16="http://schemas.microsoft.com/office/drawing/2014/main" id="{2C827D80-0FD8-40AF-98F8-0C1782E8E500}"/>
                </a:ext>
              </a:extLst>
            </p:cNvPr>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506" name="Group 1090">
              <a:extLst>
                <a:ext uri="{FF2B5EF4-FFF2-40B4-BE49-F238E27FC236}">
                  <a16:creationId xmlns:a16="http://schemas.microsoft.com/office/drawing/2014/main" id="{65A25EAB-6B71-4FA9-8F46-2EE72B53012F}"/>
                </a:ext>
              </a:extLst>
            </p:cNvPr>
            <p:cNvGrpSpPr>
              <a:grpSpLocks/>
            </p:cNvGrpSpPr>
            <p:nvPr/>
          </p:nvGrpSpPr>
          <p:grpSpPr bwMode="auto">
            <a:xfrm>
              <a:off x="7451725" y="5737225"/>
              <a:ext cx="87313" cy="38100"/>
              <a:chOff x="1740" y="2642"/>
              <a:chExt cx="752" cy="327"/>
            </a:xfrm>
          </p:grpSpPr>
          <p:sp>
            <p:nvSpPr>
              <p:cNvPr id="1822" name="Freeform 1091">
                <a:extLst>
                  <a:ext uri="{FF2B5EF4-FFF2-40B4-BE49-F238E27FC236}">
                    <a16:creationId xmlns:a16="http://schemas.microsoft.com/office/drawing/2014/main" id="{5744D1C9-14FC-48F5-A709-4FD4101C76A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3" name="Freeform 1092">
                <a:extLst>
                  <a:ext uri="{FF2B5EF4-FFF2-40B4-BE49-F238E27FC236}">
                    <a16:creationId xmlns:a16="http://schemas.microsoft.com/office/drawing/2014/main" id="{5D017695-072B-4D76-BA2D-D9E6B39A15A3}"/>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4" name="Freeform 1093">
                <a:extLst>
                  <a:ext uri="{FF2B5EF4-FFF2-40B4-BE49-F238E27FC236}">
                    <a16:creationId xmlns:a16="http://schemas.microsoft.com/office/drawing/2014/main" id="{EA66B348-C58E-43A8-BF32-8B41DCC2E705}"/>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5" name="Freeform 1094">
                <a:extLst>
                  <a:ext uri="{FF2B5EF4-FFF2-40B4-BE49-F238E27FC236}">
                    <a16:creationId xmlns:a16="http://schemas.microsoft.com/office/drawing/2014/main" id="{8302593B-AC02-467C-8B5F-F381F88ADED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6" name="Freeform 1095">
                <a:extLst>
                  <a:ext uri="{FF2B5EF4-FFF2-40B4-BE49-F238E27FC236}">
                    <a16:creationId xmlns:a16="http://schemas.microsoft.com/office/drawing/2014/main" id="{9FE2BF69-CCF6-4E17-8F55-C7C9E721236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7" name="Freeform 1096">
                <a:extLst>
                  <a:ext uri="{FF2B5EF4-FFF2-40B4-BE49-F238E27FC236}">
                    <a16:creationId xmlns:a16="http://schemas.microsoft.com/office/drawing/2014/main" id="{FE0D2957-CD05-4D6B-BD72-AD5B57DB9459}"/>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507" name="Freeform 1097">
              <a:extLst>
                <a:ext uri="{FF2B5EF4-FFF2-40B4-BE49-F238E27FC236}">
                  <a16:creationId xmlns:a16="http://schemas.microsoft.com/office/drawing/2014/main" id="{292801E6-2AF7-4AEA-A8A4-459B2719450F}"/>
                </a:ext>
              </a:extLst>
            </p:cNvPr>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8" name="Freeform 1098">
              <a:extLst>
                <a:ext uri="{FF2B5EF4-FFF2-40B4-BE49-F238E27FC236}">
                  <a16:creationId xmlns:a16="http://schemas.microsoft.com/office/drawing/2014/main" id="{AADB516C-A75A-413A-B2D3-B5EBCFDD4878}"/>
                </a:ext>
              </a:extLst>
            </p:cNvPr>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9" name="Freeform 1099">
              <a:extLst>
                <a:ext uri="{FF2B5EF4-FFF2-40B4-BE49-F238E27FC236}">
                  <a16:creationId xmlns:a16="http://schemas.microsoft.com/office/drawing/2014/main" id="{41A8735B-4B65-485D-9445-50A9E9FE9A3E}"/>
                </a:ext>
              </a:extLst>
            </p:cNvPr>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10" name="Freeform 1100">
              <a:extLst>
                <a:ext uri="{FF2B5EF4-FFF2-40B4-BE49-F238E27FC236}">
                  <a16:creationId xmlns:a16="http://schemas.microsoft.com/office/drawing/2014/main" id="{2B9EA192-D57D-4BAC-BA88-8A5B32C4E32E}"/>
                </a:ext>
              </a:extLst>
            </p:cNvPr>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11" name="Freeform 1101">
              <a:extLst>
                <a:ext uri="{FF2B5EF4-FFF2-40B4-BE49-F238E27FC236}">
                  <a16:creationId xmlns:a16="http://schemas.microsoft.com/office/drawing/2014/main" id="{E48A51B6-5701-4168-A794-373D4D0A445A}"/>
                </a:ext>
              </a:extLst>
            </p:cNvPr>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12" name="Freeform 1102">
              <a:extLst>
                <a:ext uri="{FF2B5EF4-FFF2-40B4-BE49-F238E27FC236}">
                  <a16:creationId xmlns:a16="http://schemas.microsoft.com/office/drawing/2014/main" id="{92C8DC5D-DA9F-4864-B018-9A49269DB370}"/>
                </a:ext>
              </a:extLst>
            </p:cNvPr>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513" name="Group 1103">
              <a:extLst>
                <a:ext uri="{FF2B5EF4-FFF2-40B4-BE49-F238E27FC236}">
                  <a16:creationId xmlns:a16="http://schemas.microsoft.com/office/drawing/2014/main" id="{8F10BED1-7F1F-4983-830A-DCE15B62AB04}"/>
                </a:ext>
              </a:extLst>
            </p:cNvPr>
            <p:cNvGrpSpPr>
              <a:grpSpLocks/>
            </p:cNvGrpSpPr>
            <p:nvPr/>
          </p:nvGrpSpPr>
          <p:grpSpPr bwMode="auto">
            <a:xfrm>
              <a:off x="6351588" y="2493963"/>
              <a:ext cx="390525" cy="169862"/>
              <a:chOff x="4650" y="1129"/>
              <a:chExt cx="246" cy="95"/>
            </a:xfrm>
          </p:grpSpPr>
          <p:sp>
            <p:nvSpPr>
              <p:cNvPr id="1814" name="Oval 407">
                <a:extLst>
                  <a:ext uri="{FF2B5EF4-FFF2-40B4-BE49-F238E27FC236}">
                    <a16:creationId xmlns:a16="http://schemas.microsoft.com/office/drawing/2014/main" id="{5C633DF6-639D-4BB5-91AC-6E5431902652}"/>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15" name="Rectangle 410">
                <a:extLst>
                  <a:ext uri="{FF2B5EF4-FFF2-40B4-BE49-F238E27FC236}">
                    <a16:creationId xmlns:a16="http://schemas.microsoft.com/office/drawing/2014/main" id="{DFE8774C-7F8E-4D1F-AA02-18C8F330DAA7}"/>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816" name="Oval 411">
                <a:extLst>
                  <a:ext uri="{FF2B5EF4-FFF2-40B4-BE49-F238E27FC236}">
                    <a16:creationId xmlns:a16="http://schemas.microsoft.com/office/drawing/2014/main" id="{4DD52193-3584-4807-816D-24191DC9017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17" name="Group 1107">
                <a:extLst>
                  <a:ext uri="{FF2B5EF4-FFF2-40B4-BE49-F238E27FC236}">
                    <a16:creationId xmlns:a16="http://schemas.microsoft.com/office/drawing/2014/main" id="{8EB50316-0559-4737-BCC6-0A4CC0596509}"/>
                  </a:ext>
                </a:extLst>
              </p:cNvPr>
              <p:cNvGrpSpPr>
                <a:grpSpLocks/>
              </p:cNvGrpSpPr>
              <p:nvPr/>
            </p:nvGrpSpPr>
            <p:grpSpPr bwMode="auto">
              <a:xfrm>
                <a:off x="4699" y="1145"/>
                <a:ext cx="138" cy="29"/>
                <a:chOff x="2468" y="1332"/>
                <a:chExt cx="310" cy="60"/>
              </a:xfrm>
            </p:grpSpPr>
            <p:sp>
              <p:nvSpPr>
                <p:cNvPr id="1820" name="Freeform 1108">
                  <a:extLst>
                    <a:ext uri="{FF2B5EF4-FFF2-40B4-BE49-F238E27FC236}">
                      <a16:creationId xmlns:a16="http://schemas.microsoft.com/office/drawing/2014/main" id="{C5E8F14B-0FAC-4A45-ADB9-1CEF0894201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821" name="Freeform 1109">
                  <a:extLst>
                    <a:ext uri="{FF2B5EF4-FFF2-40B4-BE49-F238E27FC236}">
                      <a16:creationId xmlns:a16="http://schemas.microsoft.com/office/drawing/2014/main" id="{397EE3A5-0090-4D87-B163-1E3267144FF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818" name="Line 1110">
                <a:extLst>
                  <a:ext uri="{FF2B5EF4-FFF2-40B4-BE49-F238E27FC236}">
                    <a16:creationId xmlns:a16="http://schemas.microsoft.com/office/drawing/2014/main" id="{0122D325-7E7B-46FD-B3B8-BF56256D9D4D}"/>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19" name="Line 1111">
                <a:extLst>
                  <a:ext uri="{FF2B5EF4-FFF2-40B4-BE49-F238E27FC236}">
                    <a16:creationId xmlns:a16="http://schemas.microsoft.com/office/drawing/2014/main" id="{CED76E5F-2EF0-4B83-BF5B-5FCFC87DF06D}"/>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4" name="Group 1112">
              <a:extLst>
                <a:ext uri="{FF2B5EF4-FFF2-40B4-BE49-F238E27FC236}">
                  <a16:creationId xmlns:a16="http://schemas.microsoft.com/office/drawing/2014/main" id="{6EA42B8B-FD19-46E1-A511-094EA85470FC}"/>
                </a:ext>
              </a:extLst>
            </p:cNvPr>
            <p:cNvGrpSpPr>
              <a:grpSpLocks/>
            </p:cNvGrpSpPr>
            <p:nvPr/>
          </p:nvGrpSpPr>
          <p:grpSpPr bwMode="auto">
            <a:xfrm>
              <a:off x="6051550" y="3641725"/>
              <a:ext cx="390525" cy="169863"/>
              <a:chOff x="4650" y="1129"/>
              <a:chExt cx="246" cy="95"/>
            </a:xfrm>
          </p:grpSpPr>
          <p:sp>
            <p:nvSpPr>
              <p:cNvPr id="1806" name="Oval 407">
                <a:extLst>
                  <a:ext uri="{FF2B5EF4-FFF2-40B4-BE49-F238E27FC236}">
                    <a16:creationId xmlns:a16="http://schemas.microsoft.com/office/drawing/2014/main" id="{5D8E534C-A3AB-4726-9D33-A54B3C6FA5EB}"/>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07" name="Rectangle 410">
                <a:extLst>
                  <a:ext uri="{FF2B5EF4-FFF2-40B4-BE49-F238E27FC236}">
                    <a16:creationId xmlns:a16="http://schemas.microsoft.com/office/drawing/2014/main" id="{A91ECAF4-969A-4160-A85F-2B312145D20B}"/>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808" name="Oval 411">
                <a:extLst>
                  <a:ext uri="{FF2B5EF4-FFF2-40B4-BE49-F238E27FC236}">
                    <a16:creationId xmlns:a16="http://schemas.microsoft.com/office/drawing/2014/main" id="{0284DA7D-4FE8-4184-94F7-EE4371CD56B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09" name="Group 1116">
                <a:extLst>
                  <a:ext uri="{FF2B5EF4-FFF2-40B4-BE49-F238E27FC236}">
                    <a16:creationId xmlns:a16="http://schemas.microsoft.com/office/drawing/2014/main" id="{159859F6-4153-4AD7-A25D-04AB80F1790F}"/>
                  </a:ext>
                </a:extLst>
              </p:cNvPr>
              <p:cNvGrpSpPr>
                <a:grpSpLocks/>
              </p:cNvGrpSpPr>
              <p:nvPr/>
            </p:nvGrpSpPr>
            <p:grpSpPr bwMode="auto">
              <a:xfrm>
                <a:off x="4699" y="1145"/>
                <a:ext cx="138" cy="29"/>
                <a:chOff x="2468" y="1332"/>
                <a:chExt cx="310" cy="60"/>
              </a:xfrm>
            </p:grpSpPr>
            <p:sp>
              <p:nvSpPr>
                <p:cNvPr id="1812" name="Freeform 1117">
                  <a:extLst>
                    <a:ext uri="{FF2B5EF4-FFF2-40B4-BE49-F238E27FC236}">
                      <a16:creationId xmlns:a16="http://schemas.microsoft.com/office/drawing/2014/main" id="{226734D9-F522-4634-BB47-0D96F86E631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813" name="Freeform 1118">
                  <a:extLst>
                    <a:ext uri="{FF2B5EF4-FFF2-40B4-BE49-F238E27FC236}">
                      <a16:creationId xmlns:a16="http://schemas.microsoft.com/office/drawing/2014/main" id="{7359A766-EB9F-4297-88CD-C5D1B8070FA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810" name="Line 1119">
                <a:extLst>
                  <a:ext uri="{FF2B5EF4-FFF2-40B4-BE49-F238E27FC236}">
                    <a16:creationId xmlns:a16="http://schemas.microsoft.com/office/drawing/2014/main" id="{A63E096C-C0E0-446A-B1D6-11000A25154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11" name="Line 1120">
                <a:extLst>
                  <a:ext uri="{FF2B5EF4-FFF2-40B4-BE49-F238E27FC236}">
                    <a16:creationId xmlns:a16="http://schemas.microsoft.com/office/drawing/2014/main" id="{BAD9BE29-AC0C-458D-A63F-904F7AE13D53}"/>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5" name="Group 1121">
              <a:extLst>
                <a:ext uri="{FF2B5EF4-FFF2-40B4-BE49-F238E27FC236}">
                  <a16:creationId xmlns:a16="http://schemas.microsoft.com/office/drawing/2014/main" id="{1CB63A39-F129-491E-945D-E5DA73512AAD}"/>
                </a:ext>
              </a:extLst>
            </p:cNvPr>
            <p:cNvGrpSpPr>
              <a:grpSpLocks/>
            </p:cNvGrpSpPr>
            <p:nvPr/>
          </p:nvGrpSpPr>
          <p:grpSpPr bwMode="auto">
            <a:xfrm>
              <a:off x="6248400" y="4852988"/>
              <a:ext cx="617538" cy="247650"/>
              <a:chOff x="2356" y="1300"/>
              <a:chExt cx="555" cy="194"/>
            </a:xfrm>
          </p:grpSpPr>
          <p:sp>
            <p:nvSpPr>
              <p:cNvPr id="1798" name="Oval 407">
                <a:extLst>
                  <a:ext uri="{FF2B5EF4-FFF2-40B4-BE49-F238E27FC236}">
                    <a16:creationId xmlns:a16="http://schemas.microsoft.com/office/drawing/2014/main" id="{54DC170F-1697-471A-93D5-58C21FE9195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799" name="Rectangle 410">
                <a:extLst>
                  <a:ext uri="{FF2B5EF4-FFF2-40B4-BE49-F238E27FC236}">
                    <a16:creationId xmlns:a16="http://schemas.microsoft.com/office/drawing/2014/main" id="{63684DA5-11B7-4BF7-9E97-3FFCA22B75C5}"/>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800" name="Oval 411">
                <a:extLst>
                  <a:ext uri="{FF2B5EF4-FFF2-40B4-BE49-F238E27FC236}">
                    <a16:creationId xmlns:a16="http://schemas.microsoft.com/office/drawing/2014/main" id="{04010DA4-5B28-4874-A1C3-16C757EA8EC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01" name="Group 1125">
                <a:extLst>
                  <a:ext uri="{FF2B5EF4-FFF2-40B4-BE49-F238E27FC236}">
                    <a16:creationId xmlns:a16="http://schemas.microsoft.com/office/drawing/2014/main" id="{AF77AB93-E5AE-4F0A-94EA-EEDA36CB5415}"/>
                  </a:ext>
                </a:extLst>
              </p:cNvPr>
              <p:cNvGrpSpPr>
                <a:grpSpLocks/>
              </p:cNvGrpSpPr>
              <p:nvPr/>
            </p:nvGrpSpPr>
            <p:grpSpPr bwMode="auto">
              <a:xfrm>
                <a:off x="2468" y="1332"/>
                <a:ext cx="310" cy="60"/>
                <a:chOff x="2468" y="1332"/>
                <a:chExt cx="310" cy="60"/>
              </a:xfrm>
            </p:grpSpPr>
            <p:sp>
              <p:nvSpPr>
                <p:cNvPr id="1804" name="Freeform 1126">
                  <a:extLst>
                    <a:ext uri="{FF2B5EF4-FFF2-40B4-BE49-F238E27FC236}">
                      <a16:creationId xmlns:a16="http://schemas.microsoft.com/office/drawing/2014/main" id="{E0B7DC62-FC72-44E6-86D7-5A736399EFD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805" name="Freeform 1127">
                  <a:extLst>
                    <a:ext uri="{FF2B5EF4-FFF2-40B4-BE49-F238E27FC236}">
                      <a16:creationId xmlns:a16="http://schemas.microsoft.com/office/drawing/2014/main" id="{9A00A10B-3D69-4539-AB29-58766E644AC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802" name="Line 1128">
                <a:extLst>
                  <a:ext uri="{FF2B5EF4-FFF2-40B4-BE49-F238E27FC236}">
                    <a16:creationId xmlns:a16="http://schemas.microsoft.com/office/drawing/2014/main" id="{1B578AB4-3A1B-485F-9853-32570D179D0D}"/>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 name="Line 1129">
                <a:extLst>
                  <a:ext uri="{FF2B5EF4-FFF2-40B4-BE49-F238E27FC236}">
                    <a16:creationId xmlns:a16="http://schemas.microsoft.com/office/drawing/2014/main" id="{1A02E973-1F49-4986-8237-A3E8A84F357E}"/>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6" name="Group 1130">
              <a:extLst>
                <a:ext uri="{FF2B5EF4-FFF2-40B4-BE49-F238E27FC236}">
                  <a16:creationId xmlns:a16="http://schemas.microsoft.com/office/drawing/2014/main" id="{87174205-7144-470C-8015-E76872DAC658}"/>
                </a:ext>
              </a:extLst>
            </p:cNvPr>
            <p:cNvGrpSpPr>
              <a:grpSpLocks/>
            </p:cNvGrpSpPr>
            <p:nvPr/>
          </p:nvGrpSpPr>
          <p:grpSpPr bwMode="auto">
            <a:xfrm>
              <a:off x="6969125" y="4510088"/>
              <a:ext cx="617538" cy="247650"/>
              <a:chOff x="2356" y="1300"/>
              <a:chExt cx="555" cy="194"/>
            </a:xfrm>
          </p:grpSpPr>
          <p:sp>
            <p:nvSpPr>
              <p:cNvPr id="1790" name="Oval 407">
                <a:extLst>
                  <a:ext uri="{FF2B5EF4-FFF2-40B4-BE49-F238E27FC236}">
                    <a16:creationId xmlns:a16="http://schemas.microsoft.com/office/drawing/2014/main" id="{D423ADBC-9895-43A2-B5E6-F609E072CBBC}"/>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791" name="Rectangle 410">
                <a:extLst>
                  <a:ext uri="{FF2B5EF4-FFF2-40B4-BE49-F238E27FC236}">
                    <a16:creationId xmlns:a16="http://schemas.microsoft.com/office/drawing/2014/main" id="{FF35B592-781B-467D-9921-C95538B658D3}"/>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792" name="Oval 411">
                <a:extLst>
                  <a:ext uri="{FF2B5EF4-FFF2-40B4-BE49-F238E27FC236}">
                    <a16:creationId xmlns:a16="http://schemas.microsoft.com/office/drawing/2014/main" id="{52A113FF-F9D6-4FC3-9DD0-9411185733E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793" name="Group 1134">
                <a:extLst>
                  <a:ext uri="{FF2B5EF4-FFF2-40B4-BE49-F238E27FC236}">
                    <a16:creationId xmlns:a16="http://schemas.microsoft.com/office/drawing/2014/main" id="{CA28667A-239D-4300-A2C5-C207F4F8D79E}"/>
                  </a:ext>
                </a:extLst>
              </p:cNvPr>
              <p:cNvGrpSpPr>
                <a:grpSpLocks/>
              </p:cNvGrpSpPr>
              <p:nvPr/>
            </p:nvGrpSpPr>
            <p:grpSpPr bwMode="auto">
              <a:xfrm>
                <a:off x="2468" y="1332"/>
                <a:ext cx="310" cy="60"/>
                <a:chOff x="2468" y="1332"/>
                <a:chExt cx="310" cy="60"/>
              </a:xfrm>
            </p:grpSpPr>
            <p:sp>
              <p:nvSpPr>
                <p:cNvPr id="1796" name="Freeform 1135">
                  <a:extLst>
                    <a:ext uri="{FF2B5EF4-FFF2-40B4-BE49-F238E27FC236}">
                      <a16:creationId xmlns:a16="http://schemas.microsoft.com/office/drawing/2014/main" id="{9FC947FD-B540-4876-BFBA-903F7312B91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797" name="Freeform 1136">
                  <a:extLst>
                    <a:ext uri="{FF2B5EF4-FFF2-40B4-BE49-F238E27FC236}">
                      <a16:creationId xmlns:a16="http://schemas.microsoft.com/office/drawing/2014/main" id="{338372C6-5DAD-4945-A3F6-07414FDBC9F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794" name="Line 1137">
                <a:extLst>
                  <a:ext uri="{FF2B5EF4-FFF2-40B4-BE49-F238E27FC236}">
                    <a16:creationId xmlns:a16="http://schemas.microsoft.com/office/drawing/2014/main" id="{A652684A-8F4E-488A-B71F-CA95EEAD4071}"/>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795" name="Line 1138">
                <a:extLst>
                  <a:ext uri="{FF2B5EF4-FFF2-40B4-BE49-F238E27FC236}">
                    <a16:creationId xmlns:a16="http://schemas.microsoft.com/office/drawing/2014/main" id="{8DB65A78-BBC8-4F96-A1F6-7C89326714A7}"/>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7" name="Group 1139">
              <a:extLst>
                <a:ext uri="{FF2B5EF4-FFF2-40B4-BE49-F238E27FC236}">
                  <a16:creationId xmlns:a16="http://schemas.microsoft.com/office/drawing/2014/main" id="{4CCC57F6-998D-4988-AA2D-8D1D67C26FED}"/>
                </a:ext>
              </a:extLst>
            </p:cNvPr>
            <p:cNvGrpSpPr>
              <a:grpSpLocks/>
            </p:cNvGrpSpPr>
            <p:nvPr/>
          </p:nvGrpSpPr>
          <p:grpSpPr bwMode="auto">
            <a:xfrm>
              <a:off x="7585075" y="4811713"/>
              <a:ext cx="617538" cy="247650"/>
              <a:chOff x="2356" y="1300"/>
              <a:chExt cx="555" cy="194"/>
            </a:xfrm>
          </p:grpSpPr>
          <p:sp>
            <p:nvSpPr>
              <p:cNvPr id="1782" name="Oval 407">
                <a:extLst>
                  <a:ext uri="{FF2B5EF4-FFF2-40B4-BE49-F238E27FC236}">
                    <a16:creationId xmlns:a16="http://schemas.microsoft.com/office/drawing/2014/main" id="{180D20BB-A11B-4A30-BDCE-2F2BDB53FAD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783" name="Rectangle 410">
                <a:extLst>
                  <a:ext uri="{FF2B5EF4-FFF2-40B4-BE49-F238E27FC236}">
                    <a16:creationId xmlns:a16="http://schemas.microsoft.com/office/drawing/2014/main" id="{5CE66CDD-BC1A-466D-970C-BE5DF54B4555}"/>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784" name="Oval 411">
                <a:extLst>
                  <a:ext uri="{FF2B5EF4-FFF2-40B4-BE49-F238E27FC236}">
                    <a16:creationId xmlns:a16="http://schemas.microsoft.com/office/drawing/2014/main" id="{4EC0556F-9348-4582-9808-B39AA5EEC6A0}"/>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785" name="Group 1143">
                <a:extLst>
                  <a:ext uri="{FF2B5EF4-FFF2-40B4-BE49-F238E27FC236}">
                    <a16:creationId xmlns:a16="http://schemas.microsoft.com/office/drawing/2014/main" id="{F5E6C275-9A82-46A9-98D9-41D2778F0A8C}"/>
                  </a:ext>
                </a:extLst>
              </p:cNvPr>
              <p:cNvGrpSpPr>
                <a:grpSpLocks/>
              </p:cNvGrpSpPr>
              <p:nvPr/>
            </p:nvGrpSpPr>
            <p:grpSpPr bwMode="auto">
              <a:xfrm>
                <a:off x="2468" y="1332"/>
                <a:ext cx="310" cy="60"/>
                <a:chOff x="2468" y="1332"/>
                <a:chExt cx="310" cy="60"/>
              </a:xfrm>
            </p:grpSpPr>
            <p:sp>
              <p:nvSpPr>
                <p:cNvPr id="1788" name="Freeform 1144">
                  <a:extLst>
                    <a:ext uri="{FF2B5EF4-FFF2-40B4-BE49-F238E27FC236}">
                      <a16:creationId xmlns:a16="http://schemas.microsoft.com/office/drawing/2014/main" id="{4143EE40-05A1-4E26-9FD8-39B3674576F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789" name="Freeform 1145">
                  <a:extLst>
                    <a:ext uri="{FF2B5EF4-FFF2-40B4-BE49-F238E27FC236}">
                      <a16:creationId xmlns:a16="http://schemas.microsoft.com/office/drawing/2014/main" id="{776A2CF5-1E4D-44D8-9212-6FD956387D1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786" name="Line 1146">
                <a:extLst>
                  <a:ext uri="{FF2B5EF4-FFF2-40B4-BE49-F238E27FC236}">
                    <a16:creationId xmlns:a16="http://schemas.microsoft.com/office/drawing/2014/main" id="{31BBAA48-5F18-43C5-8DB6-9AEF7B66C348}"/>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787" name="Line 1147">
                <a:extLst>
                  <a:ext uri="{FF2B5EF4-FFF2-40B4-BE49-F238E27FC236}">
                    <a16:creationId xmlns:a16="http://schemas.microsoft.com/office/drawing/2014/main" id="{C53C52E5-ECEE-48B0-8703-2F81CAB75147}"/>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8" name="Group 3">
              <a:extLst>
                <a:ext uri="{FF2B5EF4-FFF2-40B4-BE49-F238E27FC236}">
                  <a16:creationId xmlns:a16="http://schemas.microsoft.com/office/drawing/2014/main" id="{E1D55EEA-DD4E-4529-B69A-5F0F60853DF8}"/>
                </a:ext>
              </a:extLst>
            </p:cNvPr>
            <p:cNvGrpSpPr>
              <a:grpSpLocks/>
            </p:cNvGrpSpPr>
            <p:nvPr/>
          </p:nvGrpSpPr>
          <p:grpSpPr bwMode="auto">
            <a:xfrm>
              <a:off x="5964238" y="3135313"/>
              <a:ext cx="314325" cy="334962"/>
              <a:chOff x="5974579" y="3105349"/>
              <a:chExt cx="347997" cy="396620"/>
            </a:xfrm>
          </p:grpSpPr>
          <p:pic>
            <p:nvPicPr>
              <p:cNvPr id="1780" name="Picture 555" descr="fridge2.png">
                <a:extLst>
                  <a:ext uri="{FF2B5EF4-FFF2-40B4-BE49-F238E27FC236}">
                    <a16:creationId xmlns:a16="http://schemas.microsoft.com/office/drawing/2014/main" id="{92F59724-BEAA-4BCB-B224-153FAA379014}"/>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1" name="Picture 1115" descr="antenna_stylized">
                <a:extLst>
                  <a:ext uri="{FF2B5EF4-FFF2-40B4-BE49-F238E27FC236}">
                    <a16:creationId xmlns:a16="http://schemas.microsoft.com/office/drawing/2014/main" id="{BBE98CF9-0B2C-49FF-B56B-E13575A6F4A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19" name="Picture 603" descr="car_icon_small">
              <a:extLst>
                <a:ext uri="{FF2B5EF4-FFF2-40B4-BE49-F238E27FC236}">
                  <a16:creationId xmlns:a16="http://schemas.microsoft.com/office/drawing/2014/main" id="{2CBD800D-8011-4FB6-8BE6-6891B054671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0" name="Picture 814" descr="light2.png">
              <a:extLst>
                <a:ext uri="{FF2B5EF4-FFF2-40B4-BE49-F238E27FC236}">
                  <a16:creationId xmlns:a16="http://schemas.microsoft.com/office/drawing/2014/main" id="{A2FF8C8F-4D02-4227-ABB7-74860D37084B}"/>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1" name="Picture 1017" descr="antenna_stylized">
              <a:extLst>
                <a:ext uri="{FF2B5EF4-FFF2-40B4-BE49-F238E27FC236}">
                  <a16:creationId xmlns:a16="http://schemas.microsoft.com/office/drawing/2014/main" id="{52EB7735-4EFC-4C8E-9451-121A80C45C1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2" name="Picture 1017" descr="antenna_stylized">
              <a:extLst>
                <a:ext uri="{FF2B5EF4-FFF2-40B4-BE49-F238E27FC236}">
                  <a16:creationId xmlns:a16="http://schemas.microsoft.com/office/drawing/2014/main" id="{371E8191-8C9E-4497-BC12-55C267467E3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23" name="Group 347">
              <a:extLst>
                <a:ext uri="{FF2B5EF4-FFF2-40B4-BE49-F238E27FC236}">
                  <a16:creationId xmlns:a16="http://schemas.microsoft.com/office/drawing/2014/main" id="{BAC1F403-2C64-4091-99EB-5C80CDDA6CFB}"/>
                </a:ext>
              </a:extLst>
            </p:cNvPr>
            <p:cNvGrpSpPr>
              <a:grpSpLocks/>
            </p:cNvGrpSpPr>
            <p:nvPr/>
          </p:nvGrpSpPr>
          <p:grpSpPr bwMode="auto">
            <a:xfrm>
              <a:off x="6220922" y="4838544"/>
              <a:ext cx="660165" cy="269566"/>
              <a:chOff x="1871277" y="1576300"/>
              <a:chExt cx="1128371" cy="437861"/>
            </a:xfrm>
          </p:grpSpPr>
          <p:sp>
            <p:nvSpPr>
              <p:cNvPr id="1771" name="Oval 828">
                <a:extLst>
                  <a:ext uri="{FF2B5EF4-FFF2-40B4-BE49-F238E27FC236}">
                    <a16:creationId xmlns:a16="http://schemas.microsoft.com/office/drawing/2014/main" id="{C27F921A-ACA8-492B-A326-77BD2A815CF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72" name="Rectangle 829">
                <a:extLst>
                  <a:ext uri="{FF2B5EF4-FFF2-40B4-BE49-F238E27FC236}">
                    <a16:creationId xmlns:a16="http://schemas.microsoft.com/office/drawing/2014/main" id="{560CB43B-C15E-4FC2-9A73-CF2385890B54}"/>
                  </a:ext>
                </a:extLst>
              </p:cNvPr>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73" name="Oval 830">
                <a:extLst>
                  <a:ext uri="{FF2B5EF4-FFF2-40B4-BE49-F238E27FC236}">
                    <a16:creationId xmlns:a16="http://schemas.microsoft.com/office/drawing/2014/main" id="{6A2FF865-AC31-4B32-836D-3AD4B14054F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74" name="Freeform 831">
                <a:extLst>
                  <a:ext uri="{FF2B5EF4-FFF2-40B4-BE49-F238E27FC236}">
                    <a16:creationId xmlns:a16="http://schemas.microsoft.com/office/drawing/2014/main" id="{4CE3FE71-F45A-418D-94E9-D00B8EE94BBA}"/>
                  </a:ext>
                </a:extLst>
              </p:cNvPr>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75" name="Freeform 832">
                <a:extLst>
                  <a:ext uri="{FF2B5EF4-FFF2-40B4-BE49-F238E27FC236}">
                    <a16:creationId xmlns:a16="http://schemas.microsoft.com/office/drawing/2014/main" id="{9115DCEF-E771-4BA7-A8F1-A02BDE81ACD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76" name="Freeform 833">
                <a:extLst>
                  <a:ext uri="{FF2B5EF4-FFF2-40B4-BE49-F238E27FC236}">
                    <a16:creationId xmlns:a16="http://schemas.microsoft.com/office/drawing/2014/main" id="{D903B3FA-BAE7-4FD9-B7C4-2AFE557D4E49}"/>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77" name="Freeform 834">
                <a:extLst>
                  <a:ext uri="{FF2B5EF4-FFF2-40B4-BE49-F238E27FC236}">
                    <a16:creationId xmlns:a16="http://schemas.microsoft.com/office/drawing/2014/main" id="{D40DA1C1-E1C0-4F6B-87AE-62A720B8267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78" name="Straight Connector 835">
                <a:extLst>
                  <a:ext uri="{FF2B5EF4-FFF2-40B4-BE49-F238E27FC236}">
                    <a16:creationId xmlns:a16="http://schemas.microsoft.com/office/drawing/2014/main" id="{D878B023-6E23-499C-91E2-2852436970A1}"/>
                  </a:ext>
                </a:extLst>
              </p:cNvPr>
              <p:cNvCxnSpPr>
                <a:cxnSpLocks noChangeShapeType="1"/>
                <a:endCxn id="177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79" name="Straight Connector 836">
                <a:extLst>
                  <a:ext uri="{FF2B5EF4-FFF2-40B4-BE49-F238E27FC236}">
                    <a16:creationId xmlns:a16="http://schemas.microsoft.com/office/drawing/2014/main" id="{37355177-5ACF-4ABA-8E73-DEC5DFAEA4BA}"/>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4" name="Group 347">
              <a:extLst>
                <a:ext uri="{FF2B5EF4-FFF2-40B4-BE49-F238E27FC236}">
                  <a16:creationId xmlns:a16="http://schemas.microsoft.com/office/drawing/2014/main" id="{13B9E4D2-D916-439A-9D09-2E776FCAEBF7}"/>
                </a:ext>
              </a:extLst>
            </p:cNvPr>
            <p:cNvGrpSpPr>
              <a:grpSpLocks/>
            </p:cNvGrpSpPr>
            <p:nvPr/>
          </p:nvGrpSpPr>
          <p:grpSpPr bwMode="auto">
            <a:xfrm>
              <a:off x="6933466" y="4503243"/>
              <a:ext cx="660165" cy="269566"/>
              <a:chOff x="1871277" y="1576300"/>
              <a:chExt cx="1128371" cy="437861"/>
            </a:xfrm>
          </p:grpSpPr>
          <p:sp>
            <p:nvSpPr>
              <p:cNvPr id="1762" name="Oval 819">
                <a:extLst>
                  <a:ext uri="{FF2B5EF4-FFF2-40B4-BE49-F238E27FC236}">
                    <a16:creationId xmlns:a16="http://schemas.microsoft.com/office/drawing/2014/main" id="{002A677D-9A9C-43B6-9D67-1CABB3D1B2F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63" name="Rectangle 820">
                <a:extLst>
                  <a:ext uri="{FF2B5EF4-FFF2-40B4-BE49-F238E27FC236}">
                    <a16:creationId xmlns:a16="http://schemas.microsoft.com/office/drawing/2014/main" id="{3FAF3CB4-8213-41EE-A216-CD3906BD6C13}"/>
                  </a:ext>
                </a:extLst>
              </p:cNvPr>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64" name="Oval 821">
                <a:extLst>
                  <a:ext uri="{FF2B5EF4-FFF2-40B4-BE49-F238E27FC236}">
                    <a16:creationId xmlns:a16="http://schemas.microsoft.com/office/drawing/2014/main" id="{BD04643E-A8E7-4FCC-9307-2F1D9F9EE568}"/>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65" name="Freeform 822">
                <a:extLst>
                  <a:ext uri="{FF2B5EF4-FFF2-40B4-BE49-F238E27FC236}">
                    <a16:creationId xmlns:a16="http://schemas.microsoft.com/office/drawing/2014/main" id="{351E7EA4-2B21-4D88-A103-118DA9848A62}"/>
                  </a:ext>
                </a:extLst>
              </p:cNvPr>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66" name="Freeform 823">
                <a:extLst>
                  <a:ext uri="{FF2B5EF4-FFF2-40B4-BE49-F238E27FC236}">
                    <a16:creationId xmlns:a16="http://schemas.microsoft.com/office/drawing/2014/main" id="{9304EBE4-83E9-4E4A-ABB1-639FA45E62D3}"/>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67" name="Freeform 824">
                <a:extLst>
                  <a:ext uri="{FF2B5EF4-FFF2-40B4-BE49-F238E27FC236}">
                    <a16:creationId xmlns:a16="http://schemas.microsoft.com/office/drawing/2014/main" id="{319F1B9D-FD9A-4B99-8753-53FFC9145B00}"/>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68" name="Freeform 825">
                <a:extLst>
                  <a:ext uri="{FF2B5EF4-FFF2-40B4-BE49-F238E27FC236}">
                    <a16:creationId xmlns:a16="http://schemas.microsoft.com/office/drawing/2014/main" id="{7334F984-B06A-4702-AD71-6D06A42C970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69" name="Straight Connector 826">
                <a:extLst>
                  <a:ext uri="{FF2B5EF4-FFF2-40B4-BE49-F238E27FC236}">
                    <a16:creationId xmlns:a16="http://schemas.microsoft.com/office/drawing/2014/main" id="{35F26AEC-AF7D-43BC-8740-FEEF2835B2FB}"/>
                  </a:ext>
                </a:extLst>
              </p:cNvPr>
              <p:cNvCxnSpPr>
                <a:cxnSpLocks noChangeShapeType="1"/>
                <a:endCxn id="176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70" name="Straight Connector 827">
                <a:extLst>
                  <a:ext uri="{FF2B5EF4-FFF2-40B4-BE49-F238E27FC236}">
                    <a16:creationId xmlns:a16="http://schemas.microsoft.com/office/drawing/2014/main" id="{36D53756-A109-4559-A3C4-7FA7211CEDE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5" name="Group 347">
              <a:extLst>
                <a:ext uri="{FF2B5EF4-FFF2-40B4-BE49-F238E27FC236}">
                  <a16:creationId xmlns:a16="http://schemas.microsoft.com/office/drawing/2014/main" id="{846F7120-2D18-4DB7-8954-2A2AE7493E0F}"/>
                </a:ext>
              </a:extLst>
            </p:cNvPr>
            <p:cNvGrpSpPr>
              <a:grpSpLocks/>
            </p:cNvGrpSpPr>
            <p:nvPr/>
          </p:nvGrpSpPr>
          <p:grpSpPr bwMode="auto">
            <a:xfrm>
              <a:off x="7563920" y="4800505"/>
              <a:ext cx="660165" cy="269566"/>
              <a:chOff x="1871277" y="1576300"/>
              <a:chExt cx="1128371" cy="437861"/>
            </a:xfrm>
          </p:grpSpPr>
          <p:sp>
            <p:nvSpPr>
              <p:cNvPr id="1753" name="Oval 810">
                <a:extLst>
                  <a:ext uri="{FF2B5EF4-FFF2-40B4-BE49-F238E27FC236}">
                    <a16:creationId xmlns:a16="http://schemas.microsoft.com/office/drawing/2014/main" id="{A5187621-7678-4452-B864-AB708E9DCA4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54" name="Rectangle 811">
                <a:extLst>
                  <a:ext uri="{FF2B5EF4-FFF2-40B4-BE49-F238E27FC236}">
                    <a16:creationId xmlns:a16="http://schemas.microsoft.com/office/drawing/2014/main" id="{ECA66184-EBA9-405F-ACCC-88AF4A5E6C5A}"/>
                  </a:ext>
                </a:extLst>
              </p:cNvPr>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55" name="Oval 812">
                <a:extLst>
                  <a:ext uri="{FF2B5EF4-FFF2-40B4-BE49-F238E27FC236}">
                    <a16:creationId xmlns:a16="http://schemas.microsoft.com/office/drawing/2014/main" id="{A764C084-6162-4C7D-9ED1-40D77E3A4C88}"/>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56" name="Freeform 813">
                <a:extLst>
                  <a:ext uri="{FF2B5EF4-FFF2-40B4-BE49-F238E27FC236}">
                    <a16:creationId xmlns:a16="http://schemas.microsoft.com/office/drawing/2014/main" id="{F9B6320E-57DD-43CB-90BD-F2AD8D2AC97A}"/>
                  </a:ext>
                </a:extLst>
              </p:cNvPr>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57" name="Freeform 814">
                <a:extLst>
                  <a:ext uri="{FF2B5EF4-FFF2-40B4-BE49-F238E27FC236}">
                    <a16:creationId xmlns:a16="http://schemas.microsoft.com/office/drawing/2014/main" id="{A2FC60E1-1BBF-4BDC-AF7B-57263E0376F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58" name="Freeform 815">
                <a:extLst>
                  <a:ext uri="{FF2B5EF4-FFF2-40B4-BE49-F238E27FC236}">
                    <a16:creationId xmlns:a16="http://schemas.microsoft.com/office/drawing/2014/main" id="{331C074B-3950-4800-8DC2-C67833FEDB0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59" name="Freeform 816">
                <a:extLst>
                  <a:ext uri="{FF2B5EF4-FFF2-40B4-BE49-F238E27FC236}">
                    <a16:creationId xmlns:a16="http://schemas.microsoft.com/office/drawing/2014/main" id="{4911D2CB-9ED1-427A-A9A9-D182858E679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60" name="Straight Connector 817">
                <a:extLst>
                  <a:ext uri="{FF2B5EF4-FFF2-40B4-BE49-F238E27FC236}">
                    <a16:creationId xmlns:a16="http://schemas.microsoft.com/office/drawing/2014/main" id="{2466FC38-2BAB-461B-8421-00EA4E4C5275}"/>
                  </a:ext>
                </a:extLst>
              </p:cNvPr>
              <p:cNvCxnSpPr>
                <a:cxnSpLocks noChangeShapeType="1"/>
                <a:endCxn id="175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61" name="Straight Connector 818">
                <a:extLst>
                  <a:ext uri="{FF2B5EF4-FFF2-40B4-BE49-F238E27FC236}">
                    <a16:creationId xmlns:a16="http://schemas.microsoft.com/office/drawing/2014/main" id="{18AC0EC6-9047-468A-8F29-277F69E26B7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6" name="Group 347">
              <a:extLst>
                <a:ext uri="{FF2B5EF4-FFF2-40B4-BE49-F238E27FC236}">
                  <a16:creationId xmlns:a16="http://schemas.microsoft.com/office/drawing/2014/main" id="{5518C2F6-089F-4015-8D77-EF71B90CE0B5}"/>
                </a:ext>
              </a:extLst>
            </p:cNvPr>
            <p:cNvGrpSpPr>
              <a:grpSpLocks/>
            </p:cNvGrpSpPr>
            <p:nvPr/>
          </p:nvGrpSpPr>
          <p:grpSpPr bwMode="auto">
            <a:xfrm>
              <a:off x="6050373" y="3620176"/>
              <a:ext cx="425094" cy="228319"/>
              <a:chOff x="1871277" y="1576300"/>
              <a:chExt cx="1128371" cy="437861"/>
            </a:xfrm>
          </p:grpSpPr>
          <p:sp>
            <p:nvSpPr>
              <p:cNvPr id="1744" name="Oval 801">
                <a:extLst>
                  <a:ext uri="{FF2B5EF4-FFF2-40B4-BE49-F238E27FC236}">
                    <a16:creationId xmlns:a16="http://schemas.microsoft.com/office/drawing/2014/main" id="{56AED770-9447-4FBF-9FD1-B5F569E561F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45" name="Rectangle 802">
                <a:extLst>
                  <a:ext uri="{FF2B5EF4-FFF2-40B4-BE49-F238E27FC236}">
                    <a16:creationId xmlns:a16="http://schemas.microsoft.com/office/drawing/2014/main" id="{AAD4925B-EC16-489D-BDBD-ABE0C8CE3D7A}"/>
                  </a:ext>
                </a:extLst>
              </p:cNvPr>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46" name="Oval 803">
                <a:extLst>
                  <a:ext uri="{FF2B5EF4-FFF2-40B4-BE49-F238E27FC236}">
                    <a16:creationId xmlns:a16="http://schemas.microsoft.com/office/drawing/2014/main" id="{62931B05-E693-492B-B40C-18C6DC56669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47" name="Freeform 804">
                <a:extLst>
                  <a:ext uri="{FF2B5EF4-FFF2-40B4-BE49-F238E27FC236}">
                    <a16:creationId xmlns:a16="http://schemas.microsoft.com/office/drawing/2014/main" id="{5A60D3CC-3BA9-473C-9771-E15F99333367}"/>
                  </a:ext>
                </a:extLst>
              </p:cNvPr>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48" name="Freeform 805">
                <a:extLst>
                  <a:ext uri="{FF2B5EF4-FFF2-40B4-BE49-F238E27FC236}">
                    <a16:creationId xmlns:a16="http://schemas.microsoft.com/office/drawing/2014/main" id="{14829207-E11C-4972-88BF-B386C21A39F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49" name="Freeform 806">
                <a:extLst>
                  <a:ext uri="{FF2B5EF4-FFF2-40B4-BE49-F238E27FC236}">
                    <a16:creationId xmlns:a16="http://schemas.microsoft.com/office/drawing/2014/main" id="{A06D40F0-9DA9-4F0F-A3A9-93149ED4254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50" name="Freeform 807">
                <a:extLst>
                  <a:ext uri="{FF2B5EF4-FFF2-40B4-BE49-F238E27FC236}">
                    <a16:creationId xmlns:a16="http://schemas.microsoft.com/office/drawing/2014/main" id="{52B1EA8E-A782-4988-90A4-97C46347BBA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51" name="Straight Connector 808">
                <a:extLst>
                  <a:ext uri="{FF2B5EF4-FFF2-40B4-BE49-F238E27FC236}">
                    <a16:creationId xmlns:a16="http://schemas.microsoft.com/office/drawing/2014/main" id="{40349E82-C52F-4A25-844E-A72ACC1AA926}"/>
                  </a:ext>
                </a:extLst>
              </p:cNvPr>
              <p:cNvCxnSpPr>
                <a:cxnSpLocks noChangeShapeType="1"/>
                <a:endCxn id="174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52" name="Straight Connector 809">
                <a:extLst>
                  <a:ext uri="{FF2B5EF4-FFF2-40B4-BE49-F238E27FC236}">
                    <a16:creationId xmlns:a16="http://schemas.microsoft.com/office/drawing/2014/main" id="{D577592B-2BB9-4244-BE9F-EB3343395FE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7" name="Group 347">
              <a:extLst>
                <a:ext uri="{FF2B5EF4-FFF2-40B4-BE49-F238E27FC236}">
                  <a16:creationId xmlns:a16="http://schemas.microsoft.com/office/drawing/2014/main" id="{E232DF82-33E3-40E5-8E76-6090C9DC4D4F}"/>
                </a:ext>
              </a:extLst>
            </p:cNvPr>
            <p:cNvGrpSpPr>
              <a:grpSpLocks/>
            </p:cNvGrpSpPr>
            <p:nvPr/>
          </p:nvGrpSpPr>
          <p:grpSpPr bwMode="auto">
            <a:xfrm>
              <a:off x="6347637" y="2481965"/>
              <a:ext cx="403071" cy="202807"/>
              <a:chOff x="1871277" y="1576300"/>
              <a:chExt cx="1128371" cy="437861"/>
            </a:xfrm>
          </p:grpSpPr>
          <p:sp>
            <p:nvSpPr>
              <p:cNvPr id="1735" name="Oval 792">
                <a:extLst>
                  <a:ext uri="{FF2B5EF4-FFF2-40B4-BE49-F238E27FC236}">
                    <a16:creationId xmlns:a16="http://schemas.microsoft.com/office/drawing/2014/main" id="{32AF1E2D-EB9A-4A94-A82E-67F954507D2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36" name="Rectangle 793">
                <a:extLst>
                  <a:ext uri="{FF2B5EF4-FFF2-40B4-BE49-F238E27FC236}">
                    <a16:creationId xmlns:a16="http://schemas.microsoft.com/office/drawing/2014/main" id="{8696258D-94DD-49C7-8447-F6963E975FE0}"/>
                  </a:ext>
                </a:extLst>
              </p:cNvPr>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37" name="Oval 794">
                <a:extLst>
                  <a:ext uri="{FF2B5EF4-FFF2-40B4-BE49-F238E27FC236}">
                    <a16:creationId xmlns:a16="http://schemas.microsoft.com/office/drawing/2014/main" id="{492B70CD-6DDD-4B81-BECD-3E45BC8023B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38" name="Freeform 795">
                <a:extLst>
                  <a:ext uri="{FF2B5EF4-FFF2-40B4-BE49-F238E27FC236}">
                    <a16:creationId xmlns:a16="http://schemas.microsoft.com/office/drawing/2014/main" id="{39B699B9-B8AD-45AC-BED5-F6C8AAAED3EE}"/>
                  </a:ext>
                </a:extLst>
              </p:cNvPr>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39" name="Freeform 796">
                <a:extLst>
                  <a:ext uri="{FF2B5EF4-FFF2-40B4-BE49-F238E27FC236}">
                    <a16:creationId xmlns:a16="http://schemas.microsoft.com/office/drawing/2014/main" id="{7B798BC0-1B84-4181-8A72-9D5F526453A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40" name="Freeform 797">
                <a:extLst>
                  <a:ext uri="{FF2B5EF4-FFF2-40B4-BE49-F238E27FC236}">
                    <a16:creationId xmlns:a16="http://schemas.microsoft.com/office/drawing/2014/main" id="{50D902D7-342D-4039-B1D5-EEFD62567D9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41" name="Freeform 798">
                <a:extLst>
                  <a:ext uri="{FF2B5EF4-FFF2-40B4-BE49-F238E27FC236}">
                    <a16:creationId xmlns:a16="http://schemas.microsoft.com/office/drawing/2014/main" id="{09C18534-0AC5-423C-9DC3-0B52D055E5A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42" name="Straight Connector 799">
                <a:extLst>
                  <a:ext uri="{FF2B5EF4-FFF2-40B4-BE49-F238E27FC236}">
                    <a16:creationId xmlns:a16="http://schemas.microsoft.com/office/drawing/2014/main" id="{D02EDF16-320C-4BA2-8899-297FDD0A4D6A}"/>
                  </a:ext>
                </a:extLst>
              </p:cNvPr>
              <p:cNvCxnSpPr>
                <a:cxnSpLocks noChangeShapeType="1"/>
                <a:endCxn id="17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43" name="Straight Connector 800">
                <a:extLst>
                  <a:ext uri="{FF2B5EF4-FFF2-40B4-BE49-F238E27FC236}">
                    <a16:creationId xmlns:a16="http://schemas.microsoft.com/office/drawing/2014/main" id="{B770A983-5AEA-45BB-8AEF-2B3EE54879AA}"/>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8" name="Group 589">
              <a:extLst>
                <a:ext uri="{FF2B5EF4-FFF2-40B4-BE49-F238E27FC236}">
                  <a16:creationId xmlns:a16="http://schemas.microsoft.com/office/drawing/2014/main" id="{54CE6269-B83D-4FDD-8429-3A4AAB00F863}"/>
                </a:ext>
              </a:extLst>
            </p:cNvPr>
            <p:cNvGrpSpPr>
              <a:grpSpLocks/>
            </p:cNvGrpSpPr>
            <p:nvPr/>
          </p:nvGrpSpPr>
          <p:grpSpPr bwMode="auto">
            <a:xfrm>
              <a:off x="7678804" y="2388750"/>
              <a:ext cx="418211" cy="189727"/>
              <a:chOff x="7913987" y="1515773"/>
              <a:chExt cx="625138" cy="276534"/>
            </a:xfrm>
          </p:grpSpPr>
          <p:sp>
            <p:nvSpPr>
              <p:cNvPr id="1726" name="Oval 783">
                <a:extLst>
                  <a:ext uri="{FF2B5EF4-FFF2-40B4-BE49-F238E27FC236}">
                    <a16:creationId xmlns:a16="http://schemas.microsoft.com/office/drawing/2014/main" id="{85B4B2C7-4CF7-49FD-966B-5DD3F9510A29}"/>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27" name="Rectangle 784">
                <a:extLst>
                  <a:ext uri="{FF2B5EF4-FFF2-40B4-BE49-F238E27FC236}">
                    <a16:creationId xmlns:a16="http://schemas.microsoft.com/office/drawing/2014/main" id="{6842D2AF-D60C-4B2F-B58B-D8D9E95B82F6}"/>
                  </a:ext>
                </a:extLst>
              </p:cNvPr>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28" name="Oval 785">
                <a:extLst>
                  <a:ext uri="{FF2B5EF4-FFF2-40B4-BE49-F238E27FC236}">
                    <a16:creationId xmlns:a16="http://schemas.microsoft.com/office/drawing/2014/main" id="{7D5C79B1-DB1E-44E3-BB61-60C7AA4AC283}"/>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29" name="Freeform 786">
                <a:extLst>
                  <a:ext uri="{FF2B5EF4-FFF2-40B4-BE49-F238E27FC236}">
                    <a16:creationId xmlns:a16="http://schemas.microsoft.com/office/drawing/2014/main" id="{27702D4F-72A3-4D2E-AC52-C92EC8B6608E}"/>
                  </a:ext>
                </a:extLst>
              </p:cNvPr>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30" name="Freeform 787">
                <a:extLst>
                  <a:ext uri="{FF2B5EF4-FFF2-40B4-BE49-F238E27FC236}">
                    <a16:creationId xmlns:a16="http://schemas.microsoft.com/office/drawing/2014/main" id="{A37DB75F-6600-4024-9774-AC14D362A2A6}"/>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31" name="Freeform 788">
                <a:extLst>
                  <a:ext uri="{FF2B5EF4-FFF2-40B4-BE49-F238E27FC236}">
                    <a16:creationId xmlns:a16="http://schemas.microsoft.com/office/drawing/2014/main" id="{1E28F36B-AC7B-4E40-94D4-3AC73704A4DF}"/>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32" name="Freeform 789">
                <a:extLst>
                  <a:ext uri="{FF2B5EF4-FFF2-40B4-BE49-F238E27FC236}">
                    <a16:creationId xmlns:a16="http://schemas.microsoft.com/office/drawing/2014/main" id="{7EF9A072-8516-414F-85D6-782FD7F29AA8}"/>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33" name="Straight Connector 790">
                <a:extLst>
                  <a:ext uri="{FF2B5EF4-FFF2-40B4-BE49-F238E27FC236}">
                    <a16:creationId xmlns:a16="http://schemas.microsoft.com/office/drawing/2014/main" id="{4013E742-F2DB-4D82-8DA2-4D5D699F059C}"/>
                  </a:ext>
                </a:extLst>
              </p:cNvPr>
              <p:cNvCxnSpPr>
                <a:cxnSpLocks noChangeShapeType="1"/>
                <a:endCxn id="172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34" name="Straight Connector 791">
                <a:extLst>
                  <a:ext uri="{FF2B5EF4-FFF2-40B4-BE49-F238E27FC236}">
                    <a16:creationId xmlns:a16="http://schemas.microsoft.com/office/drawing/2014/main" id="{C5E0C4C3-F4BA-4FF5-97F7-AB8EB24C483B}"/>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9" name="Group 590">
              <a:extLst>
                <a:ext uri="{FF2B5EF4-FFF2-40B4-BE49-F238E27FC236}">
                  <a16:creationId xmlns:a16="http://schemas.microsoft.com/office/drawing/2014/main" id="{C2F1C6DA-BE3E-4D25-9D0B-14147159E1D8}"/>
                </a:ext>
              </a:extLst>
            </p:cNvPr>
            <p:cNvGrpSpPr>
              <a:grpSpLocks/>
            </p:cNvGrpSpPr>
            <p:nvPr/>
          </p:nvGrpSpPr>
          <p:grpSpPr bwMode="auto">
            <a:xfrm>
              <a:off x="7187343" y="2485248"/>
              <a:ext cx="418211" cy="189727"/>
              <a:chOff x="7913987" y="1515773"/>
              <a:chExt cx="625138" cy="276534"/>
            </a:xfrm>
          </p:grpSpPr>
          <p:sp>
            <p:nvSpPr>
              <p:cNvPr id="1717" name="Oval 774">
                <a:extLst>
                  <a:ext uri="{FF2B5EF4-FFF2-40B4-BE49-F238E27FC236}">
                    <a16:creationId xmlns:a16="http://schemas.microsoft.com/office/drawing/2014/main" id="{C1936D14-E473-41A9-B7CB-D8FC6501923D}"/>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18" name="Rectangle 775">
                <a:extLst>
                  <a:ext uri="{FF2B5EF4-FFF2-40B4-BE49-F238E27FC236}">
                    <a16:creationId xmlns:a16="http://schemas.microsoft.com/office/drawing/2014/main" id="{277F0659-3849-4469-B41F-1CC06E95CC98}"/>
                  </a:ext>
                </a:extLst>
              </p:cNvPr>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19" name="Oval 776">
                <a:extLst>
                  <a:ext uri="{FF2B5EF4-FFF2-40B4-BE49-F238E27FC236}">
                    <a16:creationId xmlns:a16="http://schemas.microsoft.com/office/drawing/2014/main" id="{BF5E924E-17CA-4714-A348-B38F4E9E77A7}"/>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20" name="Freeform 777">
                <a:extLst>
                  <a:ext uri="{FF2B5EF4-FFF2-40B4-BE49-F238E27FC236}">
                    <a16:creationId xmlns:a16="http://schemas.microsoft.com/office/drawing/2014/main" id="{F7C09C84-35A5-4783-9DEE-802277B7E111}"/>
                  </a:ext>
                </a:extLst>
              </p:cNvPr>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21" name="Freeform 778">
                <a:extLst>
                  <a:ext uri="{FF2B5EF4-FFF2-40B4-BE49-F238E27FC236}">
                    <a16:creationId xmlns:a16="http://schemas.microsoft.com/office/drawing/2014/main" id="{597D2585-FBEE-42B4-831E-A4609FAF58A7}"/>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22" name="Freeform 779">
                <a:extLst>
                  <a:ext uri="{FF2B5EF4-FFF2-40B4-BE49-F238E27FC236}">
                    <a16:creationId xmlns:a16="http://schemas.microsoft.com/office/drawing/2014/main" id="{B00D5AC0-59BE-4BBD-87BB-7A19CCECF8AC}"/>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23" name="Freeform 780">
                <a:extLst>
                  <a:ext uri="{FF2B5EF4-FFF2-40B4-BE49-F238E27FC236}">
                    <a16:creationId xmlns:a16="http://schemas.microsoft.com/office/drawing/2014/main" id="{CFAAB1EB-8C4E-4D2A-AA12-8F6DEFEE4238}"/>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24" name="Straight Connector 781">
                <a:extLst>
                  <a:ext uri="{FF2B5EF4-FFF2-40B4-BE49-F238E27FC236}">
                    <a16:creationId xmlns:a16="http://schemas.microsoft.com/office/drawing/2014/main" id="{C09A0A2B-10E4-4E06-BF62-C817508E8F98}"/>
                  </a:ext>
                </a:extLst>
              </p:cNvPr>
              <p:cNvCxnSpPr>
                <a:cxnSpLocks noChangeShapeType="1"/>
                <a:endCxn id="171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25" name="Straight Connector 782">
                <a:extLst>
                  <a:ext uri="{FF2B5EF4-FFF2-40B4-BE49-F238E27FC236}">
                    <a16:creationId xmlns:a16="http://schemas.microsoft.com/office/drawing/2014/main" id="{9752B372-2979-4C95-9120-C8F5327B9A6D}"/>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30" name="Group 591">
              <a:extLst>
                <a:ext uri="{FF2B5EF4-FFF2-40B4-BE49-F238E27FC236}">
                  <a16:creationId xmlns:a16="http://schemas.microsoft.com/office/drawing/2014/main" id="{C78572DA-5F3B-4877-8203-F34A6BF9D01D}"/>
                </a:ext>
              </a:extLst>
            </p:cNvPr>
            <p:cNvGrpSpPr>
              <a:grpSpLocks/>
            </p:cNvGrpSpPr>
            <p:nvPr/>
          </p:nvGrpSpPr>
          <p:grpSpPr bwMode="auto">
            <a:xfrm>
              <a:off x="7195275" y="2751878"/>
              <a:ext cx="418211" cy="189727"/>
              <a:chOff x="7913987" y="1515773"/>
              <a:chExt cx="625138" cy="276534"/>
            </a:xfrm>
          </p:grpSpPr>
          <p:sp>
            <p:nvSpPr>
              <p:cNvPr id="1708" name="Oval 765">
                <a:extLst>
                  <a:ext uri="{FF2B5EF4-FFF2-40B4-BE49-F238E27FC236}">
                    <a16:creationId xmlns:a16="http://schemas.microsoft.com/office/drawing/2014/main" id="{3CD223A9-6703-4C38-9266-C94B3946FEAB}"/>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09" name="Rectangle 766">
                <a:extLst>
                  <a:ext uri="{FF2B5EF4-FFF2-40B4-BE49-F238E27FC236}">
                    <a16:creationId xmlns:a16="http://schemas.microsoft.com/office/drawing/2014/main" id="{CB189FA4-69E3-4846-9B41-46B4064B172E}"/>
                  </a:ext>
                </a:extLst>
              </p:cNvPr>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10" name="Oval 767">
                <a:extLst>
                  <a:ext uri="{FF2B5EF4-FFF2-40B4-BE49-F238E27FC236}">
                    <a16:creationId xmlns:a16="http://schemas.microsoft.com/office/drawing/2014/main" id="{563E9BBD-6F58-456D-B0AD-7267AE0DE435}"/>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11" name="Freeform 768">
                <a:extLst>
                  <a:ext uri="{FF2B5EF4-FFF2-40B4-BE49-F238E27FC236}">
                    <a16:creationId xmlns:a16="http://schemas.microsoft.com/office/drawing/2014/main" id="{0E2D73AD-2B48-4476-A601-BCD1370D633B}"/>
                  </a:ext>
                </a:extLst>
              </p:cNvPr>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12" name="Freeform 769">
                <a:extLst>
                  <a:ext uri="{FF2B5EF4-FFF2-40B4-BE49-F238E27FC236}">
                    <a16:creationId xmlns:a16="http://schemas.microsoft.com/office/drawing/2014/main" id="{B870B8C8-5E46-41FF-8E98-3ACD2CF58007}"/>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13" name="Freeform 770">
                <a:extLst>
                  <a:ext uri="{FF2B5EF4-FFF2-40B4-BE49-F238E27FC236}">
                    <a16:creationId xmlns:a16="http://schemas.microsoft.com/office/drawing/2014/main" id="{7D1CA494-AC04-41CD-94DC-FDD56CD64FDC}"/>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14" name="Freeform 771">
                <a:extLst>
                  <a:ext uri="{FF2B5EF4-FFF2-40B4-BE49-F238E27FC236}">
                    <a16:creationId xmlns:a16="http://schemas.microsoft.com/office/drawing/2014/main" id="{27164639-1CF4-4960-A177-D93526DD5BC0}"/>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15" name="Straight Connector 772">
                <a:extLst>
                  <a:ext uri="{FF2B5EF4-FFF2-40B4-BE49-F238E27FC236}">
                    <a16:creationId xmlns:a16="http://schemas.microsoft.com/office/drawing/2014/main" id="{877DAF49-7477-442F-8D71-7337254DF70C}"/>
                  </a:ext>
                </a:extLst>
              </p:cNvPr>
              <p:cNvCxnSpPr>
                <a:cxnSpLocks noChangeShapeType="1"/>
                <a:endCxn id="171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16" name="Straight Connector 773">
                <a:extLst>
                  <a:ext uri="{FF2B5EF4-FFF2-40B4-BE49-F238E27FC236}">
                    <a16:creationId xmlns:a16="http://schemas.microsoft.com/office/drawing/2014/main" id="{146241DD-BD94-4754-B104-092E4F0BC06A}"/>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31" name="Group 592">
              <a:extLst>
                <a:ext uri="{FF2B5EF4-FFF2-40B4-BE49-F238E27FC236}">
                  <a16:creationId xmlns:a16="http://schemas.microsoft.com/office/drawing/2014/main" id="{FEAA39BE-C01D-43A0-B0FC-52A6F113DEB1}"/>
                </a:ext>
              </a:extLst>
            </p:cNvPr>
            <p:cNvGrpSpPr>
              <a:grpSpLocks/>
            </p:cNvGrpSpPr>
            <p:nvPr/>
          </p:nvGrpSpPr>
          <p:grpSpPr bwMode="auto">
            <a:xfrm>
              <a:off x="7088975" y="3633334"/>
              <a:ext cx="418211" cy="189727"/>
              <a:chOff x="7913987" y="1515773"/>
              <a:chExt cx="625138" cy="276534"/>
            </a:xfrm>
          </p:grpSpPr>
          <p:sp>
            <p:nvSpPr>
              <p:cNvPr id="1699" name="Oval 756">
                <a:extLst>
                  <a:ext uri="{FF2B5EF4-FFF2-40B4-BE49-F238E27FC236}">
                    <a16:creationId xmlns:a16="http://schemas.microsoft.com/office/drawing/2014/main" id="{9AC96EA3-020A-4AF3-BB89-F8A51F971BD7}"/>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00" name="Rectangle 757">
                <a:extLst>
                  <a:ext uri="{FF2B5EF4-FFF2-40B4-BE49-F238E27FC236}">
                    <a16:creationId xmlns:a16="http://schemas.microsoft.com/office/drawing/2014/main" id="{FFB88FF1-2B4F-4440-B58A-422D7198EA69}"/>
                  </a:ext>
                </a:extLst>
              </p:cNvPr>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01" name="Oval 758">
                <a:extLst>
                  <a:ext uri="{FF2B5EF4-FFF2-40B4-BE49-F238E27FC236}">
                    <a16:creationId xmlns:a16="http://schemas.microsoft.com/office/drawing/2014/main" id="{9445A76A-791A-4F26-B946-D7AE7354908E}"/>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02" name="Freeform 759">
                <a:extLst>
                  <a:ext uri="{FF2B5EF4-FFF2-40B4-BE49-F238E27FC236}">
                    <a16:creationId xmlns:a16="http://schemas.microsoft.com/office/drawing/2014/main" id="{87D991CF-F208-44AB-9612-49380C137C9C}"/>
                  </a:ext>
                </a:extLst>
              </p:cNvPr>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03" name="Freeform 760">
                <a:extLst>
                  <a:ext uri="{FF2B5EF4-FFF2-40B4-BE49-F238E27FC236}">
                    <a16:creationId xmlns:a16="http://schemas.microsoft.com/office/drawing/2014/main" id="{DDECB5F2-859D-4507-BC1E-138E6B27D2AD}"/>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04" name="Freeform 761">
                <a:extLst>
                  <a:ext uri="{FF2B5EF4-FFF2-40B4-BE49-F238E27FC236}">
                    <a16:creationId xmlns:a16="http://schemas.microsoft.com/office/drawing/2014/main" id="{373499FA-FC37-475E-B536-9A9DC2411353}"/>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05" name="Freeform 762">
                <a:extLst>
                  <a:ext uri="{FF2B5EF4-FFF2-40B4-BE49-F238E27FC236}">
                    <a16:creationId xmlns:a16="http://schemas.microsoft.com/office/drawing/2014/main" id="{15923C69-6E88-4D01-B071-4541206836E9}"/>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06" name="Straight Connector 763">
                <a:extLst>
                  <a:ext uri="{FF2B5EF4-FFF2-40B4-BE49-F238E27FC236}">
                    <a16:creationId xmlns:a16="http://schemas.microsoft.com/office/drawing/2014/main" id="{A71F635A-8A3F-4520-B354-E64A401767C8}"/>
                  </a:ext>
                </a:extLst>
              </p:cNvPr>
              <p:cNvCxnSpPr>
                <a:cxnSpLocks noChangeShapeType="1"/>
                <a:endCxn id="170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07" name="Straight Connector 764">
                <a:extLst>
                  <a:ext uri="{FF2B5EF4-FFF2-40B4-BE49-F238E27FC236}">
                    <a16:creationId xmlns:a16="http://schemas.microsoft.com/office/drawing/2014/main" id="{5DCFB0E9-166A-46E1-9331-C13C8923427E}"/>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32" name="Group 593">
              <a:extLst>
                <a:ext uri="{FF2B5EF4-FFF2-40B4-BE49-F238E27FC236}">
                  <a16:creationId xmlns:a16="http://schemas.microsoft.com/office/drawing/2014/main" id="{60BCA4D2-A8B5-43D9-AD3A-0449DD48E1CA}"/>
                </a:ext>
              </a:extLst>
            </p:cNvPr>
            <p:cNvGrpSpPr>
              <a:grpSpLocks/>
            </p:cNvGrpSpPr>
            <p:nvPr/>
          </p:nvGrpSpPr>
          <p:grpSpPr bwMode="auto">
            <a:xfrm>
              <a:off x="7748699" y="3641266"/>
              <a:ext cx="418211" cy="189727"/>
              <a:chOff x="7913987" y="1515773"/>
              <a:chExt cx="625138" cy="276534"/>
            </a:xfrm>
          </p:grpSpPr>
          <p:sp>
            <p:nvSpPr>
              <p:cNvPr id="1690" name="Oval 747">
                <a:extLst>
                  <a:ext uri="{FF2B5EF4-FFF2-40B4-BE49-F238E27FC236}">
                    <a16:creationId xmlns:a16="http://schemas.microsoft.com/office/drawing/2014/main" id="{BF43323D-CB1A-42A2-AF76-6CA12761D865}"/>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91" name="Rectangle 748">
                <a:extLst>
                  <a:ext uri="{FF2B5EF4-FFF2-40B4-BE49-F238E27FC236}">
                    <a16:creationId xmlns:a16="http://schemas.microsoft.com/office/drawing/2014/main" id="{DE638F76-CE08-4C34-A80A-BC6AD002DC1D}"/>
                  </a:ext>
                </a:extLst>
              </p:cNvPr>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92" name="Oval 749">
                <a:extLst>
                  <a:ext uri="{FF2B5EF4-FFF2-40B4-BE49-F238E27FC236}">
                    <a16:creationId xmlns:a16="http://schemas.microsoft.com/office/drawing/2014/main" id="{42E6A61D-075A-41C1-BF2E-CA403D54CCD0}"/>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93" name="Freeform 750">
                <a:extLst>
                  <a:ext uri="{FF2B5EF4-FFF2-40B4-BE49-F238E27FC236}">
                    <a16:creationId xmlns:a16="http://schemas.microsoft.com/office/drawing/2014/main" id="{3E61E74C-30C0-4F83-A42C-DD41A55966BC}"/>
                  </a:ext>
                </a:extLst>
              </p:cNvPr>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94" name="Freeform 751">
                <a:extLst>
                  <a:ext uri="{FF2B5EF4-FFF2-40B4-BE49-F238E27FC236}">
                    <a16:creationId xmlns:a16="http://schemas.microsoft.com/office/drawing/2014/main" id="{A47B4560-B800-4C22-871C-43ACC9687F18}"/>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95" name="Freeform 752">
                <a:extLst>
                  <a:ext uri="{FF2B5EF4-FFF2-40B4-BE49-F238E27FC236}">
                    <a16:creationId xmlns:a16="http://schemas.microsoft.com/office/drawing/2014/main" id="{046DB2D8-FAFD-48BE-835D-84D773CFC5E5}"/>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96" name="Freeform 753">
                <a:extLst>
                  <a:ext uri="{FF2B5EF4-FFF2-40B4-BE49-F238E27FC236}">
                    <a16:creationId xmlns:a16="http://schemas.microsoft.com/office/drawing/2014/main" id="{08CF614B-AA2B-4C87-BF91-8A2E54C7E083}"/>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97" name="Straight Connector 754">
                <a:extLst>
                  <a:ext uri="{FF2B5EF4-FFF2-40B4-BE49-F238E27FC236}">
                    <a16:creationId xmlns:a16="http://schemas.microsoft.com/office/drawing/2014/main" id="{19F0E28A-16C4-4F10-8D5D-C585F5D242A0}"/>
                  </a:ext>
                </a:extLst>
              </p:cNvPr>
              <p:cNvCxnSpPr>
                <a:cxnSpLocks noChangeShapeType="1"/>
                <a:endCxn id="169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98" name="Straight Connector 755">
                <a:extLst>
                  <a:ext uri="{FF2B5EF4-FFF2-40B4-BE49-F238E27FC236}">
                    <a16:creationId xmlns:a16="http://schemas.microsoft.com/office/drawing/2014/main" id="{76C62C8A-19FF-4EF7-A704-AB937D6021F0}"/>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33" name="Group 594">
              <a:extLst>
                <a:ext uri="{FF2B5EF4-FFF2-40B4-BE49-F238E27FC236}">
                  <a16:creationId xmlns:a16="http://schemas.microsoft.com/office/drawing/2014/main" id="{B43CA385-A883-4DB9-8C30-71C294E69334}"/>
                </a:ext>
              </a:extLst>
            </p:cNvPr>
            <p:cNvGrpSpPr>
              <a:grpSpLocks/>
            </p:cNvGrpSpPr>
            <p:nvPr/>
          </p:nvGrpSpPr>
          <p:grpSpPr bwMode="auto">
            <a:xfrm>
              <a:off x="7440813" y="3924693"/>
              <a:ext cx="418211" cy="189727"/>
              <a:chOff x="7913987" y="1515773"/>
              <a:chExt cx="625138" cy="276534"/>
            </a:xfrm>
          </p:grpSpPr>
          <p:sp>
            <p:nvSpPr>
              <p:cNvPr id="1681" name="Oval 738">
                <a:extLst>
                  <a:ext uri="{FF2B5EF4-FFF2-40B4-BE49-F238E27FC236}">
                    <a16:creationId xmlns:a16="http://schemas.microsoft.com/office/drawing/2014/main" id="{3C33A00B-26CF-4C29-BF12-B061CD673086}"/>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82" name="Rectangle 739">
                <a:extLst>
                  <a:ext uri="{FF2B5EF4-FFF2-40B4-BE49-F238E27FC236}">
                    <a16:creationId xmlns:a16="http://schemas.microsoft.com/office/drawing/2014/main" id="{C64C83A9-5CE9-4EAE-A3B8-17BF91E9E977}"/>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83" name="Oval 740">
                <a:extLst>
                  <a:ext uri="{FF2B5EF4-FFF2-40B4-BE49-F238E27FC236}">
                    <a16:creationId xmlns:a16="http://schemas.microsoft.com/office/drawing/2014/main" id="{C9B4A111-D5BA-4E79-85E5-5F663A054D24}"/>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84" name="Freeform 741">
                <a:extLst>
                  <a:ext uri="{FF2B5EF4-FFF2-40B4-BE49-F238E27FC236}">
                    <a16:creationId xmlns:a16="http://schemas.microsoft.com/office/drawing/2014/main" id="{C6873DD1-3AC4-4F70-8C7C-5AC88ABE9C98}"/>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85" name="Freeform 742">
                <a:extLst>
                  <a:ext uri="{FF2B5EF4-FFF2-40B4-BE49-F238E27FC236}">
                    <a16:creationId xmlns:a16="http://schemas.microsoft.com/office/drawing/2014/main" id="{A5B0A314-9FB6-4B0E-8A9F-B0E0A15703F2}"/>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86" name="Freeform 743">
                <a:extLst>
                  <a:ext uri="{FF2B5EF4-FFF2-40B4-BE49-F238E27FC236}">
                    <a16:creationId xmlns:a16="http://schemas.microsoft.com/office/drawing/2014/main" id="{08F19657-4FC5-4D58-A3BB-776265122367}"/>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87" name="Freeform 744">
                <a:extLst>
                  <a:ext uri="{FF2B5EF4-FFF2-40B4-BE49-F238E27FC236}">
                    <a16:creationId xmlns:a16="http://schemas.microsoft.com/office/drawing/2014/main" id="{CEEFE570-32C2-4DBF-9066-27FD5484224E}"/>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88" name="Straight Connector 745">
                <a:extLst>
                  <a:ext uri="{FF2B5EF4-FFF2-40B4-BE49-F238E27FC236}">
                    <a16:creationId xmlns:a16="http://schemas.microsoft.com/office/drawing/2014/main" id="{283DB0C7-5925-4D6D-860D-BE4695452C44}"/>
                  </a:ext>
                </a:extLst>
              </p:cNvPr>
              <p:cNvCxnSpPr>
                <a:cxnSpLocks noChangeShapeType="1"/>
                <a:endCxn id="168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89" name="Straight Connector 746">
                <a:extLst>
                  <a:ext uri="{FF2B5EF4-FFF2-40B4-BE49-F238E27FC236}">
                    <a16:creationId xmlns:a16="http://schemas.microsoft.com/office/drawing/2014/main" id="{A1CFABE5-63C4-4841-AE54-623A4058E11A}"/>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534" name="Line 421">
              <a:extLst>
                <a:ext uri="{FF2B5EF4-FFF2-40B4-BE49-F238E27FC236}">
                  <a16:creationId xmlns:a16="http://schemas.microsoft.com/office/drawing/2014/main" id="{1F2DAE03-DCA0-4276-A598-26FFAAAD3DA2}"/>
                </a:ext>
              </a:extLst>
            </p:cNvPr>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5" name="Line 422">
              <a:extLst>
                <a:ext uri="{FF2B5EF4-FFF2-40B4-BE49-F238E27FC236}">
                  <a16:creationId xmlns:a16="http://schemas.microsoft.com/office/drawing/2014/main" id="{E0A3506A-8853-4795-B8BF-4667EF638BE0}"/>
                </a:ext>
              </a:extLst>
            </p:cNvPr>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6" name="Line 423">
              <a:extLst>
                <a:ext uri="{FF2B5EF4-FFF2-40B4-BE49-F238E27FC236}">
                  <a16:creationId xmlns:a16="http://schemas.microsoft.com/office/drawing/2014/main" id="{25F72D4F-4FF8-4153-A6C9-F92489569940}"/>
                </a:ext>
              </a:extLst>
            </p:cNvPr>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7" name="Line 444">
              <a:extLst>
                <a:ext uri="{FF2B5EF4-FFF2-40B4-BE49-F238E27FC236}">
                  <a16:creationId xmlns:a16="http://schemas.microsoft.com/office/drawing/2014/main" id="{118D171F-8F94-4BB3-9ED5-CAE6A9241B56}"/>
                </a:ext>
              </a:extLst>
            </p:cNvPr>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8" name="Line 445">
              <a:extLst>
                <a:ext uri="{FF2B5EF4-FFF2-40B4-BE49-F238E27FC236}">
                  <a16:creationId xmlns:a16="http://schemas.microsoft.com/office/drawing/2014/main" id="{CEBF7A7A-D13A-4C70-ADF6-D50B582EF720}"/>
                </a:ext>
              </a:extLst>
            </p:cNvPr>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9" name="Line 446">
              <a:extLst>
                <a:ext uri="{FF2B5EF4-FFF2-40B4-BE49-F238E27FC236}">
                  <a16:creationId xmlns:a16="http://schemas.microsoft.com/office/drawing/2014/main" id="{08BAA732-04B1-402E-BBCA-723B1924F507}"/>
                </a:ext>
              </a:extLst>
            </p:cNvPr>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0" name="Line 447">
              <a:extLst>
                <a:ext uri="{FF2B5EF4-FFF2-40B4-BE49-F238E27FC236}">
                  <a16:creationId xmlns:a16="http://schemas.microsoft.com/office/drawing/2014/main" id="{3358291B-67BD-4BD5-85E9-9A3482552CC2}"/>
                </a:ext>
              </a:extLst>
            </p:cNvPr>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1" name="Line 448">
              <a:extLst>
                <a:ext uri="{FF2B5EF4-FFF2-40B4-BE49-F238E27FC236}">
                  <a16:creationId xmlns:a16="http://schemas.microsoft.com/office/drawing/2014/main" id="{A706462B-1F8E-488D-B27F-53C6CDBF2635}"/>
                </a:ext>
              </a:extLst>
            </p:cNvPr>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2" name="Line 450">
              <a:extLst>
                <a:ext uri="{FF2B5EF4-FFF2-40B4-BE49-F238E27FC236}">
                  <a16:creationId xmlns:a16="http://schemas.microsoft.com/office/drawing/2014/main" id="{BE610829-0E32-4BA4-BC0C-F15530D0C787}"/>
                </a:ext>
              </a:extLst>
            </p:cNvPr>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3" name="Line 451">
              <a:extLst>
                <a:ext uri="{FF2B5EF4-FFF2-40B4-BE49-F238E27FC236}">
                  <a16:creationId xmlns:a16="http://schemas.microsoft.com/office/drawing/2014/main" id="{75121201-665C-4944-B33C-C95BBE02681A}"/>
                </a:ext>
              </a:extLst>
            </p:cNvPr>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4" name="Line 452">
              <a:extLst>
                <a:ext uri="{FF2B5EF4-FFF2-40B4-BE49-F238E27FC236}">
                  <a16:creationId xmlns:a16="http://schemas.microsoft.com/office/drawing/2014/main" id="{547B74C3-2FC7-484D-8791-346079A8A10F}"/>
                </a:ext>
              </a:extLst>
            </p:cNvPr>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5" name="Line 541">
              <a:extLst>
                <a:ext uri="{FF2B5EF4-FFF2-40B4-BE49-F238E27FC236}">
                  <a16:creationId xmlns:a16="http://schemas.microsoft.com/office/drawing/2014/main" id="{8A7FF46E-BFA7-4E39-849E-71A47E57639C}"/>
                </a:ext>
              </a:extLst>
            </p:cNvPr>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546" name="Group 665">
              <a:extLst>
                <a:ext uri="{FF2B5EF4-FFF2-40B4-BE49-F238E27FC236}">
                  <a16:creationId xmlns:a16="http://schemas.microsoft.com/office/drawing/2014/main" id="{58A48BFB-FD77-42B3-B2CC-0BB8D8A68CF0}"/>
                </a:ext>
              </a:extLst>
            </p:cNvPr>
            <p:cNvGrpSpPr>
              <a:grpSpLocks/>
            </p:cNvGrpSpPr>
            <p:nvPr/>
          </p:nvGrpSpPr>
          <p:grpSpPr bwMode="auto">
            <a:xfrm>
              <a:off x="7689850" y="2395538"/>
              <a:ext cx="390525" cy="169862"/>
              <a:chOff x="4650" y="1129"/>
              <a:chExt cx="246" cy="95"/>
            </a:xfrm>
          </p:grpSpPr>
          <p:sp>
            <p:nvSpPr>
              <p:cNvPr id="1673" name="Oval 407">
                <a:extLst>
                  <a:ext uri="{FF2B5EF4-FFF2-40B4-BE49-F238E27FC236}">
                    <a16:creationId xmlns:a16="http://schemas.microsoft.com/office/drawing/2014/main" id="{9D6F3FB7-FB86-49E8-ABC2-B8D8958AA861}"/>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74" name="Rectangle 410">
                <a:extLst>
                  <a:ext uri="{FF2B5EF4-FFF2-40B4-BE49-F238E27FC236}">
                    <a16:creationId xmlns:a16="http://schemas.microsoft.com/office/drawing/2014/main" id="{89090BA7-7CDE-456D-BD24-C10FFEE7DFF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75" name="Oval 411">
                <a:extLst>
                  <a:ext uri="{FF2B5EF4-FFF2-40B4-BE49-F238E27FC236}">
                    <a16:creationId xmlns:a16="http://schemas.microsoft.com/office/drawing/2014/main" id="{FE43AC1B-E1C3-4AA0-A641-C1AA7A34B723}"/>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76" name="Group 659">
                <a:extLst>
                  <a:ext uri="{FF2B5EF4-FFF2-40B4-BE49-F238E27FC236}">
                    <a16:creationId xmlns:a16="http://schemas.microsoft.com/office/drawing/2014/main" id="{7EF4B1AE-C00B-4835-8E31-88C1C8DA8F7E}"/>
                  </a:ext>
                </a:extLst>
              </p:cNvPr>
              <p:cNvGrpSpPr>
                <a:grpSpLocks/>
              </p:cNvGrpSpPr>
              <p:nvPr/>
            </p:nvGrpSpPr>
            <p:grpSpPr bwMode="auto">
              <a:xfrm>
                <a:off x="4699" y="1145"/>
                <a:ext cx="138" cy="29"/>
                <a:chOff x="2468" y="1332"/>
                <a:chExt cx="310" cy="60"/>
              </a:xfrm>
            </p:grpSpPr>
            <p:sp>
              <p:nvSpPr>
                <p:cNvPr id="1679" name="Freeform 660">
                  <a:extLst>
                    <a:ext uri="{FF2B5EF4-FFF2-40B4-BE49-F238E27FC236}">
                      <a16:creationId xmlns:a16="http://schemas.microsoft.com/office/drawing/2014/main" id="{2AB4F1D2-07C1-463A-88CB-8237F027433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80" name="Freeform 661">
                  <a:extLst>
                    <a:ext uri="{FF2B5EF4-FFF2-40B4-BE49-F238E27FC236}">
                      <a16:creationId xmlns:a16="http://schemas.microsoft.com/office/drawing/2014/main" id="{0A95DB44-F9F7-458F-B885-68024082538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77" name="Line 662">
                <a:extLst>
                  <a:ext uri="{FF2B5EF4-FFF2-40B4-BE49-F238E27FC236}">
                    <a16:creationId xmlns:a16="http://schemas.microsoft.com/office/drawing/2014/main" id="{09B48262-D45B-4629-9227-2107E68BA2BA}"/>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78" name="Line 663">
                <a:extLst>
                  <a:ext uri="{FF2B5EF4-FFF2-40B4-BE49-F238E27FC236}">
                    <a16:creationId xmlns:a16="http://schemas.microsoft.com/office/drawing/2014/main" id="{199065D8-5782-4101-9013-37053A97E2A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47" name="Group 675">
              <a:extLst>
                <a:ext uri="{FF2B5EF4-FFF2-40B4-BE49-F238E27FC236}">
                  <a16:creationId xmlns:a16="http://schemas.microsoft.com/office/drawing/2014/main" id="{8353B4AB-A180-4290-B064-4405EAC9999D}"/>
                </a:ext>
              </a:extLst>
            </p:cNvPr>
            <p:cNvGrpSpPr>
              <a:grpSpLocks/>
            </p:cNvGrpSpPr>
            <p:nvPr/>
          </p:nvGrpSpPr>
          <p:grpSpPr bwMode="auto">
            <a:xfrm>
              <a:off x="7204075" y="2493963"/>
              <a:ext cx="390525" cy="169862"/>
              <a:chOff x="4650" y="1129"/>
              <a:chExt cx="246" cy="95"/>
            </a:xfrm>
          </p:grpSpPr>
          <p:sp>
            <p:nvSpPr>
              <p:cNvPr id="1665" name="Oval 407">
                <a:extLst>
                  <a:ext uri="{FF2B5EF4-FFF2-40B4-BE49-F238E27FC236}">
                    <a16:creationId xmlns:a16="http://schemas.microsoft.com/office/drawing/2014/main" id="{6DA21332-3C0A-4C0A-B02F-BC47B4597A78}"/>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66" name="Rectangle 410">
                <a:extLst>
                  <a:ext uri="{FF2B5EF4-FFF2-40B4-BE49-F238E27FC236}">
                    <a16:creationId xmlns:a16="http://schemas.microsoft.com/office/drawing/2014/main" id="{9219DC86-D69C-49AD-A03D-2106F72A577E}"/>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67" name="Oval 411">
                <a:extLst>
                  <a:ext uri="{FF2B5EF4-FFF2-40B4-BE49-F238E27FC236}">
                    <a16:creationId xmlns:a16="http://schemas.microsoft.com/office/drawing/2014/main" id="{A8EEE61A-69F0-4C0C-A046-EC603A720A89}"/>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68" name="Group 679">
                <a:extLst>
                  <a:ext uri="{FF2B5EF4-FFF2-40B4-BE49-F238E27FC236}">
                    <a16:creationId xmlns:a16="http://schemas.microsoft.com/office/drawing/2014/main" id="{B8EA5B01-616B-4204-A43E-9A397F3F1C7F}"/>
                  </a:ext>
                </a:extLst>
              </p:cNvPr>
              <p:cNvGrpSpPr>
                <a:grpSpLocks/>
              </p:cNvGrpSpPr>
              <p:nvPr/>
            </p:nvGrpSpPr>
            <p:grpSpPr bwMode="auto">
              <a:xfrm>
                <a:off x="4699" y="1145"/>
                <a:ext cx="138" cy="29"/>
                <a:chOff x="2468" y="1332"/>
                <a:chExt cx="310" cy="60"/>
              </a:xfrm>
            </p:grpSpPr>
            <p:sp>
              <p:nvSpPr>
                <p:cNvPr id="1671" name="Freeform 680">
                  <a:extLst>
                    <a:ext uri="{FF2B5EF4-FFF2-40B4-BE49-F238E27FC236}">
                      <a16:creationId xmlns:a16="http://schemas.microsoft.com/office/drawing/2014/main" id="{49F8755B-A82C-4F89-9607-B8F2F155793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72" name="Freeform 681">
                  <a:extLst>
                    <a:ext uri="{FF2B5EF4-FFF2-40B4-BE49-F238E27FC236}">
                      <a16:creationId xmlns:a16="http://schemas.microsoft.com/office/drawing/2014/main" id="{0D6E58AA-9CED-401F-A1C7-793F338D8B9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69" name="Line 682">
                <a:extLst>
                  <a:ext uri="{FF2B5EF4-FFF2-40B4-BE49-F238E27FC236}">
                    <a16:creationId xmlns:a16="http://schemas.microsoft.com/office/drawing/2014/main" id="{771DD7C9-DA1C-4BBB-B594-EA4B3335F32A}"/>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70" name="Line 683">
                <a:extLst>
                  <a:ext uri="{FF2B5EF4-FFF2-40B4-BE49-F238E27FC236}">
                    <a16:creationId xmlns:a16="http://schemas.microsoft.com/office/drawing/2014/main" id="{66708289-ABC2-411C-BF47-58F3A9B84959}"/>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48" name="Group 684">
              <a:extLst>
                <a:ext uri="{FF2B5EF4-FFF2-40B4-BE49-F238E27FC236}">
                  <a16:creationId xmlns:a16="http://schemas.microsoft.com/office/drawing/2014/main" id="{CBC05172-7352-47E9-87CA-6F9618D0E013}"/>
                </a:ext>
              </a:extLst>
            </p:cNvPr>
            <p:cNvGrpSpPr>
              <a:grpSpLocks/>
            </p:cNvGrpSpPr>
            <p:nvPr/>
          </p:nvGrpSpPr>
          <p:grpSpPr bwMode="auto">
            <a:xfrm>
              <a:off x="7215188" y="2757488"/>
              <a:ext cx="390525" cy="169862"/>
              <a:chOff x="4650" y="1129"/>
              <a:chExt cx="246" cy="95"/>
            </a:xfrm>
          </p:grpSpPr>
          <p:sp>
            <p:nvSpPr>
              <p:cNvPr id="1657" name="Oval 407">
                <a:extLst>
                  <a:ext uri="{FF2B5EF4-FFF2-40B4-BE49-F238E27FC236}">
                    <a16:creationId xmlns:a16="http://schemas.microsoft.com/office/drawing/2014/main" id="{7E90A88D-5D58-44A8-AC39-095C0D7230B9}"/>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58" name="Rectangle 410">
                <a:extLst>
                  <a:ext uri="{FF2B5EF4-FFF2-40B4-BE49-F238E27FC236}">
                    <a16:creationId xmlns:a16="http://schemas.microsoft.com/office/drawing/2014/main" id="{A0F3FA8E-2D82-4AC5-84B0-EE547EB314C0}"/>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59" name="Oval 411">
                <a:extLst>
                  <a:ext uri="{FF2B5EF4-FFF2-40B4-BE49-F238E27FC236}">
                    <a16:creationId xmlns:a16="http://schemas.microsoft.com/office/drawing/2014/main" id="{07905D41-0924-4E44-B486-F734477A98BC}"/>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60" name="Group 688">
                <a:extLst>
                  <a:ext uri="{FF2B5EF4-FFF2-40B4-BE49-F238E27FC236}">
                    <a16:creationId xmlns:a16="http://schemas.microsoft.com/office/drawing/2014/main" id="{03702AA9-7DCF-4604-85F5-763869B0829C}"/>
                  </a:ext>
                </a:extLst>
              </p:cNvPr>
              <p:cNvGrpSpPr>
                <a:grpSpLocks/>
              </p:cNvGrpSpPr>
              <p:nvPr/>
            </p:nvGrpSpPr>
            <p:grpSpPr bwMode="auto">
              <a:xfrm>
                <a:off x="4699" y="1145"/>
                <a:ext cx="138" cy="29"/>
                <a:chOff x="2468" y="1332"/>
                <a:chExt cx="310" cy="60"/>
              </a:xfrm>
            </p:grpSpPr>
            <p:sp>
              <p:nvSpPr>
                <p:cNvPr id="1663" name="Freeform 689">
                  <a:extLst>
                    <a:ext uri="{FF2B5EF4-FFF2-40B4-BE49-F238E27FC236}">
                      <a16:creationId xmlns:a16="http://schemas.microsoft.com/office/drawing/2014/main" id="{75009BB2-FFCC-4719-A96E-E040F6D1C3F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64" name="Freeform 690">
                  <a:extLst>
                    <a:ext uri="{FF2B5EF4-FFF2-40B4-BE49-F238E27FC236}">
                      <a16:creationId xmlns:a16="http://schemas.microsoft.com/office/drawing/2014/main" id="{2B5C8290-D6E6-4D30-9079-86705F5D25C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61" name="Line 691">
                <a:extLst>
                  <a:ext uri="{FF2B5EF4-FFF2-40B4-BE49-F238E27FC236}">
                    <a16:creationId xmlns:a16="http://schemas.microsoft.com/office/drawing/2014/main" id="{B19AA755-768D-4AEA-A699-4EF3CB34E095}"/>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62" name="Line 692">
                <a:extLst>
                  <a:ext uri="{FF2B5EF4-FFF2-40B4-BE49-F238E27FC236}">
                    <a16:creationId xmlns:a16="http://schemas.microsoft.com/office/drawing/2014/main" id="{467987BD-70E3-4032-A49D-3AC70CBF596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549" name="Line 693">
              <a:extLst>
                <a:ext uri="{FF2B5EF4-FFF2-40B4-BE49-F238E27FC236}">
                  <a16:creationId xmlns:a16="http://schemas.microsoft.com/office/drawing/2014/main" id="{F7F384D6-C00F-462F-9959-C7805F814C84}"/>
                </a:ext>
              </a:extLst>
            </p:cNvPr>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550" name="Group 694">
              <a:extLst>
                <a:ext uri="{FF2B5EF4-FFF2-40B4-BE49-F238E27FC236}">
                  <a16:creationId xmlns:a16="http://schemas.microsoft.com/office/drawing/2014/main" id="{A8CA43EF-738D-442A-A800-60DEB80DEF31}"/>
                </a:ext>
              </a:extLst>
            </p:cNvPr>
            <p:cNvGrpSpPr>
              <a:grpSpLocks/>
            </p:cNvGrpSpPr>
            <p:nvPr/>
          </p:nvGrpSpPr>
          <p:grpSpPr bwMode="auto">
            <a:xfrm>
              <a:off x="7400925" y="3911600"/>
              <a:ext cx="485775" cy="203200"/>
              <a:chOff x="4650" y="1129"/>
              <a:chExt cx="246" cy="95"/>
            </a:xfrm>
          </p:grpSpPr>
          <p:sp>
            <p:nvSpPr>
              <p:cNvPr id="1649" name="Oval 407">
                <a:extLst>
                  <a:ext uri="{FF2B5EF4-FFF2-40B4-BE49-F238E27FC236}">
                    <a16:creationId xmlns:a16="http://schemas.microsoft.com/office/drawing/2014/main" id="{D029EF91-49AE-44EA-A65C-167AC2C3AB64}"/>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50" name="Rectangle 410">
                <a:extLst>
                  <a:ext uri="{FF2B5EF4-FFF2-40B4-BE49-F238E27FC236}">
                    <a16:creationId xmlns:a16="http://schemas.microsoft.com/office/drawing/2014/main" id="{4B5D8D0D-72D8-4063-BD0D-717798C94EF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51" name="Oval 411">
                <a:extLst>
                  <a:ext uri="{FF2B5EF4-FFF2-40B4-BE49-F238E27FC236}">
                    <a16:creationId xmlns:a16="http://schemas.microsoft.com/office/drawing/2014/main" id="{A9E19BD8-229B-4D63-9FC7-C7CF87E4D4E6}"/>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52" name="Group 698">
                <a:extLst>
                  <a:ext uri="{FF2B5EF4-FFF2-40B4-BE49-F238E27FC236}">
                    <a16:creationId xmlns:a16="http://schemas.microsoft.com/office/drawing/2014/main" id="{77A64C53-AF88-4462-A00C-2A297D94396C}"/>
                  </a:ext>
                </a:extLst>
              </p:cNvPr>
              <p:cNvGrpSpPr>
                <a:grpSpLocks/>
              </p:cNvGrpSpPr>
              <p:nvPr/>
            </p:nvGrpSpPr>
            <p:grpSpPr bwMode="auto">
              <a:xfrm>
                <a:off x="4699" y="1145"/>
                <a:ext cx="138" cy="29"/>
                <a:chOff x="2468" y="1332"/>
                <a:chExt cx="310" cy="60"/>
              </a:xfrm>
            </p:grpSpPr>
            <p:sp>
              <p:nvSpPr>
                <p:cNvPr id="1655" name="Freeform 699">
                  <a:extLst>
                    <a:ext uri="{FF2B5EF4-FFF2-40B4-BE49-F238E27FC236}">
                      <a16:creationId xmlns:a16="http://schemas.microsoft.com/office/drawing/2014/main" id="{DEA63AE5-4CDE-427D-ABCF-7B7E66EA9AD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56" name="Freeform 700">
                  <a:extLst>
                    <a:ext uri="{FF2B5EF4-FFF2-40B4-BE49-F238E27FC236}">
                      <a16:creationId xmlns:a16="http://schemas.microsoft.com/office/drawing/2014/main" id="{D78E7280-CA18-4983-BFA1-DC1A70E8556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53" name="Line 701">
                <a:extLst>
                  <a:ext uri="{FF2B5EF4-FFF2-40B4-BE49-F238E27FC236}">
                    <a16:creationId xmlns:a16="http://schemas.microsoft.com/office/drawing/2014/main" id="{CADD7C50-2345-44BB-AA1B-495448BBC9F2}"/>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54" name="Line 702">
                <a:extLst>
                  <a:ext uri="{FF2B5EF4-FFF2-40B4-BE49-F238E27FC236}">
                    <a16:creationId xmlns:a16="http://schemas.microsoft.com/office/drawing/2014/main" id="{FB0D010F-A55B-4CE6-BBBD-58E6946DFA81}"/>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51" name="Group 712">
              <a:extLst>
                <a:ext uri="{FF2B5EF4-FFF2-40B4-BE49-F238E27FC236}">
                  <a16:creationId xmlns:a16="http://schemas.microsoft.com/office/drawing/2014/main" id="{161906BE-B2E3-4D9F-B1E2-F17EC822ACAA}"/>
                </a:ext>
              </a:extLst>
            </p:cNvPr>
            <p:cNvGrpSpPr>
              <a:grpSpLocks/>
            </p:cNvGrpSpPr>
            <p:nvPr/>
          </p:nvGrpSpPr>
          <p:grpSpPr bwMode="auto">
            <a:xfrm>
              <a:off x="7081838" y="3630613"/>
              <a:ext cx="485775" cy="203200"/>
              <a:chOff x="4650" y="1129"/>
              <a:chExt cx="246" cy="95"/>
            </a:xfrm>
          </p:grpSpPr>
          <p:sp>
            <p:nvSpPr>
              <p:cNvPr id="1641" name="Oval 407">
                <a:extLst>
                  <a:ext uri="{FF2B5EF4-FFF2-40B4-BE49-F238E27FC236}">
                    <a16:creationId xmlns:a16="http://schemas.microsoft.com/office/drawing/2014/main" id="{6CB43489-DD81-4C96-8CBE-E106FEB65CE1}"/>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42" name="Rectangle 410">
                <a:extLst>
                  <a:ext uri="{FF2B5EF4-FFF2-40B4-BE49-F238E27FC236}">
                    <a16:creationId xmlns:a16="http://schemas.microsoft.com/office/drawing/2014/main" id="{958BE0AB-8AC2-4A23-A7DD-71A2E30531FE}"/>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43" name="Oval 411">
                <a:extLst>
                  <a:ext uri="{FF2B5EF4-FFF2-40B4-BE49-F238E27FC236}">
                    <a16:creationId xmlns:a16="http://schemas.microsoft.com/office/drawing/2014/main" id="{CFF037ED-DCF4-44A4-8363-658FCA0919FD}"/>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44" name="Group 716">
                <a:extLst>
                  <a:ext uri="{FF2B5EF4-FFF2-40B4-BE49-F238E27FC236}">
                    <a16:creationId xmlns:a16="http://schemas.microsoft.com/office/drawing/2014/main" id="{CCA4D2FC-053E-4C3C-9934-3C690422CA5E}"/>
                  </a:ext>
                </a:extLst>
              </p:cNvPr>
              <p:cNvGrpSpPr>
                <a:grpSpLocks/>
              </p:cNvGrpSpPr>
              <p:nvPr/>
            </p:nvGrpSpPr>
            <p:grpSpPr bwMode="auto">
              <a:xfrm>
                <a:off x="4699" y="1145"/>
                <a:ext cx="138" cy="29"/>
                <a:chOff x="2468" y="1332"/>
                <a:chExt cx="310" cy="60"/>
              </a:xfrm>
            </p:grpSpPr>
            <p:sp>
              <p:nvSpPr>
                <p:cNvPr id="1647" name="Freeform 717">
                  <a:extLst>
                    <a:ext uri="{FF2B5EF4-FFF2-40B4-BE49-F238E27FC236}">
                      <a16:creationId xmlns:a16="http://schemas.microsoft.com/office/drawing/2014/main" id="{1073EAF0-ED41-4219-B76E-29572EB7812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48" name="Freeform 718">
                  <a:extLst>
                    <a:ext uri="{FF2B5EF4-FFF2-40B4-BE49-F238E27FC236}">
                      <a16:creationId xmlns:a16="http://schemas.microsoft.com/office/drawing/2014/main" id="{5A79683B-7619-435A-BE01-A21B49E40F8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45" name="Line 719">
                <a:extLst>
                  <a:ext uri="{FF2B5EF4-FFF2-40B4-BE49-F238E27FC236}">
                    <a16:creationId xmlns:a16="http://schemas.microsoft.com/office/drawing/2014/main" id="{8DF33707-4DF8-4611-9092-C1FD2B687C86}"/>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46" name="Line 720">
                <a:extLst>
                  <a:ext uri="{FF2B5EF4-FFF2-40B4-BE49-F238E27FC236}">
                    <a16:creationId xmlns:a16="http://schemas.microsoft.com/office/drawing/2014/main" id="{06698AAE-15C0-43EC-B11E-3455483B9498}"/>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52" name="Group 721">
              <a:extLst>
                <a:ext uri="{FF2B5EF4-FFF2-40B4-BE49-F238E27FC236}">
                  <a16:creationId xmlns:a16="http://schemas.microsoft.com/office/drawing/2014/main" id="{6159D731-374A-43B3-B45D-2C2FC54506A7}"/>
                </a:ext>
              </a:extLst>
            </p:cNvPr>
            <p:cNvGrpSpPr>
              <a:grpSpLocks/>
            </p:cNvGrpSpPr>
            <p:nvPr/>
          </p:nvGrpSpPr>
          <p:grpSpPr bwMode="auto">
            <a:xfrm>
              <a:off x="7743825" y="3643313"/>
              <a:ext cx="485775" cy="203200"/>
              <a:chOff x="4650" y="1129"/>
              <a:chExt cx="246" cy="95"/>
            </a:xfrm>
          </p:grpSpPr>
          <p:sp>
            <p:nvSpPr>
              <p:cNvPr id="1633" name="Oval 407">
                <a:extLst>
                  <a:ext uri="{FF2B5EF4-FFF2-40B4-BE49-F238E27FC236}">
                    <a16:creationId xmlns:a16="http://schemas.microsoft.com/office/drawing/2014/main" id="{9D9331E1-15CA-4E76-8125-BA9354D732EB}"/>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34" name="Rectangle 410">
                <a:extLst>
                  <a:ext uri="{FF2B5EF4-FFF2-40B4-BE49-F238E27FC236}">
                    <a16:creationId xmlns:a16="http://schemas.microsoft.com/office/drawing/2014/main" id="{BAADA6BC-78B2-4A0E-8D28-2C0E1567EFF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35" name="Oval 411">
                <a:extLst>
                  <a:ext uri="{FF2B5EF4-FFF2-40B4-BE49-F238E27FC236}">
                    <a16:creationId xmlns:a16="http://schemas.microsoft.com/office/drawing/2014/main" id="{1D705DE1-C038-4720-B37E-DFAA95D63283}"/>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36" name="Group 725">
                <a:extLst>
                  <a:ext uri="{FF2B5EF4-FFF2-40B4-BE49-F238E27FC236}">
                    <a16:creationId xmlns:a16="http://schemas.microsoft.com/office/drawing/2014/main" id="{7999B754-6EE9-4BBD-A996-F890207AE66E}"/>
                  </a:ext>
                </a:extLst>
              </p:cNvPr>
              <p:cNvGrpSpPr>
                <a:grpSpLocks/>
              </p:cNvGrpSpPr>
              <p:nvPr/>
            </p:nvGrpSpPr>
            <p:grpSpPr bwMode="auto">
              <a:xfrm>
                <a:off x="4699" y="1145"/>
                <a:ext cx="138" cy="29"/>
                <a:chOff x="2468" y="1332"/>
                <a:chExt cx="310" cy="60"/>
              </a:xfrm>
            </p:grpSpPr>
            <p:sp>
              <p:nvSpPr>
                <p:cNvPr id="1639" name="Freeform 726">
                  <a:extLst>
                    <a:ext uri="{FF2B5EF4-FFF2-40B4-BE49-F238E27FC236}">
                      <a16:creationId xmlns:a16="http://schemas.microsoft.com/office/drawing/2014/main" id="{E6CC4507-E3C8-4831-94C2-2CBB0C9EC79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40" name="Freeform 727">
                  <a:extLst>
                    <a:ext uri="{FF2B5EF4-FFF2-40B4-BE49-F238E27FC236}">
                      <a16:creationId xmlns:a16="http://schemas.microsoft.com/office/drawing/2014/main" id="{76189EBC-71D4-4B33-98BD-F957279AAA7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37" name="Line 728">
                <a:extLst>
                  <a:ext uri="{FF2B5EF4-FFF2-40B4-BE49-F238E27FC236}">
                    <a16:creationId xmlns:a16="http://schemas.microsoft.com/office/drawing/2014/main" id="{FA82D12A-6255-4065-85A5-7300C2875D63}"/>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38" name="Line 729">
                <a:extLst>
                  <a:ext uri="{FF2B5EF4-FFF2-40B4-BE49-F238E27FC236}">
                    <a16:creationId xmlns:a16="http://schemas.microsoft.com/office/drawing/2014/main" id="{F5E8F72E-20AB-4FD0-8DBE-3BCCEBF42580}"/>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553" name="Text Box 580">
              <a:extLst>
                <a:ext uri="{FF2B5EF4-FFF2-40B4-BE49-F238E27FC236}">
                  <a16:creationId xmlns:a16="http://schemas.microsoft.com/office/drawing/2014/main" id="{16650434-7EB1-42D2-852F-FC8514CCA3DD}"/>
                </a:ext>
              </a:extLst>
            </p:cNvPr>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移动网络</a:t>
              </a:r>
              <a:endParaRPr lang="en-US" altLang="zh-CN" sz="1600" dirty="0">
                <a:solidFill>
                  <a:srgbClr val="000099"/>
                </a:solidFill>
                <a:latin typeface="+mn-ea"/>
                <a:ea typeface="+mn-ea"/>
              </a:endParaRPr>
            </a:p>
          </p:txBody>
        </p:sp>
        <p:sp>
          <p:nvSpPr>
            <p:cNvPr id="1554" name="Text Box 580">
              <a:extLst>
                <a:ext uri="{FF2B5EF4-FFF2-40B4-BE49-F238E27FC236}">
                  <a16:creationId xmlns:a16="http://schemas.microsoft.com/office/drawing/2014/main" id="{3586837C-E570-4555-88A0-3E59C4EDF51C}"/>
                </a:ext>
              </a:extLst>
            </p:cNvPr>
            <p:cNvSpPr txBox="1">
              <a:spLocks noChangeArrowheads="1"/>
            </p:cNvSpPr>
            <p:nvPr/>
          </p:nvSpPr>
          <p:spPr bwMode="auto">
            <a:xfrm>
              <a:off x="7561263" y="2071688"/>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全球</a:t>
              </a:r>
              <a:r>
                <a:rPr lang="en-US" altLang="zh-CN" sz="1600" dirty="0">
                  <a:solidFill>
                    <a:srgbClr val="000099"/>
                  </a:solidFill>
                  <a:latin typeface="+mn-ea"/>
                  <a:ea typeface="+mn-ea"/>
                </a:rPr>
                <a:t> ISP</a:t>
              </a:r>
            </a:p>
          </p:txBody>
        </p:sp>
        <p:sp>
          <p:nvSpPr>
            <p:cNvPr id="1555" name="Text Box 580">
              <a:extLst>
                <a:ext uri="{FF2B5EF4-FFF2-40B4-BE49-F238E27FC236}">
                  <a16:creationId xmlns:a16="http://schemas.microsoft.com/office/drawing/2014/main" id="{8B4F8CFA-A5F9-4A28-A7C8-F32FF6121DA4}"/>
                </a:ext>
              </a:extLst>
            </p:cNvPr>
            <p:cNvSpPr txBox="1">
              <a:spLocks noChangeArrowheads="1"/>
            </p:cNvSpPr>
            <p:nvPr/>
          </p:nvSpPr>
          <p:spPr bwMode="auto">
            <a:xfrm>
              <a:off x="7337425" y="3298825"/>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区域</a:t>
              </a:r>
              <a:r>
                <a:rPr lang="en-US" altLang="zh-CN" sz="1600" dirty="0">
                  <a:solidFill>
                    <a:srgbClr val="000099"/>
                  </a:solidFill>
                  <a:latin typeface="+mn-ea"/>
                  <a:ea typeface="+mn-ea"/>
                </a:rPr>
                <a:t> ISP</a:t>
              </a:r>
            </a:p>
          </p:txBody>
        </p:sp>
        <p:sp>
          <p:nvSpPr>
            <p:cNvPr id="1556" name="Text Box 580">
              <a:extLst>
                <a:ext uri="{FF2B5EF4-FFF2-40B4-BE49-F238E27FC236}">
                  <a16:creationId xmlns:a16="http://schemas.microsoft.com/office/drawing/2014/main" id="{2016BCA7-A5AF-42D7-AEBB-EC65AD3A0DDD}"/>
                </a:ext>
              </a:extLst>
            </p:cNvPr>
            <p:cNvSpPr txBox="1">
              <a:spLocks noChangeArrowheads="1"/>
            </p:cNvSpPr>
            <p:nvPr/>
          </p:nvSpPr>
          <p:spPr bwMode="auto">
            <a:xfrm>
              <a:off x="6324600" y="2963863"/>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家庭网络</a:t>
              </a:r>
              <a:endParaRPr lang="en-US" altLang="zh-CN" sz="1600" dirty="0">
                <a:solidFill>
                  <a:srgbClr val="000099"/>
                </a:solidFill>
                <a:latin typeface="+mn-ea"/>
                <a:ea typeface="+mn-ea"/>
              </a:endParaRPr>
            </a:p>
          </p:txBody>
        </p:sp>
        <p:sp>
          <p:nvSpPr>
            <p:cNvPr id="1557" name="Text Box 580">
              <a:extLst>
                <a:ext uri="{FF2B5EF4-FFF2-40B4-BE49-F238E27FC236}">
                  <a16:creationId xmlns:a16="http://schemas.microsoft.com/office/drawing/2014/main" id="{1F2EA2EA-CF7C-4B0E-BDF1-40CB687EE2FC}"/>
                </a:ext>
              </a:extLst>
            </p:cNvPr>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机构网络</a:t>
              </a:r>
              <a:endParaRPr lang="en-US" altLang="zh-CN" sz="1600" dirty="0">
                <a:solidFill>
                  <a:srgbClr val="000099"/>
                </a:solidFill>
                <a:latin typeface="+mn-ea"/>
                <a:ea typeface="+mn-ea"/>
              </a:endParaRPr>
            </a:p>
          </p:txBody>
        </p:sp>
        <p:pic>
          <p:nvPicPr>
            <p:cNvPr id="1558" name="Picture 269" descr="cell_tower_radiation copy">
              <a:extLst>
                <a:ext uri="{FF2B5EF4-FFF2-40B4-BE49-F238E27FC236}">
                  <a16:creationId xmlns:a16="http://schemas.microsoft.com/office/drawing/2014/main" id="{13525813-72F9-4A91-90A7-D09BB1525AB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59" name="Group 347">
              <a:extLst>
                <a:ext uri="{FF2B5EF4-FFF2-40B4-BE49-F238E27FC236}">
                  <a16:creationId xmlns:a16="http://schemas.microsoft.com/office/drawing/2014/main" id="{547113EA-EF01-494C-BD6B-0F759F601AA4}"/>
                </a:ext>
              </a:extLst>
            </p:cNvPr>
            <p:cNvGrpSpPr>
              <a:grpSpLocks/>
            </p:cNvGrpSpPr>
            <p:nvPr/>
          </p:nvGrpSpPr>
          <p:grpSpPr bwMode="auto">
            <a:xfrm>
              <a:off x="7077272" y="3621727"/>
              <a:ext cx="493804" cy="228319"/>
              <a:chOff x="1871277" y="1576300"/>
              <a:chExt cx="1128371" cy="437861"/>
            </a:xfrm>
          </p:grpSpPr>
          <p:sp>
            <p:nvSpPr>
              <p:cNvPr id="1624" name="Oval 681">
                <a:extLst>
                  <a:ext uri="{FF2B5EF4-FFF2-40B4-BE49-F238E27FC236}">
                    <a16:creationId xmlns:a16="http://schemas.microsoft.com/office/drawing/2014/main" id="{0B005163-5F6D-4DFE-A78B-5D1A379A124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25" name="Rectangle 682">
                <a:extLst>
                  <a:ext uri="{FF2B5EF4-FFF2-40B4-BE49-F238E27FC236}">
                    <a16:creationId xmlns:a16="http://schemas.microsoft.com/office/drawing/2014/main" id="{4AA551BF-36E7-46F0-BB8C-6F3E9D99A205}"/>
                  </a:ext>
                </a:extLst>
              </p:cNvPr>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26" name="Oval 683">
                <a:extLst>
                  <a:ext uri="{FF2B5EF4-FFF2-40B4-BE49-F238E27FC236}">
                    <a16:creationId xmlns:a16="http://schemas.microsoft.com/office/drawing/2014/main" id="{621D9C60-F412-441A-8D8C-07E23F561AF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27" name="Freeform 684">
                <a:extLst>
                  <a:ext uri="{FF2B5EF4-FFF2-40B4-BE49-F238E27FC236}">
                    <a16:creationId xmlns:a16="http://schemas.microsoft.com/office/drawing/2014/main" id="{B828D598-FF96-474F-933C-D3A7365D588E}"/>
                  </a:ext>
                </a:extLst>
              </p:cNvPr>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28" name="Freeform 685">
                <a:extLst>
                  <a:ext uri="{FF2B5EF4-FFF2-40B4-BE49-F238E27FC236}">
                    <a16:creationId xmlns:a16="http://schemas.microsoft.com/office/drawing/2014/main" id="{A4CFCAEF-414E-4D68-BF90-90C46D2130A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29" name="Freeform 686">
                <a:extLst>
                  <a:ext uri="{FF2B5EF4-FFF2-40B4-BE49-F238E27FC236}">
                    <a16:creationId xmlns:a16="http://schemas.microsoft.com/office/drawing/2014/main" id="{FE8CEA53-28F3-4BE9-9E14-6B63E5427FE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30" name="Freeform 687">
                <a:extLst>
                  <a:ext uri="{FF2B5EF4-FFF2-40B4-BE49-F238E27FC236}">
                    <a16:creationId xmlns:a16="http://schemas.microsoft.com/office/drawing/2014/main" id="{7DEBDABF-2028-464D-B630-1026F862136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31" name="Straight Connector 688">
                <a:extLst>
                  <a:ext uri="{FF2B5EF4-FFF2-40B4-BE49-F238E27FC236}">
                    <a16:creationId xmlns:a16="http://schemas.microsoft.com/office/drawing/2014/main" id="{672C89CE-B446-4623-A45B-6174E93AFC2D}"/>
                  </a:ext>
                </a:extLst>
              </p:cNvPr>
              <p:cNvCxnSpPr>
                <a:cxnSpLocks noChangeShapeType="1"/>
                <a:endCxn id="162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32" name="Straight Connector 689">
                <a:extLst>
                  <a:ext uri="{FF2B5EF4-FFF2-40B4-BE49-F238E27FC236}">
                    <a16:creationId xmlns:a16="http://schemas.microsoft.com/office/drawing/2014/main" id="{317A61C8-F577-4976-BF76-BE57046F927E}"/>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0" name="Group 347">
              <a:extLst>
                <a:ext uri="{FF2B5EF4-FFF2-40B4-BE49-F238E27FC236}">
                  <a16:creationId xmlns:a16="http://schemas.microsoft.com/office/drawing/2014/main" id="{B20486A7-8918-4C6A-8425-9364314DE2B0}"/>
                </a:ext>
              </a:extLst>
            </p:cNvPr>
            <p:cNvGrpSpPr>
              <a:grpSpLocks/>
            </p:cNvGrpSpPr>
            <p:nvPr/>
          </p:nvGrpSpPr>
          <p:grpSpPr bwMode="auto">
            <a:xfrm>
              <a:off x="7733157" y="3638864"/>
              <a:ext cx="493804" cy="228319"/>
              <a:chOff x="1871277" y="1576300"/>
              <a:chExt cx="1128371" cy="437861"/>
            </a:xfrm>
          </p:grpSpPr>
          <p:sp>
            <p:nvSpPr>
              <p:cNvPr id="1615" name="Oval 672">
                <a:extLst>
                  <a:ext uri="{FF2B5EF4-FFF2-40B4-BE49-F238E27FC236}">
                    <a16:creationId xmlns:a16="http://schemas.microsoft.com/office/drawing/2014/main" id="{2FE6FAFB-0250-4B22-9CBF-07230E4F9FF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16" name="Rectangle 673">
                <a:extLst>
                  <a:ext uri="{FF2B5EF4-FFF2-40B4-BE49-F238E27FC236}">
                    <a16:creationId xmlns:a16="http://schemas.microsoft.com/office/drawing/2014/main" id="{3A8D35F9-5948-432C-B559-2FCF7D828181}"/>
                  </a:ext>
                </a:extLst>
              </p:cNvPr>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17" name="Oval 674">
                <a:extLst>
                  <a:ext uri="{FF2B5EF4-FFF2-40B4-BE49-F238E27FC236}">
                    <a16:creationId xmlns:a16="http://schemas.microsoft.com/office/drawing/2014/main" id="{5E0E2730-CB66-4B3C-8A4B-8DCFACE48D0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18" name="Freeform 675">
                <a:extLst>
                  <a:ext uri="{FF2B5EF4-FFF2-40B4-BE49-F238E27FC236}">
                    <a16:creationId xmlns:a16="http://schemas.microsoft.com/office/drawing/2014/main" id="{3B901AA5-BA8D-4D5E-A33E-817FAE3358B3}"/>
                  </a:ext>
                </a:extLst>
              </p:cNvPr>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19" name="Freeform 676">
                <a:extLst>
                  <a:ext uri="{FF2B5EF4-FFF2-40B4-BE49-F238E27FC236}">
                    <a16:creationId xmlns:a16="http://schemas.microsoft.com/office/drawing/2014/main" id="{5631C1A7-4EC9-4FCF-B3EE-2DF4008791F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20" name="Freeform 677">
                <a:extLst>
                  <a:ext uri="{FF2B5EF4-FFF2-40B4-BE49-F238E27FC236}">
                    <a16:creationId xmlns:a16="http://schemas.microsoft.com/office/drawing/2014/main" id="{358DF060-7718-4B52-924E-0976491A923E}"/>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21" name="Freeform 678">
                <a:extLst>
                  <a:ext uri="{FF2B5EF4-FFF2-40B4-BE49-F238E27FC236}">
                    <a16:creationId xmlns:a16="http://schemas.microsoft.com/office/drawing/2014/main" id="{BD5AAAF4-9AF1-4694-905D-50A5242A56D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22" name="Straight Connector 679">
                <a:extLst>
                  <a:ext uri="{FF2B5EF4-FFF2-40B4-BE49-F238E27FC236}">
                    <a16:creationId xmlns:a16="http://schemas.microsoft.com/office/drawing/2014/main" id="{F9B5397B-84E0-482E-A12D-9760A08D6D18}"/>
                  </a:ext>
                </a:extLst>
              </p:cNvPr>
              <p:cNvCxnSpPr>
                <a:cxnSpLocks noChangeShapeType="1"/>
                <a:endCxn id="161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23" name="Straight Connector 680">
                <a:extLst>
                  <a:ext uri="{FF2B5EF4-FFF2-40B4-BE49-F238E27FC236}">
                    <a16:creationId xmlns:a16="http://schemas.microsoft.com/office/drawing/2014/main" id="{8AD44854-5F5D-4236-B5A3-C766ADC3F1D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1" name="Group 347">
              <a:extLst>
                <a:ext uri="{FF2B5EF4-FFF2-40B4-BE49-F238E27FC236}">
                  <a16:creationId xmlns:a16="http://schemas.microsoft.com/office/drawing/2014/main" id="{E6FBC4AB-71EA-4382-9CED-D3D20C2BB94F}"/>
                </a:ext>
              </a:extLst>
            </p:cNvPr>
            <p:cNvGrpSpPr>
              <a:grpSpLocks/>
            </p:cNvGrpSpPr>
            <p:nvPr/>
          </p:nvGrpSpPr>
          <p:grpSpPr bwMode="auto">
            <a:xfrm>
              <a:off x="7397100" y="3903983"/>
              <a:ext cx="493804" cy="228319"/>
              <a:chOff x="1871277" y="1576300"/>
              <a:chExt cx="1128371" cy="437861"/>
            </a:xfrm>
          </p:grpSpPr>
          <p:sp>
            <p:nvSpPr>
              <p:cNvPr id="1606" name="Oval 663">
                <a:extLst>
                  <a:ext uri="{FF2B5EF4-FFF2-40B4-BE49-F238E27FC236}">
                    <a16:creationId xmlns:a16="http://schemas.microsoft.com/office/drawing/2014/main" id="{3FBD80EC-DCFC-4FFC-B852-A051DF19B52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07" name="Rectangle 664">
                <a:extLst>
                  <a:ext uri="{FF2B5EF4-FFF2-40B4-BE49-F238E27FC236}">
                    <a16:creationId xmlns:a16="http://schemas.microsoft.com/office/drawing/2014/main" id="{A87E151B-A0FB-49D8-964B-01DC8BC5539D}"/>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08" name="Oval 665">
                <a:extLst>
                  <a:ext uri="{FF2B5EF4-FFF2-40B4-BE49-F238E27FC236}">
                    <a16:creationId xmlns:a16="http://schemas.microsoft.com/office/drawing/2014/main" id="{3DD745A9-AF62-4B59-924F-342EC1628F76}"/>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09" name="Freeform 666">
                <a:extLst>
                  <a:ext uri="{FF2B5EF4-FFF2-40B4-BE49-F238E27FC236}">
                    <a16:creationId xmlns:a16="http://schemas.microsoft.com/office/drawing/2014/main" id="{2E5F4913-0F85-4CD9-8E36-3CE56197AE44}"/>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10" name="Freeform 667">
                <a:extLst>
                  <a:ext uri="{FF2B5EF4-FFF2-40B4-BE49-F238E27FC236}">
                    <a16:creationId xmlns:a16="http://schemas.microsoft.com/office/drawing/2014/main" id="{4C2B94C4-14D9-4C5A-9BD9-AA88F4ACEE9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11" name="Freeform 668">
                <a:extLst>
                  <a:ext uri="{FF2B5EF4-FFF2-40B4-BE49-F238E27FC236}">
                    <a16:creationId xmlns:a16="http://schemas.microsoft.com/office/drawing/2014/main" id="{A26F78DF-EB33-4C87-B7E5-F3108CDC26D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12" name="Freeform 669">
                <a:extLst>
                  <a:ext uri="{FF2B5EF4-FFF2-40B4-BE49-F238E27FC236}">
                    <a16:creationId xmlns:a16="http://schemas.microsoft.com/office/drawing/2014/main" id="{2A65BCD2-127C-4BA1-80C8-9E43F616A18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13" name="Straight Connector 670">
                <a:extLst>
                  <a:ext uri="{FF2B5EF4-FFF2-40B4-BE49-F238E27FC236}">
                    <a16:creationId xmlns:a16="http://schemas.microsoft.com/office/drawing/2014/main" id="{D3E5BA42-0DD3-4B2E-A739-4DABA26E888E}"/>
                  </a:ext>
                </a:extLst>
              </p:cNvPr>
              <p:cNvCxnSpPr>
                <a:cxnSpLocks noChangeShapeType="1"/>
                <a:endCxn id="16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14" name="Straight Connector 671">
                <a:extLst>
                  <a:ext uri="{FF2B5EF4-FFF2-40B4-BE49-F238E27FC236}">
                    <a16:creationId xmlns:a16="http://schemas.microsoft.com/office/drawing/2014/main" id="{5C777E26-7C0C-47F8-A45E-C249C15DC3F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2" name="Group 347">
              <a:extLst>
                <a:ext uri="{FF2B5EF4-FFF2-40B4-BE49-F238E27FC236}">
                  <a16:creationId xmlns:a16="http://schemas.microsoft.com/office/drawing/2014/main" id="{386E762D-8F8D-4798-B4B1-F423CE91FBD8}"/>
                </a:ext>
              </a:extLst>
            </p:cNvPr>
            <p:cNvGrpSpPr>
              <a:grpSpLocks/>
            </p:cNvGrpSpPr>
            <p:nvPr/>
          </p:nvGrpSpPr>
          <p:grpSpPr bwMode="auto">
            <a:xfrm>
              <a:off x="7195340" y="2756360"/>
              <a:ext cx="413310" cy="196874"/>
              <a:chOff x="1871277" y="1576300"/>
              <a:chExt cx="1128371" cy="437861"/>
            </a:xfrm>
          </p:grpSpPr>
          <p:sp>
            <p:nvSpPr>
              <p:cNvPr id="1597" name="Oval 654">
                <a:extLst>
                  <a:ext uri="{FF2B5EF4-FFF2-40B4-BE49-F238E27FC236}">
                    <a16:creationId xmlns:a16="http://schemas.microsoft.com/office/drawing/2014/main" id="{04B9E042-5977-4535-8988-150325B5833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98" name="Rectangle 655">
                <a:extLst>
                  <a:ext uri="{FF2B5EF4-FFF2-40B4-BE49-F238E27FC236}">
                    <a16:creationId xmlns:a16="http://schemas.microsoft.com/office/drawing/2014/main" id="{9F1E723B-D702-49CE-9FF3-5DDBA30754EF}"/>
                  </a:ext>
                </a:extLst>
              </p:cNvPr>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99" name="Oval 656">
                <a:extLst>
                  <a:ext uri="{FF2B5EF4-FFF2-40B4-BE49-F238E27FC236}">
                    <a16:creationId xmlns:a16="http://schemas.microsoft.com/office/drawing/2014/main" id="{840C31E6-796E-4C4B-92D0-03CCE70969D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00" name="Freeform 657">
                <a:extLst>
                  <a:ext uri="{FF2B5EF4-FFF2-40B4-BE49-F238E27FC236}">
                    <a16:creationId xmlns:a16="http://schemas.microsoft.com/office/drawing/2014/main" id="{4B5C7076-FE4F-49E3-AA82-A8EC1D1D4245}"/>
                  </a:ext>
                </a:extLst>
              </p:cNvPr>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01" name="Freeform 658">
                <a:extLst>
                  <a:ext uri="{FF2B5EF4-FFF2-40B4-BE49-F238E27FC236}">
                    <a16:creationId xmlns:a16="http://schemas.microsoft.com/office/drawing/2014/main" id="{9AB6FD75-8DBE-4C7B-81AD-531FD66FCEE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02" name="Freeform 659">
                <a:extLst>
                  <a:ext uri="{FF2B5EF4-FFF2-40B4-BE49-F238E27FC236}">
                    <a16:creationId xmlns:a16="http://schemas.microsoft.com/office/drawing/2014/main" id="{0E1E63CE-07D5-44F6-8BDC-5F8E9A03E1C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03" name="Freeform 660">
                <a:extLst>
                  <a:ext uri="{FF2B5EF4-FFF2-40B4-BE49-F238E27FC236}">
                    <a16:creationId xmlns:a16="http://schemas.microsoft.com/office/drawing/2014/main" id="{250E4702-B68C-4617-9D8B-1E59E41C5C8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04" name="Straight Connector 661">
                <a:extLst>
                  <a:ext uri="{FF2B5EF4-FFF2-40B4-BE49-F238E27FC236}">
                    <a16:creationId xmlns:a16="http://schemas.microsoft.com/office/drawing/2014/main" id="{876D2A92-878E-4C7D-BB97-07820C61D62D}"/>
                  </a:ext>
                </a:extLst>
              </p:cNvPr>
              <p:cNvCxnSpPr>
                <a:cxnSpLocks noChangeShapeType="1"/>
                <a:endCxn id="1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05" name="Straight Connector 662">
                <a:extLst>
                  <a:ext uri="{FF2B5EF4-FFF2-40B4-BE49-F238E27FC236}">
                    <a16:creationId xmlns:a16="http://schemas.microsoft.com/office/drawing/2014/main" id="{BBDD9DA3-212B-4AF3-B950-26C4A9F774A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3" name="Group 347">
              <a:extLst>
                <a:ext uri="{FF2B5EF4-FFF2-40B4-BE49-F238E27FC236}">
                  <a16:creationId xmlns:a16="http://schemas.microsoft.com/office/drawing/2014/main" id="{472734B7-89E6-407F-BB7E-EC4E3C1F052F}"/>
                </a:ext>
              </a:extLst>
            </p:cNvPr>
            <p:cNvGrpSpPr>
              <a:grpSpLocks/>
            </p:cNvGrpSpPr>
            <p:nvPr/>
          </p:nvGrpSpPr>
          <p:grpSpPr bwMode="auto">
            <a:xfrm>
              <a:off x="7677419" y="2378982"/>
              <a:ext cx="413310" cy="196874"/>
              <a:chOff x="1871277" y="1576300"/>
              <a:chExt cx="1128371" cy="437861"/>
            </a:xfrm>
          </p:grpSpPr>
          <p:sp>
            <p:nvSpPr>
              <p:cNvPr id="1588" name="Oval 645">
                <a:extLst>
                  <a:ext uri="{FF2B5EF4-FFF2-40B4-BE49-F238E27FC236}">
                    <a16:creationId xmlns:a16="http://schemas.microsoft.com/office/drawing/2014/main" id="{172B4B5A-EA1C-46B6-976F-F3FD1FB9942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89" name="Rectangle 646">
                <a:extLst>
                  <a:ext uri="{FF2B5EF4-FFF2-40B4-BE49-F238E27FC236}">
                    <a16:creationId xmlns:a16="http://schemas.microsoft.com/office/drawing/2014/main" id="{83B440D7-39E5-4D6D-97CA-A29F22E10DC9}"/>
                  </a:ext>
                </a:extLst>
              </p:cNvPr>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90" name="Oval 647">
                <a:extLst>
                  <a:ext uri="{FF2B5EF4-FFF2-40B4-BE49-F238E27FC236}">
                    <a16:creationId xmlns:a16="http://schemas.microsoft.com/office/drawing/2014/main" id="{9160193A-232C-4009-BD87-4CDC02F549E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91" name="Freeform 648">
                <a:extLst>
                  <a:ext uri="{FF2B5EF4-FFF2-40B4-BE49-F238E27FC236}">
                    <a16:creationId xmlns:a16="http://schemas.microsoft.com/office/drawing/2014/main" id="{1FA4D26F-A5D9-4314-8CA2-59B49BA3F326}"/>
                  </a:ext>
                </a:extLst>
              </p:cNvPr>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92" name="Freeform 649">
                <a:extLst>
                  <a:ext uri="{FF2B5EF4-FFF2-40B4-BE49-F238E27FC236}">
                    <a16:creationId xmlns:a16="http://schemas.microsoft.com/office/drawing/2014/main" id="{F5121465-949C-4524-A884-A768B23A0114}"/>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93" name="Freeform 650">
                <a:extLst>
                  <a:ext uri="{FF2B5EF4-FFF2-40B4-BE49-F238E27FC236}">
                    <a16:creationId xmlns:a16="http://schemas.microsoft.com/office/drawing/2014/main" id="{842EEB31-FCA8-4BDE-8771-95F6BDBA7E8D}"/>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94" name="Freeform 651">
                <a:extLst>
                  <a:ext uri="{FF2B5EF4-FFF2-40B4-BE49-F238E27FC236}">
                    <a16:creationId xmlns:a16="http://schemas.microsoft.com/office/drawing/2014/main" id="{3282D5B1-2DDE-492B-B198-CC4D3F494AB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595" name="Straight Connector 652">
                <a:extLst>
                  <a:ext uri="{FF2B5EF4-FFF2-40B4-BE49-F238E27FC236}">
                    <a16:creationId xmlns:a16="http://schemas.microsoft.com/office/drawing/2014/main" id="{C4144D2C-6CC0-4481-872B-60C9F56D9D56}"/>
                  </a:ext>
                </a:extLst>
              </p:cNvPr>
              <p:cNvCxnSpPr>
                <a:cxnSpLocks noChangeShapeType="1"/>
                <a:endCxn id="1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96" name="Straight Connector 653">
                <a:extLst>
                  <a:ext uri="{FF2B5EF4-FFF2-40B4-BE49-F238E27FC236}">
                    <a16:creationId xmlns:a16="http://schemas.microsoft.com/office/drawing/2014/main" id="{45529BB8-6FF3-4723-906D-4A359E72BE2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4" name="Group 347">
              <a:extLst>
                <a:ext uri="{FF2B5EF4-FFF2-40B4-BE49-F238E27FC236}">
                  <a16:creationId xmlns:a16="http://schemas.microsoft.com/office/drawing/2014/main" id="{55660521-8077-45A2-B5C7-B01243200F7A}"/>
                </a:ext>
              </a:extLst>
            </p:cNvPr>
            <p:cNvGrpSpPr>
              <a:grpSpLocks/>
            </p:cNvGrpSpPr>
            <p:nvPr/>
          </p:nvGrpSpPr>
          <p:grpSpPr bwMode="auto">
            <a:xfrm>
              <a:off x="7186342" y="2486295"/>
              <a:ext cx="413310" cy="196874"/>
              <a:chOff x="1871277" y="1576300"/>
              <a:chExt cx="1128371" cy="437861"/>
            </a:xfrm>
          </p:grpSpPr>
          <p:sp>
            <p:nvSpPr>
              <p:cNvPr id="1579" name="Oval 636">
                <a:extLst>
                  <a:ext uri="{FF2B5EF4-FFF2-40B4-BE49-F238E27FC236}">
                    <a16:creationId xmlns:a16="http://schemas.microsoft.com/office/drawing/2014/main" id="{1F71F5B0-E13B-42DB-B40F-575D80E0182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80" name="Rectangle 637">
                <a:extLst>
                  <a:ext uri="{FF2B5EF4-FFF2-40B4-BE49-F238E27FC236}">
                    <a16:creationId xmlns:a16="http://schemas.microsoft.com/office/drawing/2014/main" id="{2D6B8094-FA3D-47EE-892A-EB80CD780A7D}"/>
                  </a:ext>
                </a:extLst>
              </p:cNvPr>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81" name="Oval 638">
                <a:extLst>
                  <a:ext uri="{FF2B5EF4-FFF2-40B4-BE49-F238E27FC236}">
                    <a16:creationId xmlns:a16="http://schemas.microsoft.com/office/drawing/2014/main" id="{840D3B0A-8427-4660-B5E0-FFE83654765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82" name="Freeform 639">
                <a:extLst>
                  <a:ext uri="{FF2B5EF4-FFF2-40B4-BE49-F238E27FC236}">
                    <a16:creationId xmlns:a16="http://schemas.microsoft.com/office/drawing/2014/main" id="{D80FD0C2-BCF4-4485-998B-369A5C8B24CB}"/>
                  </a:ext>
                </a:extLst>
              </p:cNvPr>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83" name="Freeform 640">
                <a:extLst>
                  <a:ext uri="{FF2B5EF4-FFF2-40B4-BE49-F238E27FC236}">
                    <a16:creationId xmlns:a16="http://schemas.microsoft.com/office/drawing/2014/main" id="{E67F7B2E-B624-451E-BC2C-7CE35B65CAC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84" name="Freeform 641">
                <a:extLst>
                  <a:ext uri="{FF2B5EF4-FFF2-40B4-BE49-F238E27FC236}">
                    <a16:creationId xmlns:a16="http://schemas.microsoft.com/office/drawing/2014/main" id="{722DA837-D064-42BA-B665-74558AABF8D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85" name="Freeform 642">
                <a:extLst>
                  <a:ext uri="{FF2B5EF4-FFF2-40B4-BE49-F238E27FC236}">
                    <a16:creationId xmlns:a16="http://schemas.microsoft.com/office/drawing/2014/main" id="{BB0FF252-0A4B-437B-BF21-64732DF5924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586" name="Straight Connector 643">
                <a:extLst>
                  <a:ext uri="{FF2B5EF4-FFF2-40B4-BE49-F238E27FC236}">
                    <a16:creationId xmlns:a16="http://schemas.microsoft.com/office/drawing/2014/main" id="{E6905BD4-472D-42C0-971C-879B3595047F}"/>
                  </a:ext>
                </a:extLst>
              </p:cNvPr>
              <p:cNvCxnSpPr>
                <a:cxnSpLocks noChangeShapeType="1"/>
                <a:endCxn id="1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87" name="Straight Connector 644">
                <a:extLst>
                  <a:ext uri="{FF2B5EF4-FFF2-40B4-BE49-F238E27FC236}">
                    <a16:creationId xmlns:a16="http://schemas.microsoft.com/office/drawing/2014/main" id="{4E5B9260-2F77-436E-9683-F23221E1C68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5" name="Group 347">
              <a:extLst>
                <a:ext uri="{FF2B5EF4-FFF2-40B4-BE49-F238E27FC236}">
                  <a16:creationId xmlns:a16="http://schemas.microsoft.com/office/drawing/2014/main" id="{C2D288A0-B777-4968-B626-FCAFBC69FB26}"/>
                </a:ext>
              </a:extLst>
            </p:cNvPr>
            <p:cNvGrpSpPr>
              <a:grpSpLocks/>
            </p:cNvGrpSpPr>
            <p:nvPr/>
          </p:nvGrpSpPr>
          <p:grpSpPr bwMode="auto">
            <a:xfrm>
              <a:off x="7750914" y="2756819"/>
              <a:ext cx="413310" cy="196874"/>
              <a:chOff x="1871277" y="1576300"/>
              <a:chExt cx="1128371" cy="437861"/>
            </a:xfrm>
          </p:grpSpPr>
          <p:sp>
            <p:nvSpPr>
              <p:cNvPr id="1570" name="Oval 627">
                <a:extLst>
                  <a:ext uri="{FF2B5EF4-FFF2-40B4-BE49-F238E27FC236}">
                    <a16:creationId xmlns:a16="http://schemas.microsoft.com/office/drawing/2014/main" id="{4E273282-0AF8-4545-86C2-2B9D7D093E06}"/>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71" name="Rectangle 628">
                <a:extLst>
                  <a:ext uri="{FF2B5EF4-FFF2-40B4-BE49-F238E27FC236}">
                    <a16:creationId xmlns:a16="http://schemas.microsoft.com/office/drawing/2014/main" id="{0BB59072-47E4-44E2-B6FD-03DC54D660EF}"/>
                  </a:ext>
                </a:extLst>
              </p:cNvPr>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72" name="Oval 629">
                <a:extLst>
                  <a:ext uri="{FF2B5EF4-FFF2-40B4-BE49-F238E27FC236}">
                    <a16:creationId xmlns:a16="http://schemas.microsoft.com/office/drawing/2014/main" id="{F08F9DC2-C3A7-493B-9D9C-D5322462311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73" name="Freeform 630">
                <a:extLst>
                  <a:ext uri="{FF2B5EF4-FFF2-40B4-BE49-F238E27FC236}">
                    <a16:creationId xmlns:a16="http://schemas.microsoft.com/office/drawing/2014/main" id="{51F0266C-DF25-427E-9170-E7055061325B}"/>
                  </a:ext>
                </a:extLst>
              </p:cNvPr>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74" name="Freeform 631">
                <a:extLst>
                  <a:ext uri="{FF2B5EF4-FFF2-40B4-BE49-F238E27FC236}">
                    <a16:creationId xmlns:a16="http://schemas.microsoft.com/office/drawing/2014/main" id="{203D2792-EDED-4E6F-8CD2-7197F6702A7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75" name="Freeform 632">
                <a:extLst>
                  <a:ext uri="{FF2B5EF4-FFF2-40B4-BE49-F238E27FC236}">
                    <a16:creationId xmlns:a16="http://schemas.microsoft.com/office/drawing/2014/main" id="{7DE59C7B-51B3-4B4D-949A-6EB54DFD34A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76" name="Freeform 633">
                <a:extLst>
                  <a:ext uri="{FF2B5EF4-FFF2-40B4-BE49-F238E27FC236}">
                    <a16:creationId xmlns:a16="http://schemas.microsoft.com/office/drawing/2014/main" id="{CAA6F200-C553-4F21-B8D4-716A18D8D08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577" name="Straight Connector 634">
                <a:extLst>
                  <a:ext uri="{FF2B5EF4-FFF2-40B4-BE49-F238E27FC236}">
                    <a16:creationId xmlns:a16="http://schemas.microsoft.com/office/drawing/2014/main" id="{C1CF1A9A-642E-4D91-9CAB-29593BF4F05B}"/>
                  </a:ext>
                </a:extLst>
              </p:cNvPr>
              <p:cNvCxnSpPr>
                <a:cxnSpLocks noChangeShapeType="1"/>
                <a:endCxn id="1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78" name="Straight Connector 635">
                <a:extLst>
                  <a:ext uri="{FF2B5EF4-FFF2-40B4-BE49-F238E27FC236}">
                    <a16:creationId xmlns:a16="http://schemas.microsoft.com/office/drawing/2014/main" id="{7719EE93-0E18-48C5-9D33-0B6351CEE0A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1566" name="Picture 1005" descr="antenna_stylized">
              <a:extLst>
                <a:ext uri="{FF2B5EF4-FFF2-40B4-BE49-F238E27FC236}">
                  <a16:creationId xmlns:a16="http://schemas.microsoft.com/office/drawing/2014/main" id="{A4B0B58C-F2FB-4EBE-93B3-34BFE09223E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7" name="Picture 1005" descr="antenna_stylized">
              <a:extLst>
                <a:ext uri="{FF2B5EF4-FFF2-40B4-BE49-F238E27FC236}">
                  <a16:creationId xmlns:a16="http://schemas.microsoft.com/office/drawing/2014/main" id="{FF9A7C83-BA42-4CF5-A1C7-DF551EB447F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8" name="Picture 1005" descr="antenna_stylized">
              <a:extLst>
                <a:ext uri="{FF2B5EF4-FFF2-40B4-BE49-F238E27FC236}">
                  <a16:creationId xmlns:a16="http://schemas.microsoft.com/office/drawing/2014/main" id="{6B19D0D7-D41F-4D7B-8B5D-F88B1504C87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9" name="Picture 934" descr="antenna_radiation_stylized">
              <a:extLst>
                <a:ext uri="{FF2B5EF4-FFF2-40B4-BE49-F238E27FC236}">
                  <a16:creationId xmlns:a16="http://schemas.microsoft.com/office/drawing/2014/main" id="{C07D04E3-8D1D-4F4B-A7B9-CD724E67B6F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25148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dissolve">
                                      <p:cBhvr>
                                        <p:cTn id="7" dur="500"/>
                                        <p:tgtEl>
                                          <p:spTgt spid="921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219">
                                            <p:txEl>
                                              <p:pRg st="1" end="1"/>
                                            </p:txEl>
                                          </p:spTgt>
                                        </p:tgtEl>
                                        <p:attrNameLst>
                                          <p:attrName>style.visibility</p:attrName>
                                        </p:attrNameLst>
                                      </p:cBhvr>
                                      <p:to>
                                        <p:strVal val="visible"/>
                                      </p:to>
                                    </p:set>
                                    <p:animEffect transition="in" filter="dissolve">
                                      <p:cBhvr>
                                        <p:cTn id="10" dur="500"/>
                                        <p:tgtEl>
                                          <p:spTgt spid="9219">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animEffect transition="in" filter="dissolve">
                                      <p:cBhvr>
                                        <p:cTn id="13" dur="500"/>
                                        <p:tgtEl>
                                          <p:spTgt spid="9219">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0088">
                                            <p:txEl>
                                              <p:pRg st="0" end="0"/>
                                            </p:txEl>
                                          </p:spTgt>
                                        </p:tgtEl>
                                        <p:attrNameLst>
                                          <p:attrName>style.visibility</p:attrName>
                                        </p:attrNameLst>
                                      </p:cBhvr>
                                      <p:to>
                                        <p:strVal val="visible"/>
                                      </p:to>
                                    </p:set>
                                    <p:animEffect transition="in" filter="dissolve">
                                      <p:cBhvr>
                                        <p:cTn id="16" dur="500"/>
                                        <p:tgtEl>
                                          <p:spTgt spid="10088">
                                            <p:txEl>
                                              <p:pRg st="0" end="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0088">
                                            <p:txEl>
                                              <p:pRg st="1" end="1"/>
                                            </p:txEl>
                                          </p:spTgt>
                                        </p:tgtEl>
                                        <p:attrNameLst>
                                          <p:attrName>style.visibility</p:attrName>
                                        </p:attrNameLst>
                                      </p:cBhvr>
                                      <p:to>
                                        <p:strVal val="visible"/>
                                      </p:to>
                                    </p:set>
                                    <p:animEffect transition="in" filter="dissolve">
                                      <p:cBhvr>
                                        <p:cTn id="19" dur="500"/>
                                        <p:tgtEl>
                                          <p:spTgt spid="10088">
                                            <p:txEl>
                                              <p:pRg st="1" end="1"/>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0089">
                                            <p:txEl>
                                              <p:pRg st="0" end="0"/>
                                            </p:txEl>
                                          </p:spTgt>
                                        </p:tgtEl>
                                        <p:attrNameLst>
                                          <p:attrName>style.visibility</p:attrName>
                                        </p:attrNameLst>
                                      </p:cBhvr>
                                      <p:to>
                                        <p:strVal val="visible"/>
                                      </p:to>
                                    </p:set>
                                    <p:animEffect transition="in" filter="dissolve">
                                      <p:cBhvr>
                                        <p:cTn id="22" dur="500"/>
                                        <p:tgtEl>
                                          <p:spTgt spid="10089">
                                            <p:txEl>
                                              <p:pRg st="0" end="0"/>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0089">
                                            <p:txEl>
                                              <p:pRg st="1" end="1"/>
                                            </p:txEl>
                                          </p:spTgt>
                                        </p:tgtEl>
                                        <p:attrNameLst>
                                          <p:attrName>style.visibility</p:attrName>
                                        </p:attrNameLst>
                                      </p:cBhvr>
                                      <p:to>
                                        <p:strVal val="visible"/>
                                      </p:to>
                                    </p:set>
                                    <p:animEffect transition="in" filter="dissolve">
                                      <p:cBhvr>
                                        <p:cTn id="25" dur="500"/>
                                        <p:tgtEl>
                                          <p:spTgt spid="10089">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0089">
                                            <p:txEl>
                                              <p:pRg st="2" end="2"/>
                                            </p:txEl>
                                          </p:spTgt>
                                        </p:tgtEl>
                                        <p:attrNameLst>
                                          <p:attrName>style.visibility</p:attrName>
                                        </p:attrNameLst>
                                      </p:cBhvr>
                                      <p:to>
                                        <p:strVal val="visible"/>
                                      </p:to>
                                    </p:set>
                                    <p:animEffect transition="in" filter="dissolve">
                                      <p:cBhvr>
                                        <p:cTn id="28" dur="500"/>
                                        <p:tgtEl>
                                          <p:spTgt spid="100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6C0E107-4E2B-4BF4-BFA7-8B1577A2FC63}" type="slidenum">
              <a:rPr lang="en-US" altLang="zh-CN" sz="1200" smtClean="0">
                <a:solidFill>
                  <a:schemeClr val="accent4"/>
                </a:solidFill>
                <a:latin typeface="Tahoma" panose="020B0604030504040204" pitchFamily="34" charset="0"/>
              </a:rPr>
              <a:pPr/>
              <a:t>17</a:t>
            </a:fld>
            <a:endParaRPr lang="en-US" altLang="zh-CN" sz="1200" dirty="0">
              <a:solidFill>
                <a:schemeClr val="accent4"/>
              </a:solidFill>
              <a:latin typeface="Tahoma" panose="020B0604030504040204" pitchFamily="34" charset="0"/>
            </a:endParaRPr>
          </a:p>
        </p:txBody>
      </p:sp>
      <p:sp>
        <p:nvSpPr>
          <p:cNvPr id="37890" name="Rectangle 2"/>
          <p:cNvSpPr>
            <a:spLocks noGrp="1" noChangeArrowheads="1"/>
          </p:cNvSpPr>
          <p:nvPr>
            <p:ph type="title" idx="4294967295"/>
          </p:nvPr>
        </p:nvSpPr>
        <p:spPr>
          <a:xfrm>
            <a:off x="263352" y="196850"/>
            <a:ext cx="8382000" cy="835025"/>
          </a:xfrm>
        </p:spPr>
        <p:txBody>
          <a:bodyPr>
            <a:normAutofit/>
          </a:bodyPr>
          <a:lstStyle/>
          <a:p>
            <a:pPr eaLnBrk="1" hangingPunct="1"/>
            <a:r>
              <a:rPr lang="zh-CN" altLang="en-US" sz="3600" dirty="0"/>
              <a:t>接入网与物理媒介</a:t>
            </a:r>
            <a:endParaRPr lang="en-US" altLang="zh-CN" dirty="0"/>
          </a:p>
        </p:txBody>
      </p:sp>
      <p:sp>
        <p:nvSpPr>
          <p:cNvPr id="51203" name="Rectangle 3"/>
          <p:cNvSpPr>
            <a:spLocks noGrp="1" noChangeArrowheads="1"/>
          </p:cNvSpPr>
          <p:nvPr>
            <p:ph type="body" sz="half" idx="4294967295"/>
          </p:nvPr>
        </p:nvSpPr>
        <p:spPr>
          <a:xfrm>
            <a:off x="2169708" y="1362515"/>
            <a:ext cx="4010025" cy="5010150"/>
          </a:xfrm>
        </p:spPr>
        <p:txBody>
          <a:bodyPr>
            <a:normAutofit/>
          </a:bodyPr>
          <a:lstStyle/>
          <a:p>
            <a:pPr eaLnBrk="1" hangingPunct="1">
              <a:buFont typeface="Wingdings" charset="0"/>
              <a:buNone/>
              <a:defRPr/>
            </a:pPr>
            <a:r>
              <a:rPr lang="en-US" i="1" dirty="0">
                <a:solidFill>
                  <a:srgbClr val="CC0000"/>
                </a:solidFill>
                <a:latin typeface="+mn-ea"/>
                <a:ea typeface="+mn-ea"/>
              </a:rPr>
              <a:t>Q: </a:t>
            </a:r>
            <a:r>
              <a:rPr lang="zh-CN" altLang="en-US" dirty="0">
                <a:solidFill>
                  <a:srgbClr val="CC0000"/>
                </a:solidFill>
                <a:latin typeface="+mn-ea"/>
                <a:ea typeface="+mn-ea"/>
              </a:rPr>
              <a:t>如何连接端系统到边缘路由器</a:t>
            </a:r>
            <a:r>
              <a:rPr lang="en-US" dirty="0">
                <a:solidFill>
                  <a:srgbClr val="CC0000"/>
                </a:solidFill>
                <a:latin typeface="+mn-ea"/>
                <a:ea typeface="+mn-ea"/>
              </a:rPr>
              <a:t>?</a:t>
            </a:r>
          </a:p>
          <a:p>
            <a:pPr marL="287338" indent="-287338">
              <a:buFont typeface="Wingdings" charset="2"/>
              <a:buChar char="§"/>
              <a:defRPr/>
            </a:pPr>
            <a:r>
              <a:rPr lang="zh-CN" altLang="en-US" sz="2400" dirty="0">
                <a:latin typeface="+mn-ea"/>
                <a:ea typeface="+mn-ea"/>
              </a:rPr>
              <a:t>住宅接入网</a:t>
            </a:r>
            <a:endParaRPr lang="en-US" sz="2400" dirty="0">
              <a:latin typeface="+mn-ea"/>
              <a:ea typeface="+mn-ea"/>
            </a:endParaRPr>
          </a:p>
          <a:p>
            <a:pPr marL="287338" indent="-287338">
              <a:buFont typeface="Wingdings" charset="2"/>
              <a:buChar char="§"/>
              <a:defRPr/>
            </a:pPr>
            <a:r>
              <a:rPr lang="zh-CN" altLang="en-US" sz="2400" dirty="0">
                <a:latin typeface="+mn-ea"/>
                <a:ea typeface="+mn-ea"/>
              </a:rPr>
              <a:t>机构接入网</a:t>
            </a:r>
            <a:r>
              <a:rPr lang="en-US" sz="2400" dirty="0">
                <a:latin typeface="+mn-ea"/>
                <a:ea typeface="+mn-ea"/>
              </a:rPr>
              <a:t> (</a:t>
            </a:r>
            <a:r>
              <a:rPr lang="zh-CN" altLang="en-US" sz="2400" dirty="0">
                <a:latin typeface="+mn-ea"/>
                <a:ea typeface="+mn-ea"/>
              </a:rPr>
              <a:t>学校</a:t>
            </a:r>
            <a:r>
              <a:rPr lang="en-US" sz="2400" dirty="0">
                <a:latin typeface="+mn-ea"/>
                <a:ea typeface="+mn-ea"/>
              </a:rPr>
              <a:t>, </a:t>
            </a:r>
            <a:r>
              <a:rPr lang="zh-CN" altLang="en-US" sz="2400" dirty="0">
                <a:latin typeface="+mn-ea"/>
                <a:ea typeface="+mn-ea"/>
              </a:rPr>
              <a:t>公司</a:t>
            </a:r>
            <a:r>
              <a:rPr lang="en-US" sz="2400" dirty="0">
                <a:latin typeface="+mn-ea"/>
                <a:ea typeface="+mn-ea"/>
              </a:rPr>
              <a:t>)</a:t>
            </a:r>
          </a:p>
          <a:p>
            <a:pPr marL="287338" indent="-287338">
              <a:spcAft>
                <a:spcPct val="30000"/>
              </a:spcAft>
              <a:buFont typeface="Wingdings" charset="2"/>
              <a:buChar char="§"/>
              <a:defRPr/>
            </a:pPr>
            <a:r>
              <a:rPr lang="zh-CN" altLang="en-US" sz="2400" dirty="0">
                <a:latin typeface="+mn-ea"/>
                <a:ea typeface="+mn-ea"/>
              </a:rPr>
              <a:t>移动接入网</a:t>
            </a:r>
            <a:endParaRPr lang="en-US" sz="2400" dirty="0">
              <a:solidFill>
                <a:srgbClr val="FF0000"/>
              </a:solidFill>
              <a:latin typeface="+mn-ea"/>
              <a:ea typeface="+mn-ea"/>
            </a:endParaRPr>
          </a:p>
          <a:p>
            <a:pPr eaLnBrk="1" hangingPunct="1">
              <a:buFont typeface="Wingdings" charset="0"/>
              <a:buNone/>
              <a:defRPr/>
            </a:pPr>
            <a:r>
              <a:rPr lang="zh-CN" altLang="en-US" dirty="0">
                <a:solidFill>
                  <a:srgbClr val="CC0000"/>
                </a:solidFill>
                <a:latin typeface="+mn-ea"/>
                <a:ea typeface="+mn-ea"/>
              </a:rPr>
              <a:t>熟知</a:t>
            </a:r>
            <a:r>
              <a:rPr lang="en-US" dirty="0">
                <a:solidFill>
                  <a:srgbClr val="CC0000"/>
                </a:solidFill>
                <a:latin typeface="+mn-ea"/>
                <a:ea typeface="+mn-ea"/>
              </a:rPr>
              <a:t>: </a:t>
            </a:r>
          </a:p>
          <a:p>
            <a:pPr marL="287338" indent="-287338">
              <a:buFont typeface="Wingdings" charset="2"/>
              <a:buChar char="§"/>
              <a:defRPr/>
            </a:pPr>
            <a:r>
              <a:rPr lang="zh-CN" altLang="en-US" sz="2400" dirty="0">
                <a:latin typeface="+mn-ea"/>
                <a:ea typeface="+mn-ea"/>
              </a:rPr>
              <a:t>接入网络的带宽</a:t>
            </a:r>
            <a:r>
              <a:rPr lang="en-US" sz="2400" dirty="0">
                <a:latin typeface="+mn-ea"/>
                <a:ea typeface="+mn-ea"/>
              </a:rPr>
              <a:t>(bits per second) ?</a:t>
            </a:r>
          </a:p>
          <a:p>
            <a:pPr marL="287338" indent="-287338">
              <a:buFont typeface="Wingdings" charset="2"/>
              <a:buChar char="§"/>
              <a:defRPr/>
            </a:pPr>
            <a:r>
              <a:rPr lang="zh-CN" altLang="en-US" sz="2400" dirty="0">
                <a:latin typeface="+mn-ea"/>
                <a:ea typeface="+mn-ea"/>
              </a:rPr>
              <a:t>共享</a:t>
            </a:r>
            <a:r>
              <a:rPr lang="zh-CN" altLang="en-US" sz="2400">
                <a:latin typeface="+mn-ea"/>
                <a:ea typeface="+mn-ea"/>
              </a:rPr>
              <a:t>还是专用</a:t>
            </a:r>
            <a:r>
              <a:rPr lang="en-US" sz="2400">
                <a:latin typeface="+mn-ea"/>
                <a:ea typeface="+mn-ea"/>
              </a:rPr>
              <a:t>?</a:t>
            </a:r>
            <a:endParaRPr lang="en-US" sz="2400" dirty="0">
              <a:latin typeface="+mn-ea"/>
              <a:ea typeface="+mn-ea"/>
            </a:endParaRPr>
          </a:p>
        </p:txBody>
      </p:sp>
      <p:pic>
        <p:nvPicPr>
          <p:cNvPr id="37892" name="Picture 9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36" y="908720"/>
            <a:ext cx="4104456" cy="94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894" name="Group 2"/>
          <p:cNvGrpSpPr>
            <a:grpSpLocks/>
          </p:cNvGrpSpPr>
          <p:nvPr/>
        </p:nvGrpSpPr>
        <p:grpSpPr bwMode="auto">
          <a:xfrm>
            <a:off x="6726239" y="1546226"/>
            <a:ext cx="3551237" cy="4449763"/>
            <a:chOff x="5202238" y="1546225"/>
            <a:chExt cx="3551237" cy="4450443"/>
          </a:xfrm>
        </p:grpSpPr>
        <p:sp>
          <p:nvSpPr>
            <p:cNvPr id="37895"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896" name="Group 666"/>
            <p:cNvGrpSpPr>
              <a:grpSpLocks/>
            </p:cNvGrpSpPr>
            <p:nvPr/>
          </p:nvGrpSpPr>
          <p:grpSpPr bwMode="auto">
            <a:xfrm>
              <a:off x="5329977" y="2980450"/>
              <a:ext cx="1458912" cy="933450"/>
              <a:chOff x="2889" y="1631"/>
              <a:chExt cx="980" cy="743"/>
            </a:xfrm>
          </p:grpSpPr>
          <p:sp>
            <p:nvSpPr>
              <p:cNvPr id="38461"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462"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37897"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98" name="Line 670"/>
            <p:cNvSpPr>
              <a:spLocks noChangeShapeType="1"/>
            </p:cNvSpPr>
            <p:nvPr/>
          </p:nvSpPr>
          <p:spPr bwMode="auto">
            <a:xfrm rot="-5400000">
              <a:off x="7845425" y="5162551"/>
              <a:ext cx="523875" cy="139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9"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0" name="Line 672"/>
            <p:cNvSpPr>
              <a:spLocks noChangeShapeType="1"/>
            </p:cNvSpPr>
            <p:nvPr/>
          </p:nvSpPr>
          <p:spPr bwMode="auto">
            <a:xfrm rot="-5400000">
              <a:off x="8177213" y="5116513"/>
              <a:ext cx="0" cy="1143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1" name="Line 674"/>
            <p:cNvSpPr>
              <a:spLocks noChangeShapeType="1"/>
            </p:cNvSpPr>
            <p:nvPr/>
          </p:nvSpPr>
          <p:spPr bwMode="auto">
            <a:xfrm>
              <a:off x="6100763" y="4776788"/>
              <a:ext cx="217487" cy="1000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2" name="Line 675"/>
            <p:cNvSpPr>
              <a:spLocks noChangeShapeType="1"/>
            </p:cNvSpPr>
            <p:nvPr/>
          </p:nvSpPr>
          <p:spPr bwMode="auto">
            <a:xfrm flipV="1">
              <a:off x="5842000" y="5038725"/>
              <a:ext cx="407988" cy="746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3" name="Line 678"/>
            <p:cNvSpPr>
              <a:spLocks noChangeShapeType="1"/>
            </p:cNvSpPr>
            <p:nvPr/>
          </p:nvSpPr>
          <p:spPr bwMode="auto">
            <a:xfrm flipH="1">
              <a:off x="6267450" y="5102225"/>
              <a:ext cx="144463" cy="16986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4" name="Line 679"/>
            <p:cNvSpPr>
              <a:spLocks noChangeShapeType="1"/>
            </p:cNvSpPr>
            <p:nvPr/>
          </p:nvSpPr>
          <p:spPr bwMode="auto">
            <a:xfrm flipH="1" flipV="1">
              <a:off x="6586538" y="5110163"/>
              <a:ext cx="76200" cy="1635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5" name="Line 680"/>
            <p:cNvSpPr>
              <a:spLocks noChangeShapeType="1"/>
            </p:cNvSpPr>
            <p:nvPr/>
          </p:nvSpPr>
          <p:spPr bwMode="auto">
            <a:xfrm>
              <a:off x="6743700" y="5056188"/>
              <a:ext cx="503238" cy="269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6" name="Line 682"/>
            <p:cNvSpPr>
              <a:spLocks noChangeShapeType="1"/>
            </p:cNvSpPr>
            <p:nvPr/>
          </p:nvSpPr>
          <p:spPr bwMode="auto">
            <a:xfrm>
              <a:off x="6284913" y="3551238"/>
              <a:ext cx="0" cy="10636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7" name="Line 683"/>
            <p:cNvSpPr>
              <a:spLocks noChangeShapeType="1"/>
            </p:cNvSpPr>
            <p:nvPr/>
          </p:nvSpPr>
          <p:spPr bwMode="auto">
            <a:xfrm flipV="1">
              <a:off x="5891213" y="3736975"/>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08"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9"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0" name="Line 686"/>
            <p:cNvSpPr>
              <a:spLocks noChangeShapeType="1"/>
            </p:cNvSpPr>
            <p:nvPr/>
          </p:nvSpPr>
          <p:spPr bwMode="auto">
            <a:xfrm flipV="1">
              <a:off x="5894388" y="3733800"/>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11"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2" name="Freeform 70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3" name="Freeform 710"/>
            <p:cNvSpPr>
              <a:spLocks/>
            </p:cNvSpPr>
            <p:nvPr/>
          </p:nvSpPr>
          <p:spPr bwMode="auto">
            <a:xfrm>
              <a:off x="7023100"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4"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5"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7" name="Line 714"/>
            <p:cNvSpPr>
              <a:spLocks noChangeShapeType="1"/>
            </p:cNvSpPr>
            <p:nvPr/>
          </p:nvSpPr>
          <p:spPr bwMode="auto">
            <a:xfrm>
              <a:off x="6723063" y="2590800"/>
              <a:ext cx="509587" cy="317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8" name="Line 715"/>
            <p:cNvSpPr>
              <a:spLocks noChangeShapeType="1"/>
            </p:cNvSpPr>
            <p:nvPr/>
          </p:nvSpPr>
          <p:spPr bwMode="auto">
            <a:xfrm>
              <a:off x="7358063" y="4700588"/>
              <a:ext cx="390525" cy="184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9" name="Line 716"/>
            <p:cNvSpPr>
              <a:spLocks noChangeShapeType="1"/>
            </p:cNvSpPr>
            <p:nvPr/>
          </p:nvSpPr>
          <p:spPr bwMode="auto">
            <a:xfrm flipV="1">
              <a:off x="6737350" y="4687888"/>
              <a:ext cx="322263" cy="1984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0" name="Line 717"/>
            <p:cNvSpPr>
              <a:spLocks noChangeShapeType="1"/>
            </p:cNvSpPr>
            <p:nvPr/>
          </p:nvSpPr>
          <p:spPr bwMode="auto">
            <a:xfrm flipV="1">
              <a:off x="6780213" y="4979988"/>
              <a:ext cx="97155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1"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2"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4"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5"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6"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1" name="Line 728"/>
            <p:cNvSpPr>
              <a:spLocks noChangeShapeType="1"/>
            </p:cNvSpPr>
            <p:nvPr/>
          </p:nvSpPr>
          <p:spPr bwMode="auto">
            <a:xfrm>
              <a:off x="6289675" y="2406650"/>
              <a:ext cx="152400" cy="952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793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793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7935" name="Group 732"/>
            <p:cNvGrpSpPr>
              <a:grpSpLocks/>
            </p:cNvGrpSpPr>
            <p:nvPr/>
          </p:nvGrpSpPr>
          <p:grpSpPr bwMode="auto">
            <a:xfrm>
              <a:off x="6430963" y="2519363"/>
              <a:ext cx="219075" cy="52387"/>
              <a:chOff x="2468" y="1332"/>
              <a:chExt cx="310" cy="60"/>
            </a:xfrm>
          </p:grpSpPr>
          <p:sp>
            <p:nvSpPr>
              <p:cNvPr id="38459"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60"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7936" name="Line 735"/>
            <p:cNvSpPr>
              <a:spLocks noChangeShapeType="1"/>
            </p:cNvSpPr>
            <p:nvPr/>
          </p:nvSpPr>
          <p:spPr bwMode="auto">
            <a:xfrm>
              <a:off x="6354763" y="2543175"/>
              <a:ext cx="0" cy="746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7"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38" name="Group 737"/>
            <p:cNvGrpSpPr>
              <a:grpSpLocks/>
            </p:cNvGrpSpPr>
            <p:nvPr/>
          </p:nvGrpSpPr>
          <p:grpSpPr bwMode="auto">
            <a:xfrm>
              <a:off x="7202488" y="2493963"/>
              <a:ext cx="390525" cy="174625"/>
              <a:chOff x="4334" y="1470"/>
              <a:chExt cx="246" cy="107"/>
            </a:xfrm>
          </p:grpSpPr>
          <p:sp>
            <p:nvSpPr>
              <p:cNvPr id="3845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5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5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54" name="Group 741"/>
              <p:cNvGrpSpPr>
                <a:grpSpLocks/>
              </p:cNvGrpSpPr>
              <p:nvPr/>
            </p:nvGrpSpPr>
            <p:grpSpPr bwMode="auto">
              <a:xfrm>
                <a:off x="4383" y="1488"/>
                <a:ext cx="138" cy="33"/>
                <a:chOff x="2468" y="1332"/>
                <a:chExt cx="310" cy="60"/>
              </a:xfrm>
            </p:grpSpPr>
            <p:sp>
              <p:nvSpPr>
                <p:cNvPr id="38457"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8"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55"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56"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39" name="Group 746"/>
            <p:cNvGrpSpPr>
              <a:grpSpLocks/>
            </p:cNvGrpSpPr>
            <p:nvPr/>
          </p:nvGrpSpPr>
          <p:grpSpPr bwMode="auto">
            <a:xfrm>
              <a:off x="7213600" y="2757488"/>
              <a:ext cx="390525" cy="174625"/>
              <a:chOff x="4334" y="1470"/>
              <a:chExt cx="246" cy="107"/>
            </a:xfrm>
          </p:grpSpPr>
          <p:sp>
            <p:nvSpPr>
              <p:cNvPr id="3844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4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4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46" name="Group 750"/>
              <p:cNvGrpSpPr>
                <a:grpSpLocks/>
              </p:cNvGrpSpPr>
              <p:nvPr/>
            </p:nvGrpSpPr>
            <p:grpSpPr bwMode="auto">
              <a:xfrm>
                <a:off x="4383" y="1488"/>
                <a:ext cx="138" cy="33"/>
                <a:chOff x="2468" y="1332"/>
                <a:chExt cx="310" cy="60"/>
              </a:xfrm>
            </p:grpSpPr>
            <p:sp>
              <p:nvSpPr>
                <p:cNvPr id="38449"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0"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47"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8"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0" name="Group 755"/>
            <p:cNvGrpSpPr>
              <a:grpSpLocks/>
            </p:cNvGrpSpPr>
            <p:nvPr/>
          </p:nvGrpSpPr>
          <p:grpSpPr bwMode="auto">
            <a:xfrm>
              <a:off x="7762875" y="2759075"/>
              <a:ext cx="390525" cy="174625"/>
              <a:chOff x="4334" y="1470"/>
              <a:chExt cx="246" cy="107"/>
            </a:xfrm>
          </p:grpSpPr>
          <p:sp>
            <p:nvSpPr>
              <p:cNvPr id="3843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3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3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8" name="Group 759"/>
              <p:cNvGrpSpPr>
                <a:grpSpLocks/>
              </p:cNvGrpSpPr>
              <p:nvPr/>
            </p:nvGrpSpPr>
            <p:grpSpPr bwMode="auto">
              <a:xfrm>
                <a:off x="4383" y="1488"/>
                <a:ext cx="138" cy="33"/>
                <a:chOff x="2468" y="1332"/>
                <a:chExt cx="310" cy="60"/>
              </a:xfrm>
            </p:grpSpPr>
            <p:sp>
              <p:nvSpPr>
                <p:cNvPr id="38441"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42"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9" name="Line 76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0" name="Line 76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1" name="Group 764"/>
            <p:cNvGrpSpPr>
              <a:grpSpLocks/>
            </p:cNvGrpSpPr>
            <p:nvPr/>
          </p:nvGrpSpPr>
          <p:grpSpPr bwMode="auto">
            <a:xfrm>
              <a:off x="7689850" y="2393950"/>
              <a:ext cx="390525" cy="174625"/>
              <a:chOff x="4334" y="1470"/>
              <a:chExt cx="246" cy="107"/>
            </a:xfrm>
          </p:grpSpPr>
          <p:sp>
            <p:nvSpPr>
              <p:cNvPr id="3842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0" name="Group 768"/>
              <p:cNvGrpSpPr>
                <a:grpSpLocks/>
              </p:cNvGrpSpPr>
              <p:nvPr/>
            </p:nvGrpSpPr>
            <p:grpSpPr bwMode="auto">
              <a:xfrm>
                <a:off x="4383" y="1488"/>
                <a:ext cx="138" cy="33"/>
                <a:chOff x="2468" y="1332"/>
                <a:chExt cx="310" cy="60"/>
              </a:xfrm>
            </p:grpSpPr>
            <p:sp>
              <p:nvSpPr>
                <p:cNvPr id="38433"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34"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1"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32"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7942" name="Line 782"/>
            <p:cNvSpPr>
              <a:spLocks noChangeShapeType="1"/>
            </p:cNvSpPr>
            <p:nvPr/>
          </p:nvSpPr>
          <p:spPr bwMode="auto">
            <a:xfrm>
              <a:off x="6427788" y="3743325"/>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43" name="Group 801"/>
            <p:cNvGrpSpPr>
              <a:grpSpLocks/>
            </p:cNvGrpSpPr>
            <p:nvPr/>
          </p:nvGrpSpPr>
          <p:grpSpPr bwMode="auto">
            <a:xfrm>
              <a:off x="7591425" y="4806950"/>
              <a:ext cx="622300" cy="244475"/>
              <a:chOff x="4334" y="1470"/>
              <a:chExt cx="246" cy="107"/>
            </a:xfrm>
          </p:grpSpPr>
          <p:sp>
            <p:nvSpPr>
              <p:cNvPr id="3841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22" name="Group 805"/>
              <p:cNvGrpSpPr>
                <a:grpSpLocks/>
              </p:cNvGrpSpPr>
              <p:nvPr/>
            </p:nvGrpSpPr>
            <p:grpSpPr bwMode="auto">
              <a:xfrm>
                <a:off x="4383" y="1488"/>
                <a:ext cx="138" cy="33"/>
                <a:chOff x="2468" y="1332"/>
                <a:chExt cx="310" cy="60"/>
              </a:xfrm>
            </p:grpSpPr>
            <p:sp>
              <p:nvSpPr>
                <p:cNvPr id="38425"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26"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23"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24"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4" name="Group 810"/>
            <p:cNvGrpSpPr>
              <a:grpSpLocks/>
            </p:cNvGrpSpPr>
            <p:nvPr/>
          </p:nvGrpSpPr>
          <p:grpSpPr bwMode="auto">
            <a:xfrm>
              <a:off x="6965950" y="4508500"/>
              <a:ext cx="622300" cy="244475"/>
              <a:chOff x="4334" y="1470"/>
              <a:chExt cx="246" cy="107"/>
            </a:xfrm>
          </p:grpSpPr>
          <p:sp>
            <p:nvSpPr>
              <p:cNvPr id="3841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1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1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14" name="Group 814"/>
              <p:cNvGrpSpPr>
                <a:grpSpLocks/>
              </p:cNvGrpSpPr>
              <p:nvPr/>
            </p:nvGrpSpPr>
            <p:grpSpPr bwMode="auto">
              <a:xfrm>
                <a:off x="4383" y="1488"/>
                <a:ext cx="138" cy="33"/>
                <a:chOff x="2468" y="1332"/>
                <a:chExt cx="310" cy="60"/>
              </a:xfrm>
            </p:grpSpPr>
            <p:sp>
              <p:nvSpPr>
                <p:cNvPr id="38417"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8"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15"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16"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5" name="Group 819"/>
            <p:cNvGrpSpPr>
              <a:grpSpLocks/>
            </p:cNvGrpSpPr>
            <p:nvPr/>
          </p:nvGrpSpPr>
          <p:grpSpPr bwMode="auto">
            <a:xfrm>
              <a:off x="6242050" y="4851400"/>
              <a:ext cx="622300" cy="244475"/>
              <a:chOff x="4334" y="1470"/>
              <a:chExt cx="246" cy="107"/>
            </a:xfrm>
          </p:grpSpPr>
          <p:sp>
            <p:nvSpPr>
              <p:cNvPr id="3840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0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0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06" name="Group 823"/>
              <p:cNvGrpSpPr>
                <a:grpSpLocks/>
              </p:cNvGrpSpPr>
              <p:nvPr/>
            </p:nvGrpSpPr>
            <p:grpSpPr bwMode="auto">
              <a:xfrm>
                <a:off x="4383" y="1488"/>
                <a:ext cx="138" cy="33"/>
                <a:chOff x="2468" y="1332"/>
                <a:chExt cx="310" cy="60"/>
              </a:xfrm>
            </p:grpSpPr>
            <p:sp>
              <p:nvSpPr>
                <p:cNvPr id="38409"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0"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07"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8"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6" name="Group 828"/>
            <p:cNvGrpSpPr>
              <a:grpSpLocks/>
            </p:cNvGrpSpPr>
            <p:nvPr/>
          </p:nvGrpSpPr>
          <p:grpSpPr bwMode="auto">
            <a:xfrm>
              <a:off x="6051550" y="3644900"/>
              <a:ext cx="390525" cy="171450"/>
              <a:chOff x="4334" y="1470"/>
              <a:chExt cx="246" cy="107"/>
            </a:xfrm>
          </p:grpSpPr>
          <p:sp>
            <p:nvSpPr>
              <p:cNvPr id="3839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39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39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398" name="Group 832"/>
              <p:cNvGrpSpPr>
                <a:grpSpLocks/>
              </p:cNvGrpSpPr>
              <p:nvPr/>
            </p:nvGrpSpPr>
            <p:grpSpPr bwMode="auto">
              <a:xfrm>
                <a:off x="4383" y="1488"/>
                <a:ext cx="138" cy="33"/>
                <a:chOff x="2468" y="1332"/>
                <a:chExt cx="310" cy="60"/>
              </a:xfrm>
            </p:grpSpPr>
            <p:sp>
              <p:nvSpPr>
                <p:cNvPr id="38401"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02"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399"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7" name="Group 837"/>
            <p:cNvGrpSpPr>
              <a:grpSpLocks/>
            </p:cNvGrpSpPr>
            <p:nvPr/>
          </p:nvGrpSpPr>
          <p:grpSpPr bwMode="auto">
            <a:xfrm>
              <a:off x="6024563" y="1744663"/>
              <a:ext cx="517525" cy="508000"/>
              <a:chOff x="2922" y="1424"/>
              <a:chExt cx="326" cy="320"/>
            </a:xfrm>
          </p:grpSpPr>
          <p:sp>
            <p:nvSpPr>
              <p:cNvPr id="38387" name="Oval 838"/>
              <p:cNvSpPr>
                <a:spLocks noChangeArrowheads="1"/>
              </p:cNvSpPr>
              <p:nvPr/>
            </p:nvSpPr>
            <p:spPr bwMode="auto">
              <a:xfrm>
                <a:off x="2922" y="1445"/>
                <a:ext cx="326" cy="28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88" name="Group 839"/>
              <p:cNvGrpSpPr>
                <a:grpSpLocks/>
              </p:cNvGrpSpPr>
              <p:nvPr/>
            </p:nvGrpSpPr>
            <p:grpSpPr bwMode="auto">
              <a:xfrm>
                <a:off x="2949" y="1424"/>
                <a:ext cx="265" cy="280"/>
                <a:chOff x="2949" y="1424"/>
                <a:chExt cx="265" cy="280"/>
              </a:xfrm>
            </p:grpSpPr>
            <p:sp>
              <p:nvSpPr>
                <p:cNvPr id="38390" name="Oval 840"/>
                <p:cNvSpPr>
                  <a:spLocks noChangeArrowheads="1"/>
                </p:cNvSpPr>
                <p:nvPr/>
              </p:nvSpPr>
              <p:spPr bwMode="auto">
                <a:xfrm>
                  <a:off x="3030" y="1545"/>
                  <a:ext cx="107" cy="92"/>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1" name="Oval 841"/>
                <p:cNvSpPr>
                  <a:spLocks noChangeArrowheads="1"/>
                </p:cNvSpPr>
                <p:nvPr/>
              </p:nvSpPr>
              <p:spPr bwMode="auto">
                <a:xfrm>
                  <a:off x="3006" y="1525"/>
                  <a:ext cx="154" cy="131"/>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2" name="Oval 842"/>
                <p:cNvSpPr>
                  <a:spLocks noChangeArrowheads="1"/>
                </p:cNvSpPr>
                <p:nvPr/>
              </p:nvSpPr>
              <p:spPr bwMode="auto">
                <a:xfrm>
                  <a:off x="2983" y="1501"/>
                  <a:ext cx="203" cy="17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3" name="Oval 843"/>
                <p:cNvSpPr>
                  <a:spLocks noChangeArrowheads="1"/>
                </p:cNvSpPr>
                <p:nvPr/>
              </p:nvSpPr>
              <p:spPr bwMode="auto">
                <a:xfrm>
                  <a:off x="2949" y="1476"/>
                  <a:ext cx="265" cy="22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4"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sp>
            <p:nvSpPr>
              <p:cNvPr id="38389"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grpSp>
          <p:nvGrpSpPr>
            <p:cNvPr id="37948" name="Group 846"/>
            <p:cNvGrpSpPr>
              <a:grpSpLocks/>
            </p:cNvGrpSpPr>
            <p:nvPr/>
          </p:nvGrpSpPr>
          <p:grpSpPr bwMode="auto">
            <a:xfrm>
              <a:off x="6138863" y="1989138"/>
              <a:ext cx="282575" cy="477837"/>
              <a:chOff x="3748" y="1253"/>
              <a:chExt cx="178" cy="301"/>
            </a:xfrm>
          </p:grpSpPr>
          <p:sp>
            <p:nvSpPr>
              <p:cNvPr id="38371"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2"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3"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4"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5"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6"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7"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8"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9"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0"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1"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2"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3"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4"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5"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49" name="Group 863"/>
            <p:cNvGrpSpPr>
              <a:grpSpLocks/>
            </p:cNvGrpSpPr>
            <p:nvPr/>
          </p:nvGrpSpPr>
          <p:grpSpPr bwMode="auto">
            <a:xfrm>
              <a:off x="5318125" y="1997075"/>
              <a:ext cx="519113" cy="128588"/>
              <a:chOff x="2199" y="955"/>
              <a:chExt cx="2547" cy="506"/>
            </a:xfrm>
          </p:grpSpPr>
          <p:sp>
            <p:nvSpPr>
              <p:cNvPr id="38365"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6"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7"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8"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9" name="Freeform 86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70"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0" name="Group 870"/>
            <p:cNvGrpSpPr>
              <a:grpSpLocks/>
            </p:cNvGrpSpPr>
            <p:nvPr/>
          </p:nvGrpSpPr>
          <p:grpSpPr bwMode="auto">
            <a:xfrm>
              <a:off x="6554788" y="1662113"/>
              <a:ext cx="477837" cy="107950"/>
              <a:chOff x="2199" y="955"/>
              <a:chExt cx="2547" cy="506"/>
            </a:xfrm>
          </p:grpSpPr>
          <p:sp>
            <p:nvSpPr>
              <p:cNvPr id="38359"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0"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1"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2"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3"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4"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1" name="Line 877"/>
            <p:cNvSpPr>
              <a:spLocks noChangeShapeType="1"/>
            </p:cNvSpPr>
            <p:nvPr/>
          </p:nvSpPr>
          <p:spPr bwMode="auto">
            <a:xfrm flipH="1" flipV="1">
              <a:off x="5626100" y="2027238"/>
              <a:ext cx="39688" cy="63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2" name="Group 885"/>
            <p:cNvGrpSpPr>
              <a:grpSpLocks/>
            </p:cNvGrpSpPr>
            <p:nvPr/>
          </p:nvGrpSpPr>
          <p:grpSpPr bwMode="auto">
            <a:xfrm>
              <a:off x="5392738" y="3527425"/>
              <a:ext cx="519112" cy="128588"/>
              <a:chOff x="2199" y="955"/>
              <a:chExt cx="2547" cy="506"/>
            </a:xfrm>
          </p:grpSpPr>
          <p:sp>
            <p:nvSpPr>
              <p:cNvPr id="38353"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4"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5"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6"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7" name="Freeform 890"/>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8"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3" name="Line 892"/>
            <p:cNvSpPr>
              <a:spLocks noChangeShapeType="1"/>
            </p:cNvSpPr>
            <p:nvPr/>
          </p:nvSpPr>
          <p:spPr bwMode="auto">
            <a:xfrm>
              <a:off x="5726113" y="3127375"/>
              <a:ext cx="20637" cy="5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4" name="Group 893"/>
            <p:cNvGrpSpPr>
              <a:grpSpLocks/>
            </p:cNvGrpSpPr>
            <p:nvPr/>
          </p:nvGrpSpPr>
          <p:grpSpPr bwMode="auto">
            <a:xfrm>
              <a:off x="7007225" y="5005388"/>
              <a:ext cx="519113" cy="128587"/>
              <a:chOff x="2199" y="955"/>
              <a:chExt cx="2547" cy="506"/>
            </a:xfrm>
          </p:grpSpPr>
          <p:sp>
            <p:nvSpPr>
              <p:cNvPr id="38347"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8"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9"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0"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1" name="Freeform 89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2"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5" name="Group 900"/>
            <p:cNvGrpSpPr>
              <a:grpSpLocks/>
            </p:cNvGrpSpPr>
            <p:nvPr/>
          </p:nvGrpSpPr>
          <p:grpSpPr bwMode="auto">
            <a:xfrm>
              <a:off x="7245350" y="5429250"/>
              <a:ext cx="519113" cy="128588"/>
              <a:chOff x="2199" y="955"/>
              <a:chExt cx="2547" cy="506"/>
            </a:xfrm>
          </p:grpSpPr>
          <p:sp>
            <p:nvSpPr>
              <p:cNvPr id="38341"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2"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3"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4"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5" name="Freeform 90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6"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6" name="Group 907"/>
            <p:cNvGrpSpPr>
              <a:grpSpLocks/>
            </p:cNvGrpSpPr>
            <p:nvPr/>
          </p:nvGrpSpPr>
          <p:grpSpPr bwMode="auto">
            <a:xfrm>
              <a:off x="6821488" y="5408613"/>
              <a:ext cx="519112" cy="128587"/>
              <a:chOff x="2199" y="955"/>
              <a:chExt cx="2547" cy="506"/>
            </a:xfrm>
          </p:grpSpPr>
          <p:sp>
            <p:nvSpPr>
              <p:cNvPr id="38335"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6"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7"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8"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9" name="Freeform 912"/>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0"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7957"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5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7959" name="Group 919"/>
            <p:cNvGrpSpPr>
              <a:grpSpLocks/>
            </p:cNvGrpSpPr>
            <p:nvPr/>
          </p:nvGrpSpPr>
          <p:grpSpPr bwMode="auto">
            <a:xfrm flipH="1">
              <a:off x="5775325" y="4533900"/>
              <a:ext cx="414338" cy="373063"/>
              <a:chOff x="2839" y="3501"/>
              <a:chExt cx="755" cy="803"/>
            </a:xfrm>
          </p:grpSpPr>
          <p:pic>
            <p:nvPicPr>
              <p:cNvPr id="38333"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4"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0" name="Group 922"/>
            <p:cNvGrpSpPr>
              <a:grpSpLocks/>
            </p:cNvGrpSpPr>
            <p:nvPr/>
          </p:nvGrpSpPr>
          <p:grpSpPr bwMode="auto">
            <a:xfrm flipH="1">
              <a:off x="5457825" y="4954588"/>
              <a:ext cx="482600" cy="406400"/>
              <a:chOff x="2839" y="3501"/>
              <a:chExt cx="755" cy="803"/>
            </a:xfrm>
          </p:grpSpPr>
          <p:pic>
            <p:nvPicPr>
              <p:cNvPr id="38331"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2"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1" name="Group 925"/>
            <p:cNvGrpSpPr>
              <a:grpSpLocks/>
            </p:cNvGrpSpPr>
            <p:nvPr/>
          </p:nvGrpSpPr>
          <p:grpSpPr bwMode="auto">
            <a:xfrm flipH="1">
              <a:off x="5935663" y="5256213"/>
              <a:ext cx="427037" cy="349250"/>
              <a:chOff x="2839" y="3501"/>
              <a:chExt cx="755" cy="803"/>
            </a:xfrm>
          </p:grpSpPr>
          <p:pic>
            <p:nvPicPr>
              <p:cNvPr id="38329"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0"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2" name="Group 928"/>
            <p:cNvGrpSpPr>
              <a:grpSpLocks/>
            </p:cNvGrpSpPr>
            <p:nvPr/>
          </p:nvGrpSpPr>
          <p:grpSpPr bwMode="auto">
            <a:xfrm>
              <a:off x="6550025" y="5238750"/>
              <a:ext cx="427038" cy="350838"/>
              <a:chOff x="2839" y="3501"/>
              <a:chExt cx="755" cy="803"/>
            </a:xfrm>
          </p:grpSpPr>
          <p:pic>
            <p:nvPicPr>
              <p:cNvPr id="38327"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28"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3" name="Group 932"/>
            <p:cNvGrpSpPr>
              <a:grpSpLocks/>
            </p:cNvGrpSpPr>
            <p:nvPr/>
          </p:nvGrpSpPr>
          <p:grpSpPr bwMode="auto">
            <a:xfrm>
              <a:off x="5618163" y="1558925"/>
              <a:ext cx="415925" cy="373063"/>
              <a:chOff x="2756" y="1866"/>
              <a:chExt cx="462" cy="463"/>
            </a:xfrm>
          </p:grpSpPr>
          <p:pic>
            <p:nvPicPr>
              <p:cNvPr id="38325"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32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6" y="1866"/>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964"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65" name="Group 938"/>
            <p:cNvGrpSpPr>
              <a:grpSpLocks/>
            </p:cNvGrpSpPr>
            <p:nvPr/>
          </p:nvGrpSpPr>
          <p:grpSpPr bwMode="auto">
            <a:xfrm>
              <a:off x="8240713" y="5002213"/>
              <a:ext cx="227012" cy="481012"/>
              <a:chOff x="4140" y="429"/>
              <a:chExt cx="1425" cy="2396"/>
            </a:xfrm>
          </p:grpSpPr>
          <p:sp>
            <p:nvSpPr>
              <p:cNvPr id="38293"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4"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5"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6"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7"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98" name="Group 944"/>
              <p:cNvGrpSpPr>
                <a:grpSpLocks/>
              </p:cNvGrpSpPr>
              <p:nvPr/>
            </p:nvGrpSpPr>
            <p:grpSpPr bwMode="auto">
              <a:xfrm>
                <a:off x="4749" y="668"/>
                <a:ext cx="581" cy="145"/>
                <a:chOff x="614" y="2568"/>
                <a:chExt cx="725" cy="139"/>
              </a:xfrm>
            </p:grpSpPr>
            <p:sp>
              <p:nvSpPr>
                <p:cNvPr id="38323"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4"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99"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0" name="Group 948"/>
              <p:cNvGrpSpPr>
                <a:grpSpLocks/>
              </p:cNvGrpSpPr>
              <p:nvPr/>
            </p:nvGrpSpPr>
            <p:grpSpPr bwMode="auto">
              <a:xfrm>
                <a:off x="4747" y="994"/>
                <a:ext cx="581" cy="134"/>
                <a:chOff x="614" y="2568"/>
                <a:chExt cx="725" cy="139"/>
              </a:xfrm>
            </p:grpSpPr>
            <p:sp>
              <p:nvSpPr>
                <p:cNvPr id="38321"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2"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1"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2"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3" name="Group 953"/>
              <p:cNvGrpSpPr>
                <a:grpSpLocks/>
              </p:cNvGrpSpPr>
              <p:nvPr/>
            </p:nvGrpSpPr>
            <p:grpSpPr bwMode="auto">
              <a:xfrm>
                <a:off x="4735" y="1627"/>
                <a:ext cx="582" cy="151"/>
                <a:chOff x="614" y="2568"/>
                <a:chExt cx="725" cy="139"/>
              </a:xfrm>
            </p:grpSpPr>
            <p:sp>
              <p:nvSpPr>
                <p:cNvPr id="38319"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0"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4"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305" name="Group 957"/>
              <p:cNvGrpSpPr>
                <a:grpSpLocks/>
              </p:cNvGrpSpPr>
              <p:nvPr/>
            </p:nvGrpSpPr>
            <p:grpSpPr bwMode="auto">
              <a:xfrm>
                <a:off x="4739" y="1327"/>
                <a:ext cx="582" cy="139"/>
                <a:chOff x="614" y="2568"/>
                <a:chExt cx="725" cy="139"/>
              </a:xfrm>
            </p:grpSpPr>
            <p:sp>
              <p:nvSpPr>
                <p:cNvPr id="38317"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8"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6"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7"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8"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9"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0"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11"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2"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3"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4"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315"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6"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6" name="Group 971"/>
            <p:cNvGrpSpPr>
              <a:grpSpLocks/>
            </p:cNvGrpSpPr>
            <p:nvPr/>
          </p:nvGrpSpPr>
          <p:grpSpPr bwMode="auto">
            <a:xfrm>
              <a:off x="7924800" y="5303838"/>
              <a:ext cx="227013" cy="481012"/>
              <a:chOff x="4140" y="429"/>
              <a:chExt cx="1425" cy="2396"/>
            </a:xfrm>
          </p:grpSpPr>
          <p:sp>
            <p:nvSpPr>
              <p:cNvPr id="38261"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2"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63"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4"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5"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6" name="Group 977"/>
              <p:cNvGrpSpPr>
                <a:grpSpLocks/>
              </p:cNvGrpSpPr>
              <p:nvPr/>
            </p:nvGrpSpPr>
            <p:grpSpPr bwMode="auto">
              <a:xfrm>
                <a:off x="4749" y="668"/>
                <a:ext cx="581" cy="145"/>
                <a:chOff x="614" y="2568"/>
                <a:chExt cx="725" cy="139"/>
              </a:xfrm>
            </p:grpSpPr>
            <p:sp>
              <p:nvSpPr>
                <p:cNvPr id="38291"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2"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7"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8" name="Group 981"/>
              <p:cNvGrpSpPr>
                <a:grpSpLocks/>
              </p:cNvGrpSpPr>
              <p:nvPr/>
            </p:nvGrpSpPr>
            <p:grpSpPr bwMode="auto">
              <a:xfrm>
                <a:off x="4747" y="994"/>
                <a:ext cx="581" cy="134"/>
                <a:chOff x="614" y="2568"/>
                <a:chExt cx="725" cy="139"/>
              </a:xfrm>
            </p:grpSpPr>
            <p:sp>
              <p:nvSpPr>
                <p:cNvPr id="38289"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0"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9"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0"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71" name="Group 986"/>
              <p:cNvGrpSpPr>
                <a:grpSpLocks/>
              </p:cNvGrpSpPr>
              <p:nvPr/>
            </p:nvGrpSpPr>
            <p:grpSpPr bwMode="auto">
              <a:xfrm>
                <a:off x="4735" y="1627"/>
                <a:ext cx="582" cy="151"/>
                <a:chOff x="614" y="2568"/>
                <a:chExt cx="725" cy="139"/>
              </a:xfrm>
            </p:grpSpPr>
            <p:sp>
              <p:nvSpPr>
                <p:cNvPr id="38287"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8"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2"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73" name="Group 990"/>
              <p:cNvGrpSpPr>
                <a:grpSpLocks/>
              </p:cNvGrpSpPr>
              <p:nvPr/>
            </p:nvGrpSpPr>
            <p:grpSpPr bwMode="auto">
              <a:xfrm>
                <a:off x="4739" y="1327"/>
                <a:ext cx="582" cy="139"/>
                <a:chOff x="614" y="2568"/>
                <a:chExt cx="725" cy="139"/>
              </a:xfrm>
            </p:grpSpPr>
            <p:sp>
              <p:nvSpPr>
                <p:cNvPr id="38285"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6"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4"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5"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6"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7"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8"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9"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0"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1"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2"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283"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4"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7" name="Group 1004"/>
            <p:cNvGrpSpPr>
              <a:grpSpLocks/>
            </p:cNvGrpSpPr>
            <p:nvPr/>
          </p:nvGrpSpPr>
          <p:grpSpPr bwMode="auto">
            <a:xfrm>
              <a:off x="5302250" y="2043113"/>
              <a:ext cx="534988" cy="407987"/>
              <a:chOff x="877" y="1008"/>
              <a:chExt cx="2747" cy="2591"/>
            </a:xfrm>
          </p:grpSpPr>
          <p:pic>
            <p:nvPicPr>
              <p:cNvPr id="3823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239"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0" name="Freeform 1007"/>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41"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2" name="Freeform 1009"/>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3" name="Freeform 101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4" name="Freeform 101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5" name="Freeform 1012"/>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6" name="Freeform 1013"/>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7" name="Freeform 1014"/>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48" name="Group 1015"/>
              <p:cNvGrpSpPr>
                <a:grpSpLocks/>
              </p:cNvGrpSpPr>
              <p:nvPr/>
            </p:nvGrpSpPr>
            <p:grpSpPr bwMode="auto">
              <a:xfrm>
                <a:off x="1709" y="3008"/>
                <a:ext cx="507" cy="234"/>
                <a:chOff x="1740" y="2642"/>
                <a:chExt cx="752" cy="327"/>
              </a:xfrm>
            </p:grpSpPr>
            <p:sp>
              <p:nvSpPr>
                <p:cNvPr id="38255"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6"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7"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8"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9"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0"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49" name="Freeform 1022"/>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0" name="Freeform 1023"/>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1" name="Freeform 102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2" name="Freeform 102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3" name="Freeform 102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4"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7968"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69"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70"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71"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2"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3"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4"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5"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6"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77" name="Group 1039"/>
            <p:cNvGrpSpPr>
              <a:grpSpLocks/>
            </p:cNvGrpSpPr>
            <p:nvPr/>
          </p:nvGrpSpPr>
          <p:grpSpPr bwMode="auto">
            <a:xfrm>
              <a:off x="7019925" y="5800725"/>
              <a:ext cx="87313" cy="38100"/>
              <a:chOff x="1740" y="2642"/>
              <a:chExt cx="752" cy="327"/>
            </a:xfrm>
          </p:grpSpPr>
          <p:sp>
            <p:nvSpPr>
              <p:cNvPr id="38232"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3"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4"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5"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6"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7"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78"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9"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0"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1"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2"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3"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84" name="Group 2"/>
            <p:cNvGrpSpPr>
              <a:grpSpLocks/>
            </p:cNvGrpSpPr>
            <p:nvPr/>
          </p:nvGrpSpPr>
          <p:grpSpPr bwMode="auto">
            <a:xfrm>
              <a:off x="5607050" y="3182938"/>
              <a:ext cx="317500" cy="246062"/>
              <a:chOff x="5581650" y="3128963"/>
              <a:chExt cx="423863" cy="320675"/>
            </a:xfrm>
          </p:grpSpPr>
          <p:pic>
            <p:nvPicPr>
              <p:cNvPr id="38210"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1"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12"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3"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4"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5"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6"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7"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8"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19" name="Group 1063"/>
              <p:cNvGrpSpPr>
                <a:grpSpLocks/>
              </p:cNvGrpSpPr>
              <p:nvPr/>
            </p:nvGrpSpPr>
            <p:grpSpPr bwMode="auto">
              <a:xfrm>
                <a:off x="5695950" y="3355975"/>
                <a:ext cx="80963" cy="38100"/>
                <a:chOff x="1740" y="2642"/>
                <a:chExt cx="752" cy="327"/>
              </a:xfrm>
            </p:grpSpPr>
            <p:sp>
              <p:nvSpPr>
                <p:cNvPr id="38226"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7"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8"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9"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0"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1"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20"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1"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2"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3"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4"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5"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985" name="Group 1076"/>
            <p:cNvGrpSpPr>
              <a:grpSpLocks/>
            </p:cNvGrpSpPr>
            <p:nvPr/>
          </p:nvGrpSpPr>
          <p:grpSpPr bwMode="auto">
            <a:xfrm flipH="1">
              <a:off x="6156325" y="3300413"/>
              <a:ext cx="342900" cy="334962"/>
              <a:chOff x="2839" y="3501"/>
              <a:chExt cx="755" cy="803"/>
            </a:xfrm>
          </p:grpSpPr>
          <p:pic>
            <p:nvPicPr>
              <p:cNvPr id="38208"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09"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7986"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7"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88"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9"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0"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1"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2"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3"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4"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95" name="Group 1090"/>
            <p:cNvGrpSpPr>
              <a:grpSpLocks/>
            </p:cNvGrpSpPr>
            <p:nvPr/>
          </p:nvGrpSpPr>
          <p:grpSpPr bwMode="auto">
            <a:xfrm>
              <a:off x="7451725" y="5737225"/>
              <a:ext cx="87313" cy="38100"/>
              <a:chOff x="1740" y="2642"/>
              <a:chExt cx="752" cy="327"/>
            </a:xfrm>
          </p:grpSpPr>
          <p:sp>
            <p:nvSpPr>
              <p:cNvPr id="38202"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3"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4"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5"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6"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7"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96"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7"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8"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9"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0"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1"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002" name="Group 1103"/>
            <p:cNvGrpSpPr>
              <a:grpSpLocks/>
            </p:cNvGrpSpPr>
            <p:nvPr/>
          </p:nvGrpSpPr>
          <p:grpSpPr bwMode="auto">
            <a:xfrm>
              <a:off x="6351588" y="2493963"/>
              <a:ext cx="390525" cy="169862"/>
              <a:chOff x="4650" y="1129"/>
              <a:chExt cx="246" cy="95"/>
            </a:xfrm>
          </p:grpSpPr>
          <p:sp>
            <p:nvSpPr>
              <p:cNvPr id="3819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9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9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97" name="Group 1107"/>
              <p:cNvGrpSpPr>
                <a:grpSpLocks/>
              </p:cNvGrpSpPr>
              <p:nvPr/>
            </p:nvGrpSpPr>
            <p:grpSpPr bwMode="auto">
              <a:xfrm>
                <a:off x="4699" y="1145"/>
                <a:ext cx="138" cy="29"/>
                <a:chOff x="2468" y="1332"/>
                <a:chExt cx="310" cy="60"/>
              </a:xfrm>
            </p:grpSpPr>
            <p:sp>
              <p:nvSpPr>
                <p:cNvPr id="38200"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201"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8"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9"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3" name="Group 1112"/>
            <p:cNvGrpSpPr>
              <a:grpSpLocks/>
            </p:cNvGrpSpPr>
            <p:nvPr/>
          </p:nvGrpSpPr>
          <p:grpSpPr bwMode="auto">
            <a:xfrm>
              <a:off x="6051550" y="3641725"/>
              <a:ext cx="390525" cy="169863"/>
              <a:chOff x="4650" y="1129"/>
              <a:chExt cx="246" cy="95"/>
            </a:xfrm>
          </p:grpSpPr>
          <p:sp>
            <p:nvSpPr>
              <p:cNvPr id="3818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8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8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89" name="Group 1116"/>
              <p:cNvGrpSpPr>
                <a:grpSpLocks/>
              </p:cNvGrpSpPr>
              <p:nvPr/>
            </p:nvGrpSpPr>
            <p:grpSpPr bwMode="auto">
              <a:xfrm>
                <a:off x="4699" y="1145"/>
                <a:ext cx="138" cy="29"/>
                <a:chOff x="2468" y="1332"/>
                <a:chExt cx="310" cy="60"/>
              </a:xfrm>
            </p:grpSpPr>
            <p:sp>
              <p:nvSpPr>
                <p:cNvPr id="38192"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93"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0"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1"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4" name="Group 878"/>
            <p:cNvGrpSpPr>
              <a:grpSpLocks/>
            </p:cNvGrpSpPr>
            <p:nvPr/>
          </p:nvGrpSpPr>
          <p:grpSpPr bwMode="auto">
            <a:xfrm>
              <a:off x="5521325" y="3067050"/>
              <a:ext cx="374650" cy="82550"/>
              <a:chOff x="2199" y="955"/>
              <a:chExt cx="2547" cy="506"/>
            </a:xfrm>
          </p:grpSpPr>
          <p:sp>
            <p:nvSpPr>
              <p:cNvPr id="38180"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1"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2"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3"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4"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5"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05" name="Group 1121"/>
            <p:cNvGrpSpPr>
              <a:grpSpLocks/>
            </p:cNvGrpSpPr>
            <p:nvPr/>
          </p:nvGrpSpPr>
          <p:grpSpPr bwMode="auto">
            <a:xfrm>
              <a:off x="6248400" y="4852988"/>
              <a:ext cx="617538" cy="247650"/>
              <a:chOff x="2356" y="1300"/>
              <a:chExt cx="555" cy="194"/>
            </a:xfrm>
          </p:grpSpPr>
          <p:sp>
            <p:nvSpPr>
              <p:cNvPr id="381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75" name="Group 1125"/>
              <p:cNvGrpSpPr>
                <a:grpSpLocks/>
              </p:cNvGrpSpPr>
              <p:nvPr/>
            </p:nvGrpSpPr>
            <p:grpSpPr bwMode="auto">
              <a:xfrm>
                <a:off x="2468" y="1332"/>
                <a:ext cx="310" cy="60"/>
                <a:chOff x="2468" y="1332"/>
                <a:chExt cx="310" cy="60"/>
              </a:xfrm>
            </p:grpSpPr>
            <p:sp>
              <p:nvSpPr>
                <p:cNvPr id="38178"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9"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76"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77"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6" name="Group 1130"/>
            <p:cNvGrpSpPr>
              <a:grpSpLocks/>
            </p:cNvGrpSpPr>
            <p:nvPr/>
          </p:nvGrpSpPr>
          <p:grpSpPr bwMode="auto">
            <a:xfrm>
              <a:off x="6969125" y="4510088"/>
              <a:ext cx="617538" cy="247650"/>
              <a:chOff x="2356" y="1300"/>
              <a:chExt cx="555" cy="194"/>
            </a:xfrm>
          </p:grpSpPr>
          <p:sp>
            <p:nvSpPr>
              <p:cNvPr id="3816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6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6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67" name="Group 1134"/>
              <p:cNvGrpSpPr>
                <a:grpSpLocks/>
              </p:cNvGrpSpPr>
              <p:nvPr/>
            </p:nvGrpSpPr>
            <p:grpSpPr bwMode="auto">
              <a:xfrm>
                <a:off x="2468" y="1332"/>
                <a:ext cx="310" cy="60"/>
                <a:chOff x="2468" y="1332"/>
                <a:chExt cx="310" cy="60"/>
              </a:xfrm>
            </p:grpSpPr>
            <p:sp>
              <p:nvSpPr>
                <p:cNvPr id="38170"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1"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8"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9"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7" name="Group 1139"/>
            <p:cNvGrpSpPr>
              <a:grpSpLocks/>
            </p:cNvGrpSpPr>
            <p:nvPr/>
          </p:nvGrpSpPr>
          <p:grpSpPr bwMode="auto">
            <a:xfrm>
              <a:off x="7585075" y="4811713"/>
              <a:ext cx="617538" cy="247650"/>
              <a:chOff x="2356" y="1300"/>
              <a:chExt cx="555" cy="194"/>
            </a:xfrm>
          </p:grpSpPr>
          <p:sp>
            <p:nvSpPr>
              <p:cNvPr id="3815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5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5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59" name="Group 1143"/>
              <p:cNvGrpSpPr>
                <a:grpSpLocks/>
              </p:cNvGrpSpPr>
              <p:nvPr/>
            </p:nvGrpSpPr>
            <p:grpSpPr bwMode="auto">
              <a:xfrm>
                <a:off x="2468" y="1332"/>
                <a:ext cx="310" cy="60"/>
                <a:chOff x="2468" y="1332"/>
                <a:chExt cx="310" cy="60"/>
              </a:xfrm>
            </p:grpSpPr>
            <p:sp>
              <p:nvSpPr>
                <p:cNvPr id="38162"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63"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0"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1"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8" name="Group 3"/>
            <p:cNvGrpSpPr>
              <a:grpSpLocks/>
            </p:cNvGrpSpPr>
            <p:nvPr/>
          </p:nvGrpSpPr>
          <p:grpSpPr bwMode="auto">
            <a:xfrm>
              <a:off x="5964238" y="3135313"/>
              <a:ext cx="314325" cy="334962"/>
              <a:chOff x="5974579" y="3105349"/>
              <a:chExt cx="347997" cy="396620"/>
            </a:xfrm>
          </p:grpSpPr>
          <p:pic>
            <p:nvPicPr>
              <p:cNvPr id="38154"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155"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8009"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0"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1"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2"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013" name="Group 870"/>
            <p:cNvGrpSpPr>
              <a:grpSpLocks/>
            </p:cNvGrpSpPr>
            <p:nvPr/>
          </p:nvGrpSpPr>
          <p:grpSpPr bwMode="auto">
            <a:xfrm>
              <a:off x="5588000" y="1546225"/>
              <a:ext cx="477838" cy="107950"/>
              <a:chOff x="2199" y="955"/>
              <a:chExt cx="2547" cy="506"/>
            </a:xfrm>
          </p:grpSpPr>
          <p:sp>
            <p:nvSpPr>
              <p:cNvPr id="38148"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9"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0"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1"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2"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3"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4" name="Group 870"/>
            <p:cNvGrpSpPr>
              <a:grpSpLocks/>
            </p:cNvGrpSpPr>
            <p:nvPr/>
          </p:nvGrpSpPr>
          <p:grpSpPr bwMode="auto">
            <a:xfrm>
              <a:off x="6481763" y="1935163"/>
              <a:ext cx="479425" cy="107950"/>
              <a:chOff x="2199" y="955"/>
              <a:chExt cx="2547" cy="506"/>
            </a:xfrm>
          </p:grpSpPr>
          <p:sp>
            <p:nvSpPr>
              <p:cNvPr id="38142"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3"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4"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5"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6"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7"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5" name="Group 878"/>
            <p:cNvGrpSpPr>
              <a:grpSpLocks/>
            </p:cNvGrpSpPr>
            <p:nvPr/>
          </p:nvGrpSpPr>
          <p:grpSpPr bwMode="auto">
            <a:xfrm>
              <a:off x="5935663" y="3106738"/>
              <a:ext cx="373062" cy="82550"/>
              <a:chOff x="2199" y="955"/>
              <a:chExt cx="2547" cy="506"/>
            </a:xfrm>
          </p:grpSpPr>
          <p:sp>
            <p:nvSpPr>
              <p:cNvPr id="38136"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7"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8"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9"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0"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1"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6" name="Group 347"/>
            <p:cNvGrpSpPr>
              <a:grpSpLocks/>
            </p:cNvGrpSpPr>
            <p:nvPr/>
          </p:nvGrpSpPr>
          <p:grpSpPr bwMode="auto">
            <a:xfrm>
              <a:off x="6220922" y="4838544"/>
              <a:ext cx="660165" cy="269566"/>
              <a:chOff x="1871277" y="1576300"/>
              <a:chExt cx="1128371" cy="437861"/>
            </a:xfrm>
          </p:grpSpPr>
          <p:sp>
            <p:nvSpPr>
              <p:cNvPr id="488" name="Oval 4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89" name="Rectangle 488"/>
              <p:cNvSpPr/>
              <p:nvPr/>
            </p:nvSpPr>
            <p:spPr bwMode="auto">
              <a:xfrm>
                <a:off x="1872116" y="1739848"/>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0" name="Oval 4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91" name="Freeform 490"/>
              <p:cNvSpPr/>
              <p:nvPr/>
            </p:nvSpPr>
            <p:spPr bwMode="auto">
              <a:xfrm>
                <a:off x="2159736" y="1672794"/>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2" name="Freeform 4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3" name="Freeform 4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4" name="Freeform 4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95" name="Straight Connector 494"/>
              <p:cNvCxnSpPr>
                <a:cxnSpLocks noChangeShapeType="1"/>
                <a:endCxn id="4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6" name="Straight Connector 4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7" name="Group 347"/>
            <p:cNvGrpSpPr>
              <a:grpSpLocks/>
            </p:cNvGrpSpPr>
            <p:nvPr/>
          </p:nvGrpSpPr>
          <p:grpSpPr bwMode="auto">
            <a:xfrm>
              <a:off x="6933466" y="4503243"/>
              <a:ext cx="660165" cy="269566"/>
              <a:chOff x="1871277" y="1576300"/>
              <a:chExt cx="1128371" cy="437861"/>
            </a:xfrm>
          </p:grpSpPr>
          <p:sp>
            <p:nvSpPr>
              <p:cNvPr id="570" name="Oval 56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1" name="Rectangle 570"/>
              <p:cNvSpPr/>
              <p:nvPr/>
            </p:nvSpPr>
            <p:spPr bwMode="auto">
              <a:xfrm>
                <a:off x="1872532" y="1737736"/>
                <a:ext cx="1126060"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3" name="Freeform 572"/>
              <p:cNvSpPr/>
              <p:nvPr/>
            </p:nvSpPr>
            <p:spPr bwMode="auto">
              <a:xfrm>
                <a:off x="2160152" y="1673261"/>
                <a:ext cx="548106" cy="15989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8" name="Group 347"/>
            <p:cNvGrpSpPr>
              <a:grpSpLocks/>
            </p:cNvGrpSpPr>
            <p:nvPr/>
          </p:nvGrpSpPr>
          <p:grpSpPr bwMode="auto">
            <a:xfrm>
              <a:off x="7563920" y="4800505"/>
              <a:ext cx="660165" cy="269566"/>
              <a:chOff x="1871277" y="1576300"/>
              <a:chExt cx="1128371" cy="437861"/>
            </a:xfrm>
          </p:grpSpPr>
          <p:sp>
            <p:nvSpPr>
              <p:cNvPr id="580" name="Oval 5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1" name="Rectangle 580"/>
              <p:cNvSpPr/>
              <p:nvPr/>
            </p:nvSpPr>
            <p:spPr bwMode="auto">
              <a:xfrm>
                <a:off x="1872162" y="1739739"/>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2" name="Oval 5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3" name="Freeform 582"/>
              <p:cNvSpPr/>
              <p:nvPr/>
            </p:nvSpPr>
            <p:spPr bwMode="auto">
              <a:xfrm>
                <a:off x="2159782" y="1672685"/>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4" name="Freeform 5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5" name="Freeform 5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6" name="Freeform 5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7" name="Straight Connector 586"/>
              <p:cNvCxnSpPr>
                <a:cxnSpLocks noChangeShapeType="1"/>
                <a:endCxn id="5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8" name="Straight Connector 5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9" name="Group 347"/>
            <p:cNvGrpSpPr>
              <a:grpSpLocks/>
            </p:cNvGrpSpPr>
            <p:nvPr/>
          </p:nvGrpSpPr>
          <p:grpSpPr bwMode="auto">
            <a:xfrm>
              <a:off x="6050373" y="3620176"/>
              <a:ext cx="425094" cy="228319"/>
              <a:chOff x="1871277" y="1576300"/>
              <a:chExt cx="1128371" cy="437861"/>
            </a:xfrm>
          </p:grpSpPr>
          <p:sp>
            <p:nvSpPr>
              <p:cNvPr id="590" name="Oval 58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1" name="Rectangle 590"/>
              <p:cNvSpPr/>
              <p:nvPr/>
            </p:nvSpPr>
            <p:spPr bwMode="auto">
              <a:xfrm>
                <a:off x="1870189" y="1740037"/>
                <a:ext cx="1129316" cy="11570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Oval 59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3" name="Freeform 592"/>
              <p:cNvSpPr/>
              <p:nvPr/>
            </p:nvSpPr>
            <p:spPr bwMode="auto">
              <a:xfrm>
                <a:off x="2160944" y="1673049"/>
                <a:ext cx="547803" cy="16138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4" name="Freeform 59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5" name="Freeform 59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6" name="Freeform 59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7" name="Straight Connector 596"/>
              <p:cNvCxnSpPr>
                <a:cxnSpLocks noChangeShapeType="1"/>
                <a:endCxn id="59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8" name="Straight Connector 59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0" name="Group 347"/>
            <p:cNvGrpSpPr>
              <a:grpSpLocks/>
            </p:cNvGrpSpPr>
            <p:nvPr/>
          </p:nvGrpSpPr>
          <p:grpSpPr bwMode="auto">
            <a:xfrm>
              <a:off x="6347637" y="2481965"/>
              <a:ext cx="403071" cy="202807"/>
              <a:chOff x="1871277" y="1576300"/>
              <a:chExt cx="1128371" cy="437861"/>
            </a:xfrm>
          </p:grpSpPr>
          <p:sp>
            <p:nvSpPr>
              <p:cNvPr id="600" name="Oval 5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1" name="Rectangle 600"/>
              <p:cNvSpPr/>
              <p:nvPr/>
            </p:nvSpPr>
            <p:spPr bwMode="auto">
              <a:xfrm>
                <a:off x="1873449" y="1739634"/>
                <a:ext cx="1124357" cy="11655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2" name="Oval 6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3" name="Freeform 602"/>
              <p:cNvSpPr/>
              <p:nvPr/>
            </p:nvSpPr>
            <p:spPr bwMode="auto">
              <a:xfrm>
                <a:off x="2162315" y="1671075"/>
                <a:ext cx="546626"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4" name="Freeform 6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5" name="Freeform 6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6" name="Freeform 6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7" name="Straight Connector 606"/>
              <p:cNvCxnSpPr>
                <a:cxnSpLocks noChangeShapeType="1"/>
                <a:endCxn id="6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8" name="Straight Connector 6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1" name="Group 1"/>
            <p:cNvGrpSpPr>
              <a:grpSpLocks/>
            </p:cNvGrpSpPr>
            <p:nvPr/>
          </p:nvGrpSpPr>
          <p:grpSpPr bwMode="auto">
            <a:xfrm>
              <a:off x="7678804" y="2388750"/>
              <a:ext cx="418211" cy="189727"/>
              <a:chOff x="7913987" y="1515773"/>
              <a:chExt cx="625138" cy="276534"/>
            </a:xfrm>
          </p:grpSpPr>
          <p:sp>
            <p:nvSpPr>
              <p:cNvPr id="610" name="Oval 60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1" name="Rectangle 610"/>
              <p:cNvSpPr/>
              <p:nvPr/>
            </p:nvSpPr>
            <p:spPr bwMode="auto">
              <a:xfrm>
                <a:off x="7913888" y="1623052"/>
                <a:ext cx="624093"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2" name="Oval 61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3" name="Freeform 612"/>
              <p:cNvSpPr/>
              <p:nvPr/>
            </p:nvSpPr>
            <p:spPr bwMode="auto">
              <a:xfrm>
                <a:off x="8072877" y="1581397"/>
                <a:ext cx="303742"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4" name="Freeform 61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5" name="Freeform 61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6" name="Freeform 61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7" name="Straight Connector 616"/>
              <p:cNvCxnSpPr>
                <a:cxnSpLocks noChangeShapeType="1"/>
                <a:endCxn id="61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8" name="Straight Connector 61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2" name="Group 619"/>
            <p:cNvGrpSpPr>
              <a:grpSpLocks/>
            </p:cNvGrpSpPr>
            <p:nvPr/>
          </p:nvGrpSpPr>
          <p:grpSpPr bwMode="auto">
            <a:xfrm>
              <a:off x="7750570" y="2752811"/>
              <a:ext cx="418211" cy="189727"/>
              <a:chOff x="7913987" y="1515773"/>
              <a:chExt cx="625138" cy="276534"/>
            </a:xfrm>
          </p:grpSpPr>
          <p:sp>
            <p:nvSpPr>
              <p:cNvPr id="621" name="Oval 62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2" name="Rectangle 621"/>
              <p:cNvSpPr/>
              <p:nvPr/>
            </p:nvSpPr>
            <p:spPr bwMode="auto">
              <a:xfrm>
                <a:off x="7913397" y="1622369"/>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3" name="Oval 62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4" name="Freeform 623"/>
              <p:cNvSpPr/>
              <p:nvPr/>
            </p:nvSpPr>
            <p:spPr bwMode="auto">
              <a:xfrm>
                <a:off x="8072387" y="1580713"/>
                <a:ext cx="306114"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5" name="Freeform 62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6" name="Freeform 62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7" name="Freeform 62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8" name="Straight Connector 627"/>
              <p:cNvCxnSpPr>
                <a:cxnSpLocks noChangeShapeType="1"/>
                <a:endCxn id="62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9" name="Straight Connector 62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3" name="Group 629"/>
            <p:cNvGrpSpPr>
              <a:grpSpLocks/>
            </p:cNvGrpSpPr>
            <p:nvPr/>
          </p:nvGrpSpPr>
          <p:grpSpPr bwMode="auto">
            <a:xfrm>
              <a:off x="7187343" y="2485248"/>
              <a:ext cx="418211" cy="189727"/>
              <a:chOff x="7913987" y="1515773"/>
              <a:chExt cx="625138" cy="276534"/>
            </a:xfrm>
          </p:grpSpPr>
          <p:sp>
            <p:nvSpPr>
              <p:cNvPr id="631" name="Oval 63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2" name="Rectangle 631"/>
              <p:cNvSpPr/>
              <p:nvPr/>
            </p:nvSpPr>
            <p:spPr bwMode="auto">
              <a:xfrm>
                <a:off x="7912896" y="1621254"/>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3" name="Oval 63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4" name="Freeform 633"/>
              <p:cNvSpPr/>
              <p:nvPr/>
            </p:nvSpPr>
            <p:spPr bwMode="auto">
              <a:xfrm>
                <a:off x="8071885" y="1579598"/>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5" name="Freeform 63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6" name="Freeform 63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7" name="Freeform 63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8" name="Straight Connector 637"/>
              <p:cNvCxnSpPr>
                <a:cxnSpLocks noChangeShapeType="1"/>
                <a:endCxn id="6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9" name="Straight Connector 63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4" name="Group 639"/>
            <p:cNvGrpSpPr>
              <a:grpSpLocks/>
            </p:cNvGrpSpPr>
            <p:nvPr/>
          </p:nvGrpSpPr>
          <p:grpSpPr bwMode="auto">
            <a:xfrm>
              <a:off x="7195275" y="2751878"/>
              <a:ext cx="418211" cy="189727"/>
              <a:chOff x="7913987" y="1515773"/>
              <a:chExt cx="625138" cy="276534"/>
            </a:xfrm>
          </p:grpSpPr>
          <p:sp>
            <p:nvSpPr>
              <p:cNvPr id="641" name="Oval 64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2" name="Rectangle 641"/>
              <p:cNvSpPr/>
              <p:nvPr/>
            </p:nvSpPr>
            <p:spPr bwMode="auto">
              <a:xfrm>
                <a:off x="7912903" y="1621415"/>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3" name="Oval 64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4" name="Freeform 643"/>
              <p:cNvSpPr/>
              <p:nvPr/>
            </p:nvSpPr>
            <p:spPr bwMode="auto">
              <a:xfrm>
                <a:off x="8071894" y="1579760"/>
                <a:ext cx="306114"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5" name="Freeform 64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6" name="Freeform 64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7" name="Freeform 64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8" name="Straight Connector 647"/>
              <p:cNvCxnSpPr>
                <a:cxnSpLocks noChangeShapeType="1"/>
                <a:endCxn id="64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9" name="Straight Connector 64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5" name="Group 649"/>
            <p:cNvGrpSpPr>
              <a:grpSpLocks/>
            </p:cNvGrpSpPr>
            <p:nvPr/>
          </p:nvGrpSpPr>
          <p:grpSpPr bwMode="auto">
            <a:xfrm>
              <a:off x="7088975" y="3633334"/>
              <a:ext cx="418211" cy="189727"/>
              <a:chOff x="7913987" y="1515773"/>
              <a:chExt cx="625138" cy="276534"/>
            </a:xfrm>
          </p:grpSpPr>
          <p:sp>
            <p:nvSpPr>
              <p:cNvPr id="651" name="Oval 65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2" name="Rectangle 651"/>
              <p:cNvSpPr/>
              <p:nvPr/>
            </p:nvSpPr>
            <p:spPr bwMode="auto">
              <a:xfrm>
                <a:off x="7912811" y="1623353"/>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3" name="Oval 65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4" name="Freeform 653"/>
              <p:cNvSpPr/>
              <p:nvPr/>
            </p:nvSpPr>
            <p:spPr bwMode="auto">
              <a:xfrm>
                <a:off x="8071800" y="1581697"/>
                <a:ext cx="306115"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5" name="Freeform 65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6" name="Freeform 65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7" name="Freeform 65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58" name="Straight Connector 657"/>
              <p:cNvCxnSpPr>
                <a:cxnSpLocks noChangeShapeType="1"/>
                <a:endCxn id="65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9" name="Straight Connector 65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6" name="Group 659"/>
            <p:cNvGrpSpPr>
              <a:grpSpLocks/>
            </p:cNvGrpSpPr>
            <p:nvPr/>
          </p:nvGrpSpPr>
          <p:grpSpPr bwMode="auto">
            <a:xfrm>
              <a:off x="7748699" y="3641266"/>
              <a:ext cx="418211" cy="189727"/>
              <a:chOff x="7913987" y="1515773"/>
              <a:chExt cx="625138" cy="276534"/>
            </a:xfrm>
          </p:grpSpPr>
          <p:sp>
            <p:nvSpPr>
              <p:cNvPr id="661" name="Oval 66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2" name="Rectangle 661"/>
              <p:cNvSpPr/>
              <p:nvPr/>
            </p:nvSpPr>
            <p:spPr bwMode="auto">
              <a:xfrm>
                <a:off x="7913821" y="1623361"/>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3" name="Oval 66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4" name="Freeform 663"/>
              <p:cNvSpPr/>
              <p:nvPr/>
            </p:nvSpPr>
            <p:spPr bwMode="auto">
              <a:xfrm>
                <a:off x="8072810" y="1581706"/>
                <a:ext cx="306115"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5" name="Freeform 66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6" name="Freeform 66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7" name="Freeform 66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68" name="Straight Connector 667"/>
              <p:cNvCxnSpPr>
                <a:cxnSpLocks noChangeShapeType="1"/>
                <a:endCxn id="66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9" name="Straight Connector 66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7" name="Group 669"/>
            <p:cNvGrpSpPr>
              <a:grpSpLocks/>
            </p:cNvGrpSpPr>
            <p:nvPr/>
          </p:nvGrpSpPr>
          <p:grpSpPr bwMode="auto">
            <a:xfrm>
              <a:off x="7440813" y="3924693"/>
              <a:ext cx="418211" cy="189727"/>
              <a:chOff x="7913987" y="1515773"/>
              <a:chExt cx="625138" cy="276534"/>
            </a:xfrm>
          </p:grpSpPr>
          <p:sp>
            <p:nvSpPr>
              <p:cNvPr id="671" name="Oval 67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2" name="Rectangle 671"/>
              <p:cNvSpPr/>
              <p:nvPr/>
            </p:nvSpPr>
            <p:spPr bwMode="auto">
              <a:xfrm>
                <a:off x="7913688" y="1622182"/>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3" name="Oval 67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4" name="Freeform 673"/>
              <p:cNvSpPr/>
              <p:nvPr/>
            </p:nvSpPr>
            <p:spPr bwMode="auto">
              <a:xfrm>
                <a:off x="8072677" y="1580527"/>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5" name="Freeform 67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6" name="Freeform 67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7" name="Freeform 67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78" name="Straight Connector 677"/>
              <p:cNvCxnSpPr>
                <a:cxnSpLocks noChangeShapeType="1"/>
                <a:endCxn id="67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9" name="Straight Connector 67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57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45842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7" name="Group 101"/>
          <p:cNvGrpSpPr>
            <a:grpSpLocks/>
          </p:cNvGrpSpPr>
          <p:nvPr/>
        </p:nvGrpSpPr>
        <p:grpSpPr bwMode="auto">
          <a:xfrm>
            <a:off x="6667500" y="2905126"/>
            <a:ext cx="2178050" cy="1147763"/>
            <a:chOff x="5143500" y="2905125"/>
            <a:chExt cx="2178050" cy="1147763"/>
          </a:xfrm>
        </p:grpSpPr>
        <p:grpSp>
          <p:nvGrpSpPr>
            <p:cNvPr id="39992" name="Group 128"/>
            <p:cNvGrpSpPr>
              <a:grpSpLocks/>
            </p:cNvGrpSpPr>
            <p:nvPr/>
          </p:nvGrpSpPr>
          <p:grpSpPr bwMode="auto">
            <a:xfrm>
              <a:off x="5143500" y="2905125"/>
              <a:ext cx="2178050" cy="1147763"/>
              <a:chOff x="3240" y="1830"/>
              <a:chExt cx="1372" cy="723"/>
            </a:xfrm>
          </p:grpSpPr>
          <p:sp>
            <p:nvSpPr>
              <p:cNvPr id="40033"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0034"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5"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6"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7"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8"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9"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040" name="Group 136"/>
              <p:cNvGrpSpPr>
                <a:grpSpLocks/>
              </p:cNvGrpSpPr>
              <p:nvPr/>
            </p:nvGrpSpPr>
            <p:grpSpPr bwMode="auto">
              <a:xfrm>
                <a:off x="3860" y="1969"/>
                <a:ext cx="335" cy="148"/>
                <a:chOff x="4650" y="1129"/>
                <a:chExt cx="246" cy="95"/>
              </a:xfrm>
            </p:grpSpPr>
            <p:sp>
              <p:nvSpPr>
                <p:cNvPr id="4007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7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7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73" name="Group 140"/>
                <p:cNvGrpSpPr>
                  <a:grpSpLocks/>
                </p:cNvGrpSpPr>
                <p:nvPr/>
              </p:nvGrpSpPr>
              <p:grpSpPr bwMode="auto">
                <a:xfrm>
                  <a:off x="4699" y="1145"/>
                  <a:ext cx="138" cy="29"/>
                  <a:chOff x="2468" y="1332"/>
                  <a:chExt cx="310" cy="60"/>
                </a:xfrm>
              </p:grpSpPr>
              <p:sp>
                <p:nvSpPr>
                  <p:cNvPr id="40076"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77"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74"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75"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1" name="Group 145"/>
              <p:cNvGrpSpPr>
                <a:grpSpLocks/>
              </p:cNvGrpSpPr>
              <p:nvPr/>
            </p:nvGrpSpPr>
            <p:grpSpPr bwMode="auto">
              <a:xfrm>
                <a:off x="3922" y="2284"/>
                <a:ext cx="336" cy="154"/>
                <a:chOff x="4650" y="1129"/>
                <a:chExt cx="246" cy="95"/>
              </a:xfrm>
            </p:grpSpPr>
            <p:sp>
              <p:nvSpPr>
                <p:cNvPr id="4006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6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6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65" name="Group 149"/>
                <p:cNvGrpSpPr>
                  <a:grpSpLocks/>
                </p:cNvGrpSpPr>
                <p:nvPr/>
              </p:nvGrpSpPr>
              <p:grpSpPr bwMode="auto">
                <a:xfrm>
                  <a:off x="4699" y="1145"/>
                  <a:ext cx="138" cy="29"/>
                  <a:chOff x="2468" y="1332"/>
                  <a:chExt cx="310" cy="60"/>
                </a:xfrm>
              </p:grpSpPr>
              <p:sp>
                <p:nvSpPr>
                  <p:cNvPr id="40068"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9"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66"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67"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2" name="Group 154"/>
              <p:cNvGrpSpPr>
                <a:grpSpLocks/>
              </p:cNvGrpSpPr>
              <p:nvPr/>
            </p:nvGrpSpPr>
            <p:grpSpPr bwMode="auto">
              <a:xfrm>
                <a:off x="3443" y="2054"/>
                <a:ext cx="335" cy="149"/>
                <a:chOff x="4650" y="1129"/>
                <a:chExt cx="246" cy="95"/>
              </a:xfrm>
            </p:grpSpPr>
            <p:sp>
              <p:nvSpPr>
                <p:cNvPr id="4005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5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5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57" name="Group 158"/>
                <p:cNvGrpSpPr>
                  <a:grpSpLocks/>
                </p:cNvGrpSpPr>
                <p:nvPr/>
              </p:nvGrpSpPr>
              <p:grpSpPr bwMode="auto">
                <a:xfrm>
                  <a:off x="4699" y="1145"/>
                  <a:ext cx="138" cy="29"/>
                  <a:chOff x="2468" y="1332"/>
                  <a:chExt cx="310" cy="60"/>
                </a:xfrm>
              </p:grpSpPr>
              <p:sp>
                <p:nvSpPr>
                  <p:cNvPr id="40060"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1"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8"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9"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3" name="Group 163"/>
              <p:cNvGrpSpPr>
                <a:grpSpLocks/>
              </p:cNvGrpSpPr>
              <p:nvPr/>
            </p:nvGrpSpPr>
            <p:grpSpPr bwMode="auto">
              <a:xfrm>
                <a:off x="3452" y="2284"/>
                <a:ext cx="336" cy="148"/>
                <a:chOff x="4650" y="1129"/>
                <a:chExt cx="246" cy="95"/>
              </a:xfrm>
            </p:grpSpPr>
            <p:sp>
              <p:nvSpPr>
                <p:cNvPr id="4004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4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4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49" name="Group 167"/>
                <p:cNvGrpSpPr>
                  <a:grpSpLocks/>
                </p:cNvGrpSpPr>
                <p:nvPr/>
              </p:nvGrpSpPr>
              <p:grpSpPr bwMode="auto">
                <a:xfrm>
                  <a:off x="4699" y="1145"/>
                  <a:ext cx="138" cy="29"/>
                  <a:chOff x="2468" y="1332"/>
                  <a:chExt cx="310" cy="60"/>
                </a:xfrm>
              </p:grpSpPr>
              <p:sp>
                <p:nvSpPr>
                  <p:cNvPr id="40052"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53"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0"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1"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0044"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45" name="Text Box 580"/>
              <p:cNvSpPr txBox="1">
                <a:spLocks noChangeArrowheads="1"/>
              </p:cNvSpPr>
              <p:nvPr/>
            </p:nvSpPr>
            <p:spPr bwMode="auto">
              <a:xfrm>
                <a:off x="4231" y="1988"/>
                <a:ext cx="3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000099"/>
                    </a:solidFill>
                    <a:latin typeface="Comic Sans MS" panose="030F0702030302020204" pitchFamily="66" charset="0"/>
                  </a:rPr>
                  <a:t>ISP</a:t>
                </a:r>
              </a:p>
            </p:txBody>
          </p:sp>
        </p:grpSp>
        <p:grpSp>
          <p:nvGrpSpPr>
            <p:cNvPr id="39993" name="Group 347"/>
            <p:cNvGrpSpPr>
              <a:grpSpLocks/>
            </p:cNvGrpSpPr>
            <p:nvPr/>
          </p:nvGrpSpPr>
          <p:grpSpPr bwMode="auto">
            <a:xfrm>
              <a:off x="5450519" y="3250491"/>
              <a:ext cx="569188" cy="269566"/>
              <a:chOff x="1871277" y="1576300"/>
              <a:chExt cx="1128371" cy="437861"/>
            </a:xfrm>
          </p:grpSpPr>
          <p:sp>
            <p:nvSpPr>
              <p:cNvPr id="135" name="Oval 13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6" name="Rectangle 135"/>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7" name="Oval 1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 name="Freeform 137"/>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9" name="Freeform 1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0" name="Freeform 1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1" name="Freeform 1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42" name="Straight Connector 141"/>
              <p:cNvCxnSpPr>
                <a:cxnSpLocks noChangeShapeType="1"/>
                <a:endCxn id="1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43" name="Straight Connector 1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4" name="Group 347"/>
            <p:cNvGrpSpPr>
              <a:grpSpLocks/>
            </p:cNvGrpSpPr>
            <p:nvPr/>
          </p:nvGrpSpPr>
          <p:grpSpPr bwMode="auto">
            <a:xfrm>
              <a:off x="5463219" y="3606091"/>
              <a:ext cx="569188" cy="269566"/>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 name="Rectangle 126"/>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 name="Freeform 128"/>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5" name="Group 347"/>
            <p:cNvGrpSpPr>
              <a:grpSpLocks/>
            </p:cNvGrpSpPr>
            <p:nvPr/>
          </p:nvGrpSpPr>
          <p:grpSpPr bwMode="auto">
            <a:xfrm>
              <a:off x="6107744" y="3120316"/>
              <a:ext cx="569188" cy="269566"/>
              <a:chOff x="1871277" y="1576300"/>
              <a:chExt cx="1128371" cy="437861"/>
            </a:xfrm>
          </p:grpSpPr>
          <p:sp>
            <p:nvSpPr>
              <p:cNvPr id="117" name="Oval 1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 name="Rectangle 117"/>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 name="Oval 1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 name="Freeform 119"/>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1" name="Freeform 1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 name="Freeform 1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3" name="Freeform 1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4" name="Straight Connector 123"/>
              <p:cNvCxnSpPr>
                <a:cxnSpLocks noChangeShapeType="1"/>
                <a:endCxn id="1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5" name="Straight Connector 1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6" name="Group 347"/>
            <p:cNvGrpSpPr>
              <a:grpSpLocks/>
            </p:cNvGrpSpPr>
            <p:nvPr/>
          </p:nvGrpSpPr>
          <p:grpSpPr bwMode="auto">
            <a:xfrm>
              <a:off x="6207410" y="3622646"/>
              <a:ext cx="569188" cy="269566"/>
              <a:chOff x="1871277" y="1576300"/>
              <a:chExt cx="1128371" cy="437861"/>
            </a:xfrm>
          </p:grpSpPr>
          <p:sp>
            <p:nvSpPr>
              <p:cNvPr id="108" name="Oval 10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9" name="Rectangle 108"/>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1" name="Freeform 110"/>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39971" name="Slide Number Placeholder 3"/>
          <p:cNvSpPr>
            <a:spLocks noGrp="1"/>
          </p:cNvSpPr>
          <p:nvPr>
            <p:ph type="sldNum" sz="quarter" idx="12"/>
          </p:nvPr>
        </p:nvSpPr>
        <p:spPr>
          <a:xfrm>
            <a:off x="11784632"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F73F70A-0A7C-427F-85B1-293F50230DED}" type="slidenum">
              <a:rPr lang="en-US" altLang="zh-CN" sz="1200" smtClean="0">
                <a:solidFill>
                  <a:schemeClr val="accent3"/>
                </a:solidFill>
                <a:latin typeface="Tahoma" panose="020B0604030504040204" pitchFamily="34" charset="0"/>
              </a:rPr>
              <a:pPr/>
              <a:t>18</a:t>
            </a:fld>
            <a:endParaRPr lang="en-US" altLang="zh-CN" sz="1200" dirty="0">
              <a:solidFill>
                <a:schemeClr val="accent3"/>
              </a:solidFill>
              <a:latin typeface="Tahoma" panose="020B0604030504040204" pitchFamily="34" charset="0"/>
            </a:endParaRPr>
          </a:p>
        </p:txBody>
      </p:sp>
      <p:sp>
        <p:nvSpPr>
          <p:cNvPr id="39940" name="Title 41"/>
          <p:cNvSpPr>
            <a:spLocks noGrp="1"/>
          </p:cNvSpPr>
          <p:nvPr>
            <p:ph type="title" idx="4294967295"/>
          </p:nvPr>
        </p:nvSpPr>
        <p:spPr>
          <a:xfrm>
            <a:off x="1896269" y="196057"/>
            <a:ext cx="8848725" cy="835025"/>
          </a:xfrm>
        </p:spPr>
        <p:txBody>
          <a:bodyPr>
            <a:normAutofit/>
          </a:bodyPr>
          <a:lstStyle/>
          <a:p>
            <a:r>
              <a:rPr lang="zh-CN" altLang="en-US" sz="3600" dirty="0">
                <a:latin typeface="+mj-ea"/>
                <a:ea typeface="+mj-ea"/>
              </a:rPr>
              <a:t>接入网</a:t>
            </a:r>
            <a:r>
              <a:rPr lang="en-US" altLang="zh-CN" sz="3600" dirty="0">
                <a:latin typeface="+mj-ea"/>
                <a:ea typeface="+mj-ea"/>
              </a:rPr>
              <a:t>: DSL </a:t>
            </a:r>
            <a:r>
              <a:rPr lang="en-US" altLang="zh-CN" sz="2800" dirty="0">
                <a:latin typeface="+mj-ea"/>
                <a:ea typeface="+mj-ea"/>
              </a:rPr>
              <a:t>(digital subscriber line )</a:t>
            </a:r>
          </a:p>
        </p:txBody>
      </p:sp>
      <p:pic>
        <p:nvPicPr>
          <p:cNvPr id="39939" name="Picture 4"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1513" y="860425"/>
            <a:ext cx="7250831" cy="15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Freeform 3"/>
          <p:cNvSpPr>
            <a:spLocks/>
          </p:cNvSpPr>
          <p:nvPr/>
        </p:nvSpPr>
        <p:spPr bwMode="auto">
          <a:xfrm>
            <a:off x="5829300" y="1501776"/>
            <a:ext cx="2216150" cy="1477963"/>
          </a:xfrm>
          <a:custGeom>
            <a:avLst/>
            <a:gdLst>
              <a:gd name="T0" fmla="*/ 2147483647 w 1396"/>
              <a:gd name="T1" fmla="*/ 2147483647 h 931"/>
              <a:gd name="T2" fmla="*/ 2147483647 w 1396"/>
              <a:gd name="T3" fmla="*/ 2147483647 h 931"/>
              <a:gd name="T4" fmla="*/ 2147483647 w 1396"/>
              <a:gd name="T5" fmla="*/ 2147483647 h 931"/>
              <a:gd name="T6" fmla="*/ 2147483647 w 1396"/>
              <a:gd name="T7" fmla="*/ 2147483647 h 931"/>
              <a:gd name="T8" fmla="*/ 2147483647 w 1396"/>
              <a:gd name="T9" fmla="*/ 2147483647 h 931"/>
              <a:gd name="T10" fmla="*/ 2147483647 w 1396"/>
              <a:gd name="T11" fmla="*/ 2147483647 h 931"/>
              <a:gd name="T12" fmla="*/ 2147483647 w 1396"/>
              <a:gd name="T13" fmla="*/ 2147483647 h 931"/>
              <a:gd name="T14" fmla="*/ 2147483647 w 1396"/>
              <a:gd name="T15" fmla="*/ 2147483647 h 931"/>
              <a:gd name="T16" fmla="*/ 2147483647 w 1396"/>
              <a:gd name="T17" fmla="*/ 2147483647 h 931"/>
              <a:gd name="T18" fmla="*/ 2147483647 w 1396"/>
              <a:gd name="T19" fmla="*/ 2147483647 h 931"/>
              <a:gd name="T20" fmla="*/ 2147483647 w 1396"/>
              <a:gd name="T21" fmla="*/ 2147483647 h 931"/>
              <a:gd name="T22" fmla="*/ 2147483647 w 1396"/>
              <a:gd name="T23" fmla="*/ 2147483647 h 931"/>
              <a:gd name="T24" fmla="*/ 2147483647 w 1396"/>
              <a:gd name="T25" fmla="*/ 2147483647 h 931"/>
              <a:gd name="T26" fmla="*/ 2147483647 w 1396"/>
              <a:gd name="T27" fmla="*/ 2147483647 h 931"/>
              <a:gd name="T28" fmla="*/ 2147483647 w 1396"/>
              <a:gd name="T29" fmla="*/ 2147483647 h 931"/>
              <a:gd name="T30" fmla="*/ 2147483647 w 1396"/>
              <a:gd name="T31" fmla="*/ 2147483647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9942" name="Oval 9"/>
          <p:cNvSpPr>
            <a:spLocks noChangeArrowheads="1"/>
          </p:cNvSpPr>
          <p:nvPr/>
        </p:nvSpPr>
        <p:spPr bwMode="auto">
          <a:xfrm>
            <a:off x="6829426" y="2208214"/>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3" name="Oval 12"/>
          <p:cNvSpPr>
            <a:spLocks noChangeArrowheads="1"/>
          </p:cNvSpPr>
          <p:nvPr/>
        </p:nvSpPr>
        <p:spPr bwMode="auto">
          <a:xfrm>
            <a:off x="7210426" y="1836739"/>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4" name="Line 15"/>
          <p:cNvSpPr>
            <a:spLocks noChangeShapeType="1"/>
          </p:cNvSpPr>
          <p:nvPr/>
        </p:nvSpPr>
        <p:spPr bwMode="auto">
          <a:xfrm flipV="1">
            <a:off x="6916738" y="1978025"/>
            <a:ext cx="317500" cy="336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5" name="Line 16"/>
          <p:cNvSpPr>
            <a:spLocks noChangeShapeType="1"/>
          </p:cNvSpPr>
          <p:nvPr/>
        </p:nvSpPr>
        <p:spPr bwMode="auto">
          <a:xfrm>
            <a:off x="7310438" y="1954213"/>
            <a:ext cx="400050" cy="5905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6" name="Rectangle 44"/>
          <p:cNvSpPr>
            <a:spLocks noChangeArrowheads="1"/>
          </p:cNvSpPr>
          <p:nvPr/>
        </p:nvSpPr>
        <p:spPr bwMode="auto">
          <a:xfrm>
            <a:off x="6108701" y="1957389"/>
            <a:ext cx="955675" cy="700087"/>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7" name="Text Box 45"/>
          <p:cNvSpPr txBox="1">
            <a:spLocks noChangeArrowheads="1"/>
          </p:cNvSpPr>
          <p:nvPr/>
        </p:nvSpPr>
        <p:spPr bwMode="auto">
          <a:xfrm>
            <a:off x="5564189" y="1476375"/>
            <a:ext cx="1925637"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600" dirty="0">
                <a:solidFill>
                  <a:srgbClr val="000099"/>
                </a:solidFill>
                <a:latin typeface="+mn-ea"/>
                <a:ea typeface="+mn-ea"/>
              </a:rPr>
              <a:t>中心局</a:t>
            </a:r>
            <a:endParaRPr lang="en-US" altLang="zh-CN" sz="1600" dirty="0">
              <a:solidFill>
                <a:srgbClr val="000099"/>
              </a:solidFill>
              <a:latin typeface="+mn-ea"/>
              <a:ea typeface="+mn-ea"/>
            </a:endParaRPr>
          </a:p>
        </p:txBody>
      </p:sp>
      <p:sp>
        <p:nvSpPr>
          <p:cNvPr id="39948" name="Line 14"/>
          <p:cNvSpPr>
            <a:spLocks noChangeShapeType="1"/>
          </p:cNvSpPr>
          <p:nvPr/>
        </p:nvSpPr>
        <p:spPr bwMode="auto">
          <a:xfrm flipV="1">
            <a:off x="4214814" y="2363788"/>
            <a:ext cx="1938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39949" name="Text Box 17"/>
          <p:cNvSpPr txBox="1">
            <a:spLocks noChangeArrowheads="1"/>
          </p:cNvSpPr>
          <p:nvPr/>
        </p:nvSpPr>
        <p:spPr bwMode="auto">
          <a:xfrm>
            <a:off x="7466014" y="1530350"/>
            <a:ext cx="1005403" cy="30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zh-CN" altLang="en-US" sz="1600" dirty="0">
                <a:solidFill>
                  <a:srgbClr val="000099"/>
                </a:solidFill>
                <a:latin typeface="Comic Sans MS" panose="030F0702030302020204" pitchFamily="66" charset="0"/>
              </a:rPr>
              <a:t>电话网络</a:t>
            </a:r>
            <a:endParaRPr lang="en-US" altLang="zh-CN" sz="1600" dirty="0">
              <a:solidFill>
                <a:srgbClr val="000099"/>
              </a:solidFill>
              <a:latin typeface="Comic Sans MS" panose="030F0702030302020204" pitchFamily="66" charset="0"/>
            </a:endParaRPr>
          </a:p>
        </p:txBody>
      </p:sp>
      <p:grpSp>
        <p:nvGrpSpPr>
          <p:cNvPr id="39950" name="Group 108"/>
          <p:cNvGrpSpPr>
            <a:grpSpLocks/>
          </p:cNvGrpSpPr>
          <p:nvPr/>
        </p:nvGrpSpPr>
        <p:grpSpPr bwMode="auto">
          <a:xfrm>
            <a:off x="6165850" y="2074863"/>
            <a:ext cx="368300" cy="519112"/>
            <a:chOff x="1852" y="2562"/>
            <a:chExt cx="355" cy="471"/>
          </a:xfrm>
        </p:grpSpPr>
        <p:sp>
          <p:nvSpPr>
            <p:cNvPr id="39986" name="Freeform 109"/>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7" name="Freeform 110"/>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8" name="Line 111"/>
            <p:cNvSpPr>
              <a:spLocks noChangeShapeType="1"/>
            </p:cNvSpPr>
            <p:nvPr/>
          </p:nvSpPr>
          <p:spPr bwMode="auto">
            <a:xfrm flipH="1">
              <a:off x="2167" y="2674"/>
              <a:ext cx="34" cy="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89" name="Line 112"/>
            <p:cNvSpPr>
              <a:spLocks noChangeShapeType="1"/>
            </p:cNvSpPr>
            <p:nvPr/>
          </p:nvSpPr>
          <p:spPr bwMode="auto">
            <a:xfrm>
              <a:off x="1880" y="2830"/>
              <a:ext cx="2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90" name="Freeform 113"/>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91" name="Freeform 114"/>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9951" name="Text Box 115"/>
          <p:cNvSpPr txBox="1">
            <a:spLocks noChangeArrowheads="1"/>
          </p:cNvSpPr>
          <p:nvPr/>
        </p:nvSpPr>
        <p:spPr bwMode="auto">
          <a:xfrm>
            <a:off x="5845176" y="2619375"/>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DSLAM</a:t>
            </a:r>
          </a:p>
        </p:txBody>
      </p:sp>
      <p:grpSp>
        <p:nvGrpSpPr>
          <p:cNvPr id="39952" name="Group 118"/>
          <p:cNvGrpSpPr>
            <a:grpSpLocks/>
          </p:cNvGrpSpPr>
          <p:nvPr/>
        </p:nvGrpSpPr>
        <p:grpSpPr bwMode="auto">
          <a:xfrm>
            <a:off x="4906964" y="1362076"/>
            <a:ext cx="796925" cy="658813"/>
            <a:chOff x="1671" y="1861"/>
            <a:chExt cx="502" cy="415"/>
          </a:xfrm>
        </p:grpSpPr>
        <p:sp>
          <p:nvSpPr>
            <p:cNvPr id="39984" name="Rectangle 116"/>
            <p:cNvSpPr>
              <a:spLocks noChangeArrowheads="1"/>
            </p:cNvSpPr>
            <p:nvPr/>
          </p:nvSpPr>
          <p:spPr bwMode="auto">
            <a:xfrm>
              <a:off x="1742" y="1966"/>
              <a:ext cx="360" cy="31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9985" name="AutoShape 117"/>
            <p:cNvSpPr>
              <a:spLocks noChangeArrowheads="1"/>
            </p:cNvSpPr>
            <p:nvPr/>
          </p:nvSpPr>
          <p:spPr bwMode="auto">
            <a:xfrm>
              <a:off x="1671" y="1861"/>
              <a:ext cx="502" cy="129"/>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9953" name="Freeform 119"/>
          <p:cNvSpPr>
            <a:spLocks/>
          </p:cNvSpPr>
          <p:nvPr/>
        </p:nvSpPr>
        <p:spPr bwMode="auto">
          <a:xfrm>
            <a:off x="5510214" y="1951038"/>
            <a:ext cx="674687" cy="239712"/>
          </a:xfrm>
          <a:custGeom>
            <a:avLst/>
            <a:gdLst>
              <a:gd name="T0" fmla="*/ 0 w 425"/>
              <a:gd name="T1" fmla="*/ 0 h 151"/>
              <a:gd name="T2" fmla="*/ 0 w 425"/>
              <a:gd name="T3" fmla="*/ 2147483647 h 151"/>
              <a:gd name="T4" fmla="*/ 2147483647 w 425"/>
              <a:gd name="T5" fmla="*/ 2147483647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54" name="Line 120"/>
          <p:cNvSpPr>
            <a:spLocks noChangeShapeType="1"/>
          </p:cNvSpPr>
          <p:nvPr/>
        </p:nvSpPr>
        <p:spPr bwMode="auto">
          <a:xfrm>
            <a:off x="6538914" y="2316163"/>
            <a:ext cx="377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55" name="Freeform 123"/>
          <p:cNvSpPr>
            <a:spLocks/>
          </p:cNvSpPr>
          <p:nvPr/>
        </p:nvSpPr>
        <p:spPr bwMode="auto">
          <a:xfrm>
            <a:off x="6538913" y="2384425"/>
            <a:ext cx="463550" cy="1009650"/>
          </a:xfrm>
          <a:custGeom>
            <a:avLst/>
            <a:gdLst>
              <a:gd name="T0" fmla="*/ 0 w 292"/>
              <a:gd name="T1" fmla="*/ 0 h 636"/>
              <a:gd name="T2" fmla="*/ 2147483647 w 292"/>
              <a:gd name="T3" fmla="*/ 0 h 636"/>
              <a:gd name="T4" fmla="*/ 2147483647 w 292"/>
              <a:gd name="T5" fmla="*/ 2147483647 h 636"/>
              <a:gd name="T6" fmla="*/ 2147483647 w 292"/>
              <a:gd name="T7" fmla="*/ 2147483647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nvGrpSpPr>
          <p:cNvPr id="13" name="Group 135"/>
          <p:cNvGrpSpPr>
            <a:grpSpLocks/>
          </p:cNvGrpSpPr>
          <p:nvPr/>
        </p:nvGrpSpPr>
        <p:grpSpPr bwMode="auto">
          <a:xfrm>
            <a:off x="3230564" y="2441577"/>
            <a:ext cx="2189163" cy="1616076"/>
            <a:chOff x="1075" y="1538"/>
            <a:chExt cx="1379" cy="1018"/>
          </a:xfrm>
        </p:grpSpPr>
        <p:sp>
          <p:nvSpPr>
            <p:cNvPr id="39982" name="Text Box 124"/>
            <p:cNvSpPr txBox="1">
              <a:spLocks noChangeArrowheads="1"/>
            </p:cNvSpPr>
            <p:nvPr/>
          </p:nvSpPr>
          <p:spPr bwMode="auto">
            <a:xfrm>
              <a:off x="1075" y="2102"/>
              <a:ext cx="1224"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zh-CN" altLang="en-US" sz="1600" dirty="0">
                  <a:solidFill>
                    <a:srgbClr val="000099"/>
                  </a:solidFill>
                  <a:latin typeface="+mn-ea"/>
                  <a:ea typeface="+mn-ea"/>
                </a:rPr>
                <a:t>语音</a:t>
              </a:r>
              <a:r>
                <a:rPr lang="en-US" altLang="zh-CN" sz="1600" dirty="0">
                  <a:solidFill>
                    <a:srgbClr val="000099"/>
                  </a:solidFill>
                  <a:latin typeface="+mn-ea"/>
                  <a:ea typeface="+mn-ea"/>
                </a:rPr>
                <a:t>, </a:t>
              </a:r>
              <a:r>
                <a:rPr lang="zh-CN" altLang="en-US" sz="1600" dirty="0">
                  <a:solidFill>
                    <a:srgbClr val="000099"/>
                  </a:solidFill>
                  <a:latin typeface="+mn-ea"/>
                  <a:ea typeface="+mn-ea"/>
                </a:rPr>
                <a:t>数据在</a:t>
              </a:r>
              <a:r>
                <a:rPr lang="zh-CN" altLang="en-US" sz="1600" dirty="0">
                  <a:solidFill>
                    <a:srgbClr val="FF0000"/>
                  </a:solidFill>
                  <a:latin typeface="+mn-ea"/>
                  <a:ea typeface="+mn-ea"/>
                </a:rPr>
                <a:t>专线</a:t>
              </a:r>
              <a:r>
                <a:rPr lang="zh-CN" altLang="en-US" sz="1600" dirty="0">
                  <a:solidFill>
                    <a:srgbClr val="000099"/>
                  </a:solidFill>
                  <a:latin typeface="+mn-ea"/>
                  <a:ea typeface="+mn-ea"/>
                </a:rPr>
                <a:t>上</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以不同的频率</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传输到中心局</a:t>
              </a:r>
              <a:endParaRPr lang="en-US" altLang="zh-CN" sz="1600" dirty="0">
                <a:solidFill>
                  <a:srgbClr val="000099"/>
                </a:solidFill>
                <a:latin typeface="+mn-ea"/>
                <a:ea typeface="+mn-ea"/>
              </a:endParaRPr>
            </a:p>
          </p:txBody>
        </p:sp>
        <p:sp>
          <p:nvSpPr>
            <p:cNvPr id="39983" name="Line 125"/>
            <p:cNvSpPr>
              <a:spLocks noChangeShapeType="1"/>
            </p:cNvSpPr>
            <p:nvPr/>
          </p:nvSpPr>
          <p:spPr bwMode="auto">
            <a:xfrm flipV="1">
              <a:off x="2093" y="1538"/>
              <a:ext cx="361" cy="58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24384" name="Rectangle 52"/>
          <p:cNvSpPr>
            <a:spLocks noChangeArrowheads="1"/>
          </p:cNvSpPr>
          <p:nvPr/>
        </p:nvSpPr>
        <p:spPr bwMode="auto">
          <a:xfrm>
            <a:off x="1524000" y="3995738"/>
            <a:ext cx="9118600"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38188" indent="-280988">
              <a:defRPr sz="2400">
                <a:solidFill>
                  <a:schemeClr val="tx1"/>
                </a:solidFill>
                <a:latin typeface="Arial" panose="020B0604020202020204" pitchFamily="34" charset="0"/>
                <a:ea typeface="MS PGothic" panose="020B0600070205080204" pitchFamily="34" charset="-128"/>
              </a:defRPr>
            </a:lvl2pPr>
            <a:lvl3pPr marL="1147763" indent="-233363">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pPr>
            <a:endParaRPr lang="en-US" altLang="zh-CN" sz="2000" dirty="0">
              <a:solidFill>
                <a:srgbClr val="000099"/>
              </a:solidFill>
              <a:latin typeface="+mn-ea"/>
              <a:ea typeface="+mn-ea"/>
            </a:endParaRPr>
          </a:p>
          <a:p>
            <a:pPr lvl="1">
              <a:lnSpc>
                <a:spcPct val="85000"/>
              </a:lnSpc>
              <a:spcBef>
                <a:spcPct val="20000"/>
              </a:spcBef>
              <a:buClr>
                <a:srgbClr val="000099"/>
              </a:buClr>
              <a:buSzPct val="100000"/>
              <a:buFont typeface="Wingdings" panose="05000000000000000000" pitchFamily="2" charset="2"/>
              <a:buChar char="§"/>
            </a:pPr>
            <a:r>
              <a:rPr lang="zh-CN" altLang="en-US" sz="2000" dirty="0">
                <a:solidFill>
                  <a:srgbClr val="000099"/>
                </a:solidFill>
                <a:latin typeface="+mn-ea"/>
                <a:ea typeface="+mn-ea"/>
              </a:rPr>
              <a:t>使用已有的电话线连接到中心局的</a:t>
            </a:r>
            <a:r>
              <a:rPr lang="en-US" altLang="zh-CN" sz="2000" dirty="0">
                <a:solidFill>
                  <a:srgbClr val="000099"/>
                </a:solidFill>
                <a:latin typeface="+mn-ea"/>
                <a:ea typeface="+mn-ea"/>
              </a:rPr>
              <a:t>DSLAM</a:t>
            </a:r>
          </a:p>
          <a:p>
            <a:pPr marL="1257300" lvl="2"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将</a:t>
            </a:r>
            <a:r>
              <a:rPr lang="en-US" altLang="zh-CN" sz="2000" dirty="0">
                <a:solidFill>
                  <a:srgbClr val="000099"/>
                </a:solidFill>
                <a:latin typeface="+mn-ea"/>
                <a:ea typeface="+mn-ea"/>
              </a:rPr>
              <a:t>DSL</a:t>
            </a:r>
            <a:r>
              <a:rPr lang="zh-CN" altLang="en-US" sz="2000" dirty="0">
                <a:solidFill>
                  <a:srgbClr val="000099"/>
                </a:solidFill>
                <a:latin typeface="+mn-ea"/>
                <a:ea typeface="+mn-ea"/>
              </a:rPr>
              <a:t>电话线上的数据连接到互联网</a:t>
            </a:r>
            <a:endParaRPr lang="en-US" altLang="zh-CN" sz="2000" dirty="0">
              <a:solidFill>
                <a:srgbClr val="000099"/>
              </a:solidFill>
              <a:latin typeface="+mn-ea"/>
              <a:ea typeface="+mn-ea"/>
            </a:endParaRPr>
          </a:p>
          <a:p>
            <a:pPr marL="1257300" lvl="2"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将</a:t>
            </a:r>
            <a:r>
              <a:rPr lang="en-US" altLang="zh-CN" sz="2000" dirty="0">
                <a:solidFill>
                  <a:srgbClr val="000099"/>
                </a:solidFill>
                <a:latin typeface="+mn-ea"/>
                <a:ea typeface="+mn-ea"/>
              </a:rPr>
              <a:t>DSL</a:t>
            </a:r>
            <a:r>
              <a:rPr lang="zh-CN" altLang="en-US" sz="2000" dirty="0">
                <a:solidFill>
                  <a:srgbClr val="000099"/>
                </a:solidFill>
                <a:latin typeface="+mn-ea"/>
                <a:ea typeface="+mn-ea"/>
              </a:rPr>
              <a:t>电话线上的语音连接到固话网</a:t>
            </a:r>
            <a:endParaRPr lang="en-US" altLang="zh-CN" sz="2000" dirty="0">
              <a:solidFill>
                <a:srgbClr val="000099"/>
              </a:solidFill>
              <a:latin typeface="+mn-ea"/>
              <a:ea typeface="+mn-ea"/>
            </a:endParaRP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mn-ea"/>
                <a:ea typeface="+mn-ea"/>
              </a:rPr>
              <a:t>&lt; 2.5 Mbps </a:t>
            </a:r>
            <a:r>
              <a:rPr lang="zh-CN" altLang="en-US" sz="2000" dirty="0">
                <a:solidFill>
                  <a:srgbClr val="000099"/>
                </a:solidFill>
                <a:latin typeface="+mn-ea"/>
                <a:ea typeface="+mn-ea"/>
              </a:rPr>
              <a:t>上行传输速率</a:t>
            </a:r>
            <a:r>
              <a:rPr lang="en-US" altLang="zh-CN" sz="2000" dirty="0">
                <a:solidFill>
                  <a:srgbClr val="000099"/>
                </a:solidFill>
                <a:latin typeface="+mn-ea"/>
                <a:ea typeface="+mn-ea"/>
              </a:rPr>
              <a:t>(</a:t>
            </a:r>
            <a:r>
              <a:rPr lang="zh-CN" altLang="en-US" sz="2000" dirty="0">
                <a:solidFill>
                  <a:srgbClr val="000099"/>
                </a:solidFill>
                <a:latin typeface="+mn-ea"/>
                <a:ea typeface="+mn-ea"/>
              </a:rPr>
              <a:t>通常</a:t>
            </a:r>
            <a:r>
              <a:rPr lang="en-US" altLang="zh-CN" sz="2000" dirty="0">
                <a:solidFill>
                  <a:srgbClr val="000099"/>
                </a:solidFill>
                <a:latin typeface="+mn-ea"/>
                <a:ea typeface="+mn-ea"/>
              </a:rPr>
              <a:t> &lt; 1 Mbps)</a:t>
            </a: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mn-ea"/>
                <a:ea typeface="+mn-ea"/>
              </a:rPr>
              <a:t>&lt; 24 Mbps </a:t>
            </a:r>
            <a:r>
              <a:rPr lang="zh-CN" altLang="en-US" sz="2000" dirty="0">
                <a:solidFill>
                  <a:srgbClr val="000099"/>
                </a:solidFill>
                <a:latin typeface="+mn-ea"/>
                <a:ea typeface="+mn-ea"/>
              </a:rPr>
              <a:t>下行传输速率</a:t>
            </a:r>
            <a:r>
              <a:rPr lang="en-US" altLang="zh-CN" sz="2000" dirty="0">
                <a:solidFill>
                  <a:srgbClr val="000099"/>
                </a:solidFill>
                <a:latin typeface="+mn-ea"/>
                <a:ea typeface="+mn-ea"/>
              </a:rPr>
              <a:t>(</a:t>
            </a:r>
            <a:r>
              <a:rPr lang="zh-CN" altLang="en-US" sz="2000" dirty="0">
                <a:solidFill>
                  <a:srgbClr val="000099"/>
                </a:solidFill>
                <a:latin typeface="+mn-ea"/>
                <a:ea typeface="+mn-ea"/>
              </a:rPr>
              <a:t>通常</a:t>
            </a:r>
            <a:r>
              <a:rPr lang="en-US" altLang="zh-CN" sz="2000" dirty="0">
                <a:solidFill>
                  <a:srgbClr val="000099"/>
                </a:solidFill>
                <a:latin typeface="+mn-ea"/>
                <a:ea typeface="+mn-ea"/>
              </a:rPr>
              <a:t> &lt; 10 Mbps)</a:t>
            </a:r>
          </a:p>
        </p:txBody>
      </p:sp>
      <p:sp>
        <p:nvSpPr>
          <p:cNvPr id="39958" name="Rectangle 90"/>
          <p:cNvSpPr>
            <a:spLocks noChangeArrowheads="1"/>
          </p:cNvSpPr>
          <p:nvPr/>
        </p:nvSpPr>
        <p:spPr bwMode="auto">
          <a:xfrm>
            <a:off x="2762251" y="1814513"/>
            <a:ext cx="1978025" cy="139541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59" name="Line 7"/>
          <p:cNvSpPr>
            <a:spLocks noChangeShapeType="1"/>
          </p:cNvSpPr>
          <p:nvPr/>
        </p:nvSpPr>
        <p:spPr bwMode="auto">
          <a:xfrm flipV="1">
            <a:off x="3248026" y="2365375"/>
            <a:ext cx="3651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39960" name="Text Box 39"/>
          <p:cNvSpPr txBox="1">
            <a:spLocks noChangeArrowheads="1"/>
          </p:cNvSpPr>
          <p:nvPr/>
        </p:nvSpPr>
        <p:spPr bwMode="auto">
          <a:xfrm>
            <a:off x="3356144" y="2471739"/>
            <a:ext cx="1082348"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dirty="0">
                <a:solidFill>
                  <a:srgbClr val="000099"/>
                </a:solidFill>
                <a:latin typeface="+mn-ea"/>
                <a:ea typeface="+mn-ea"/>
              </a:rPr>
              <a:t>DSL</a:t>
            </a:r>
          </a:p>
          <a:p>
            <a:pPr algn="ctr">
              <a:lnSpc>
                <a:spcPct val="80000"/>
              </a:lnSpc>
            </a:pPr>
            <a:r>
              <a:rPr lang="zh-CN" altLang="en-US" sz="1400" dirty="0">
                <a:solidFill>
                  <a:srgbClr val="000099"/>
                </a:solidFill>
                <a:latin typeface="+mn-ea"/>
                <a:ea typeface="+mn-ea"/>
              </a:rPr>
              <a:t>调制解调器</a:t>
            </a:r>
            <a:endParaRPr lang="en-US" altLang="zh-CN" sz="1400" dirty="0">
              <a:solidFill>
                <a:srgbClr val="000099"/>
              </a:solidFill>
              <a:latin typeface="+mn-ea"/>
              <a:ea typeface="+mn-ea"/>
            </a:endParaRPr>
          </a:p>
        </p:txBody>
      </p:sp>
      <p:sp>
        <p:nvSpPr>
          <p:cNvPr id="39961" name="Text Box 41"/>
          <p:cNvSpPr txBox="1">
            <a:spLocks noChangeArrowheads="1"/>
          </p:cNvSpPr>
          <p:nvPr/>
        </p:nvSpPr>
        <p:spPr bwMode="auto">
          <a:xfrm>
            <a:off x="4179406" y="2495550"/>
            <a:ext cx="723275"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FF"/>
                </a:solidFill>
                <a:latin typeface="+mn-ea"/>
                <a:ea typeface="+mn-ea"/>
              </a:rPr>
              <a:t>分线器</a:t>
            </a:r>
            <a:endParaRPr lang="en-US" altLang="zh-CN" sz="1400" dirty="0">
              <a:solidFill>
                <a:srgbClr val="0000FF"/>
              </a:solidFill>
              <a:latin typeface="+mn-ea"/>
              <a:ea typeface="+mn-ea"/>
            </a:endParaRPr>
          </a:p>
        </p:txBody>
      </p:sp>
      <p:grpSp>
        <p:nvGrpSpPr>
          <p:cNvPr id="39962" name="Group 94"/>
          <p:cNvGrpSpPr>
            <a:grpSpLocks/>
          </p:cNvGrpSpPr>
          <p:nvPr/>
        </p:nvGrpSpPr>
        <p:grpSpPr bwMode="auto">
          <a:xfrm>
            <a:off x="3603626" y="2252663"/>
            <a:ext cx="614363" cy="220662"/>
            <a:chOff x="322" y="890"/>
            <a:chExt cx="872" cy="339"/>
          </a:xfrm>
        </p:grpSpPr>
        <p:sp>
          <p:nvSpPr>
            <p:cNvPr id="39976" name="Rectangle 95"/>
            <p:cNvSpPr>
              <a:spLocks noChangeArrowheads="1"/>
            </p:cNvSpPr>
            <p:nvPr/>
          </p:nvSpPr>
          <p:spPr bwMode="auto">
            <a:xfrm>
              <a:off x="322" y="1005"/>
              <a:ext cx="872" cy="22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77" name="Rectangle 9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78" name="Rectangle 9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79" name="Rectangle 9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80" name="Rectangle 9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81" name="AutoShape 10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sp>
        <p:nvSpPr>
          <p:cNvPr id="39963" name="AutoShape 102"/>
          <p:cNvSpPr>
            <a:spLocks noChangeArrowheads="1"/>
          </p:cNvSpPr>
          <p:nvPr/>
        </p:nvSpPr>
        <p:spPr bwMode="auto">
          <a:xfrm>
            <a:off x="2479676" y="1403351"/>
            <a:ext cx="2498725" cy="46831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64" name="Rectangle 103"/>
          <p:cNvSpPr>
            <a:spLocks noChangeArrowheads="1"/>
          </p:cNvSpPr>
          <p:nvPr/>
        </p:nvSpPr>
        <p:spPr bwMode="auto">
          <a:xfrm>
            <a:off x="4457700" y="2303463"/>
            <a:ext cx="166688" cy="144462"/>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65" name="Freeform 104"/>
          <p:cNvSpPr>
            <a:spLocks/>
          </p:cNvSpPr>
          <p:nvPr/>
        </p:nvSpPr>
        <p:spPr bwMode="auto">
          <a:xfrm>
            <a:off x="3933825" y="1858964"/>
            <a:ext cx="604838"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aphicFrame>
        <p:nvGraphicFramePr>
          <p:cNvPr id="39966" name="Object 3"/>
          <p:cNvGraphicFramePr>
            <a:graphicFrameLocks noChangeAspect="1"/>
          </p:cNvGraphicFramePr>
          <p:nvPr>
            <p:extLst>
              <p:ext uri="{D42A27DB-BD31-4B8C-83A1-F6EECF244321}">
                <p14:modId xmlns:p14="http://schemas.microsoft.com/office/powerpoint/2010/main" val="587917961"/>
              </p:ext>
            </p:extLst>
          </p:nvPr>
        </p:nvGraphicFramePr>
        <p:xfrm>
          <a:off x="3594100" y="1655764"/>
          <a:ext cx="490538" cy="369887"/>
        </p:xfrm>
        <a:graphic>
          <a:graphicData uri="http://schemas.openxmlformats.org/presentationml/2006/ole">
            <mc:AlternateContent xmlns:mc="http://schemas.openxmlformats.org/markup-compatibility/2006">
              <mc:Choice xmlns:v="urn:schemas-microsoft-com:vml" Requires="v">
                <p:oleObj spid="_x0000_s2515" name="Clip" r:id="rId5" imgW="681706" imgH="480401" progId="MS_ClipArt_Gallery.2">
                  <p:embed/>
                </p:oleObj>
              </mc:Choice>
              <mc:Fallback>
                <p:oleObj name="Clip" r:id="rId5" imgW="681706" imgH="480401" progId="MS_ClipArt_Gallery.2">
                  <p:embed/>
                  <p:pic>
                    <p:nvPicPr>
                      <p:cNvPr id="3996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4100" y="1655764"/>
                        <a:ext cx="490538"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9967" name="Line 130"/>
          <p:cNvSpPr>
            <a:spLocks noChangeShapeType="1"/>
          </p:cNvSpPr>
          <p:nvPr/>
        </p:nvSpPr>
        <p:spPr bwMode="auto">
          <a:xfrm flipH="1">
            <a:off x="4221163" y="2365375"/>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39968" name="AutoShape 131"/>
          <p:cNvSpPr>
            <a:spLocks noChangeArrowheads="1"/>
          </p:cNvSpPr>
          <p:nvPr/>
        </p:nvSpPr>
        <p:spPr bwMode="auto">
          <a:xfrm>
            <a:off x="5969000" y="1703389"/>
            <a:ext cx="1206500" cy="261937"/>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5" name="Group 136"/>
          <p:cNvGrpSpPr>
            <a:grpSpLocks/>
          </p:cNvGrpSpPr>
          <p:nvPr/>
        </p:nvGrpSpPr>
        <p:grpSpPr bwMode="auto">
          <a:xfrm>
            <a:off x="5187953" y="2867025"/>
            <a:ext cx="1338263" cy="1177925"/>
            <a:chOff x="2308" y="1806"/>
            <a:chExt cx="843" cy="742"/>
          </a:xfrm>
        </p:grpSpPr>
        <p:sp>
          <p:nvSpPr>
            <p:cNvPr id="39974" name="Line 132"/>
            <p:cNvSpPr>
              <a:spLocks noChangeShapeType="1"/>
            </p:cNvSpPr>
            <p:nvPr/>
          </p:nvSpPr>
          <p:spPr bwMode="auto">
            <a:xfrm flipV="1">
              <a:off x="2671" y="1806"/>
              <a:ext cx="268" cy="4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75" name="Text Box 133"/>
            <p:cNvSpPr txBox="1">
              <a:spLocks noChangeArrowheads="1"/>
            </p:cNvSpPr>
            <p:nvPr/>
          </p:nvSpPr>
          <p:spPr bwMode="auto">
            <a:xfrm>
              <a:off x="2308" y="2226"/>
              <a:ext cx="843"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dirty="0">
                  <a:solidFill>
                    <a:srgbClr val="000099"/>
                  </a:solidFill>
                  <a:latin typeface="Comic Sans MS" panose="030F0702030302020204" pitchFamily="66" charset="0"/>
                </a:rPr>
                <a:t>DSL access </a:t>
              </a:r>
            </a:p>
            <a:p>
              <a:pPr algn="r">
                <a:lnSpc>
                  <a:spcPct val="85000"/>
                </a:lnSpc>
              </a:pPr>
              <a:r>
                <a:rPr lang="en-US" altLang="zh-CN" sz="1600" i="1" dirty="0">
                  <a:solidFill>
                    <a:srgbClr val="000099"/>
                  </a:solidFill>
                  <a:latin typeface="Comic Sans MS" panose="030F0702030302020204" pitchFamily="66" charset="0"/>
                </a:rPr>
                <a:t>multiplexer</a:t>
              </a:r>
            </a:p>
          </p:txBody>
        </p:sp>
      </p:grpSp>
      <p:grpSp>
        <p:nvGrpSpPr>
          <p:cNvPr id="39970" name="Group 141"/>
          <p:cNvGrpSpPr>
            <a:grpSpLocks/>
          </p:cNvGrpSpPr>
          <p:nvPr/>
        </p:nvGrpSpPr>
        <p:grpSpPr bwMode="auto">
          <a:xfrm>
            <a:off x="2667000" y="2043114"/>
            <a:ext cx="642938" cy="644525"/>
            <a:chOff x="-44" y="1473"/>
            <a:chExt cx="981" cy="1105"/>
          </a:xfrm>
        </p:grpSpPr>
        <p:pic>
          <p:nvPicPr>
            <p:cNvPr id="39972" name="Picture 142"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3" name="Freeform 14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sp>
        <p:nvSpPr>
          <p:cNvPr id="144"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2830380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4384"/>
                                        </p:tgtEl>
                                        <p:attrNameLst>
                                          <p:attrName>style.visibility</p:attrName>
                                        </p:attrNameLst>
                                      </p:cBhvr>
                                      <p:to>
                                        <p:strVal val="visible"/>
                                      </p:to>
                                    </p:set>
                                    <p:animEffect transition="in" filter="dissolve">
                                      <p:cBhvr>
                                        <p:cTn id="17" dur="500"/>
                                        <p:tgtEl>
                                          <p:spTgt spid="224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38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0"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539806-14A5-445B-9905-44001D2CB7F5}" type="slidenum">
              <a:rPr lang="en-US" altLang="zh-CN" sz="1200" smtClean="0">
                <a:solidFill>
                  <a:schemeClr val="accent4"/>
                </a:solidFill>
                <a:latin typeface="Tahoma" panose="020B0604030504040204" pitchFamily="34" charset="0"/>
              </a:rPr>
              <a:pPr/>
              <a:t>19</a:t>
            </a:fld>
            <a:endParaRPr lang="en-US" altLang="zh-CN" sz="1200" dirty="0">
              <a:solidFill>
                <a:schemeClr val="accent4"/>
              </a:solidFill>
              <a:latin typeface="Tahoma" panose="020B0604030504040204" pitchFamily="34" charset="0"/>
            </a:endParaRPr>
          </a:p>
        </p:txBody>
      </p:sp>
      <p:sp>
        <p:nvSpPr>
          <p:cNvPr id="40962" name="Title 41"/>
          <p:cNvSpPr>
            <a:spLocks/>
          </p:cNvSpPr>
          <p:nvPr/>
        </p:nvSpPr>
        <p:spPr bwMode="auto">
          <a:xfrm>
            <a:off x="1905002" y="239714"/>
            <a:ext cx="3783014"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dirty="0">
                <a:solidFill>
                  <a:srgbClr val="000099"/>
                </a:solidFill>
                <a:latin typeface="+mj-ea"/>
                <a:ea typeface="+mj-ea"/>
              </a:rPr>
              <a:t>接入网</a:t>
            </a:r>
            <a:r>
              <a:rPr lang="en-US" altLang="zh-CN" sz="3600" dirty="0">
                <a:solidFill>
                  <a:srgbClr val="000099"/>
                </a:solidFill>
                <a:latin typeface="+mj-ea"/>
                <a:ea typeface="+mj-ea"/>
              </a:rPr>
              <a:t>: </a:t>
            </a:r>
            <a:r>
              <a:rPr lang="zh-CN" altLang="en-US" sz="3600" dirty="0">
                <a:solidFill>
                  <a:srgbClr val="000099"/>
                </a:solidFill>
                <a:latin typeface="+mj-ea"/>
                <a:ea typeface="+mj-ea"/>
              </a:rPr>
              <a:t>有线网络</a:t>
            </a:r>
            <a:endParaRPr lang="en-US" altLang="zh-CN" sz="3600" dirty="0">
              <a:solidFill>
                <a:srgbClr val="000099"/>
              </a:solidFill>
              <a:latin typeface="+mj-ea"/>
              <a:ea typeface="+mj-ea"/>
            </a:endParaRPr>
          </a:p>
        </p:txBody>
      </p:sp>
      <p:sp>
        <p:nvSpPr>
          <p:cNvPr id="40963" name="Rectangle 60"/>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0964"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0965" name="Text Box 39"/>
          <p:cNvSpPr txBox="1">
            <a:spLocks noChangeArrowheads="1"/>
          </p:cNvSpPr>
          <p:nvPr/>
        </p:nvSpPr>
        <p:spPr bwMode="auto">
          <a:xfrm>
            <a:off x="2490956" y="2352676"/>
            <a:ext cx="1082348"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99"/>
                </a:solidFill>
                <a:latin typeface="+mn-ea"/>
                <a:ea typeface="+mn-ea"/>
              </a:rPr>
              <a:t>有线</a:t>
            </a:r>
            <a:r>
              <a:rPr lang="en-US" altLang="zh-CN" sz="1400" dirty="0">
                <a:solidFill>
                  <a:srgbClr val="000099"/>
                </a:solidFill>
                <a:latin typeface="+mn-ea"/>
                <a:ea typeface="+mn-ea"/>
              </a:rPr>
              <a:t>(</a:t>
            </a:r>
            <a:r>
              <a:rPr lang="zh-CN" altLang="en-US" sz="1400" dirty="0">
                <a:solidFill>
                  <a:srgbClr val="000099"/>
                </a:solidFill>
                <a:latin typeface="+mn-ea"/>
                <a:ea typeface="+mn-ea"/>
              </a:rPr>
              <a:t>猫</a:t>
            </a:r>
            <a:r>
              <a:rPr lang="en-US" altLang="zh-CN" sz="1400" dirty="0">
                <a:solidFill>
                  <a:srgbClr val="000099"/>
                </a:solidFill>
                <a:latin typeface="+mn-ea"/>
                <a:ea typeface="+mn-ea"/>
              </a:rPr>
              <a:t>)</a:t>
            </a:r>
          </a:p>
          <a:p>
            <a:pPr algn="ctr">
              <a:lnSpc>
                <a:spcPct val="80000"/>
              </a:lnSpc>
            </a:pPr>
            <a:r>
              <a:rPr lang="zh-CN" altLang="en-US" sz="1400" dirty="0">
                <a:solidFill>
                  <a:srgbClr val="000099"/>
                </a:solidFill>
                <a:latin typeface="+mn-ea"/>
                <a:ea typeface="+mn-ea"/>
              </a:rPr>
              <a:t>调制解调器</a:t>
            </a:r>
            <a:endParaRPr lang="en-US" altLang="zh-CN" sz="1400" dirty="0">
              <a:solidFill>
                <a:srgbClr val="000099"/>
              </a:solidFill>
              <a:latin typeface="+mn-ea"/>
              <a:ea typeface="+mn-ea"/>
            </a:endParaRPr>
          </a:p>
        </p:txBody>
      </p:sp>
      <p:sp>
        <p:nvSpPr>
          <p:cNvPr id="40966" name="Text Box 41"/>
          <p:cNvSpPr txBox="1">
            <a:spLocks noChangeArrowheads="1"/>
          </p:cNvSpPr>
          <p:nvPr/>
        </p:nvSpPr>
        <p:spPr bwMode="auto">
          <a:xfrm>
            <a:off x="3303109" y="2354263"/>
            <a:ext cx="723275"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FF"/>
                </a:solidFill>
                <a:latin typeface="+mn-ea"/>
                <a:ea typeface="+mn-ea"/>
              </a:rPr>
              <a:t>分线器</a:t>
            </a:r>
            <a:endParaRPr lang="en-US" altLang="zh-CN" sz="1400" dirty="0">
              <a:solidFill>
                <a:srgbClr val="0000FF"/>
              </a:solidFill>
              <a:latin typeface="+mn-ea"/>
              <a:ea typeface="+mn-ea"/>
            </a:endParaRPr>
          </a:p>
        </p:txBody>
      </p:sp>
      <p:grpSp>
        <p:nvGrpSpPr>
          <p:cNvPr id="40967" name="Group 64"/>
          <p:cNvGrpSpPr>
            <a:grpSpLocks/>
          </p:cNvGrpSpPr>
          <p:nvPr/>
        </p:nvGrpSpPr>
        <p:grpSpPr bwMode="auto">
          <a:xfrm>
            <a:off x="2828926" y="2078038"/>
            <a:ext cx="614363" cy="220662"/>
            <a:chOff x="322" y="890"/>
            <a:chExt cx="872" cy="339"/>
          </a:xfrm>
        </p:grpSpPr>
        <p:sp>
          <p:nvSpPr>
            <p:cNvPr id="41123" name="Rectangle 65"/>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4" name="Rectangle 6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5" name="Rectangle 6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6" name="Rectangle 6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7" name="Rectangle 6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8" name="AutoShape 7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sp>
        <p:nvSpPr>
          <p:cNvPr id="40968" name="AutoShape 72"/>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69" name="Rectangle 73"/>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0970" name="Freeform 74"/>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0971" name="Line 95"/>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0972" name="Picture 96" descr="t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73" name="Group 117"/>
          <p:cNvGrpSpPr>
            <a:grpSpLocks/>
          </p:cNvGrpSpPr>
          <p:nvPr/>
        </p:nvGrpSpPr>
        <p:grpSpPr bwMode="auto">
          <a:xfrm>
            <a:off x="4200525" y="1470025"/>
            <a:ext cx="850900" cy="527050"/>
            <a:chOff x="-490" y="1664"/>
            <a:chExt cx="1429" cy="842"/>
          </a:xfrm>
        </p:grpSpPr>
        <p:sp>
          <p:nvSpPr>
            <p:cNvPr id="41107" name="AutoShape 11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1108" name="Group 116"/>
            <p:cNvGrpSpPr>
              <a:grpSpLocks/>
            </p:cNvGrpSpPr>
            <p:nvPr/>
          </p:nvGrpSpPr>
          <p:grpSpPr bwMode="auto">
            <a:xfrm>
              <a:off x="-427" y="1737"/>
              <a:ext cx="1217" cy="769"/>
              <a:chOff x="-427" y="1737"/>
              <a:chExt cx="1217" cy="769"/>
            </a:xfrm>
          </p:grpSpPr>
          <p:sp>
            <p:nvSpPr>
              <p:cNvPr id="41109" name="Rectangle 9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1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grpSp>
            <p:nvGrpSpPr>
              <p:cNvPr id="41111" name="Group 103"/>
              <p:cNvGrpSpPr>
                <a:grpSpLocks/>
              </p:cNvGrpSpPr>
              <p:nvPr/>
            </p:nvGrpSpPr>
            <p:grpSpPr bwMode="auto">
              <a:xfrm>
                <a:off x="68" y="2192"/>
                <a:ext cx="387" cy="139"/>
                <a:chOff x="322" y="890"/>
                <a:chExt cx="872" cy="339"/>
              </a:xfrm>
            </p:grpSpPr>
            <p:sp>
              <p:nvSpPr>
                <p:cNvPr id="41117" name="Rectangle 10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18" name="Rectangle 10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19" name="Rectangle 10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0" name="Rectangle 10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1" name="Rectangle 10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2" name="AutoShape 10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pic>
            <p:nvPicPr>
              <p:cNvPr id="41112" name="Picture 110"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13" name="Rectangle 112"/>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14" name="Freeform 113"/>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1115" name="Line 114"/>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1116" name="Picture 115"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4" name="Group 118"/>
          <p:cNvGrpSpPr>
            <a:grpSpLocks/>
          </p:cNvGrpSpPr>
          <p:nvPr/>
        </p:nvGrpSpPr>
        <p:grpSpPr bwMode="auto">
          <a:xfrm>
            <a:off x="5102225" y="1463675"/>
            <a:ext cx="850900" cy="527050"/>
            <a:chOff x="-490" y="1664"/>
            <a:chExt cx="1429" cy="842"/>
          </a:xfrm>
        </p:grpSpPr>
        <p:sp>
          <p:nvSpPr>
            <p:cNvPr id="41091" name="AutoShape 119"/>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92" name="Group 120"/>
            <p:cNvGrpSpPr>
              <a:grpSpLocks/>
            </p:cNvGrpSpPr>
            <p:nvPr/>
          </p:nvGrpSpPr>
          <p:grpSpPr bwMode="auto">
            <a:xfrm>
              <a:off x="-427" y="1737"/>
              <a:ext cx="1217" cy="769"/>
              <a:chOff x="-427" y="1737"/>
              <a:chExt cx="1217" cy="769"/>
            </a:xfrm>
          </p:grpSpPr>
          <p:sp>
            <p:nvSpPr>
              <p:cNvPr id="41093" name="Rectangle 121"/>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95" name="Group 123"/>
              <p:cNvGrpSpPr>
                <a:grpSpLocks/>
              </p:cNvGrpSpPr>
              <p:nvPr/>
            </p:nvGrpSpPr>
            <p:grpSpPr bwMode="auto">
              <a:xfrm>
                <a:off x="68" y="2192"/>
                <a:ext cx="387" cy="139"/>
                <a:chOff x="322" y="890"/>
                <a:chExt cx="872" cy="339"/>
              </a:xfrm>
            </p:grpSpPr>
            <p:sp>
              <p:nvSpPr>
                <p:cNvPr id="41101" name="Rectangle 12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2" name="Rectangle 12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3" name="Rectangle 12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4" name="Rectangle 12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5" name="Rectangle 12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6" name="AutoShape 12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96" name="Picture 130"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7" name="Rectangle 131"/>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8" name="Freeform 132"/>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99" name="Line 133"/>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100" name="Picture 134"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5" name="Group 135"/>
          <p:cNvGrpSpPr>
            <a:grpSpLocks/>
          </p:cNvGrpSpPr>
          <p:nvPr/>
        </p:nvGrpSpPr>
        <p:grpSpPr bwMode="auto">
          <a:xfrm>
            <a:off x="4287838" y="2309813"/>
            <a:ext cx="850900" cy="527050"/>
            <a:chOff x="-490" y="1664"/>
            <a:chExt cx="1429" cy="842"/>
          </a:xfrm>
        </p:grpSpPr>
        <p:sp>
          <p:nvSpPr>
            <p:cNvPr id="41075" name="AutoShape 13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1076" name="Group 137"/>
            <p:cNvGrpSpPr>
              <a:grpSpLocks/>
            </p:cNvGrpSpPr>
            <p:nvPr/>
          </p:nvGrpSpPr>
          <p:grpSpPr bwMode="auto">
            <a:xfrm>
              <a:off x="-427" y="1737"/>
              <a:ext cx="1217" cy="769"/>
              <a:chOff x="-427" y="1737"/>
              <a:chExt cx="1217" cy="769"/>
            </a:xfrm>
          </p:grpSpPr>
          <p:sp>
            <p:nvSpPr>
              <p:cNvPr id="41077" name="Rectangle 13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7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grpSp>
            <p:nvGrpSpPr>
              <p:cNvPr id="41079" name="Group 140"/>
              <p:cNvGrpSpPr>
                <a:grpSpLocks/>
              </p:cNvGrpSpPr>
              <p:nvPr/>
            </p:nvGrpSpPr>
            <p:grpSpPr bwMode="auto">
              <a:xfrm>
                <a:off x="68" y="2192"/>
                <a:ext cx="387" cy="139"/>
                <a:chOff x="322" y="890"/>
                <a:chExt cx="872" cy="339"/>
              </a:xfrm>
            </p:grpSpPr>
            <p:sp>
              <p:nvSpPr>
                <p:cNvPr id="41085" name="Rectangle 14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6" name="Rectangle 14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7" name="Rectangle 14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8" name="Rectangle 14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9" name="Rectangle 14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90" name="AutoShape 14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pic>
            <p:nvPicPr>
              <p:cNvPr id="41080" name="Picture 147"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1" name="Rectangle 14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2" name="Freeform 14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1083" name="Line 15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1084" name="Picture 151"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6" name="Group 152"/>
          <p:cNvGrpSpPr>
            <a:grpSpLocks/>
          </p:cNvGrpSpPr>
          <p:nvPr/>
        </p:nvGrpSpPr>
        <p:grpSpPr bwMode="auto">
          <a:xfrm>
            <a:off x="5154613" y="2319338"/>
            <a:ext cx="850900" cy="527050"/>
            <a:chOff x="-490" y="1664"/>
            <a:chExt cx="1429" cy="842"/>
          </a:xfrm>
        </p:grpSpPr>
        <p:sp>
          <p:nvSpPr>
            <p:cNvPr id="41059" name="AutoShape 153"/>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60" name="Group 154"/>
            <p:cNvGrpSpPr>
              <a:grpSpLocks/>
            </p:cNvGrpSpPr>
            <p:nvPr/>
          </p:nvGrpSpPr>
          <p:grpSpPr bwMode="auto">
            <a:xfrm>
              <a:off x="-427" y="1737"/>
              <a:ext cx="1217" cy="769"/>
              <a:chOff x="-427" y="1737"/>
              <a:chExt cx="1217" cy="769"/>
            </a:xfrm>
          </p:grpSpPr>
          <p:sp>
            <p:nvSpPr>
              <p:cNvPr id="41061" name="Rectangle 155"/>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63" name="Group 157"/>
              <p:cNvGrpSpPr>
                <a:grpSpLocks/>
              </p:cNvGrpSpPr>
              <p:nvPr/>
            </p:nvGrpSpPr>
            <p:grpSpPr bwMode="auto">
              <a:xfrm>
                <a:off x="68" y="2192"/>
                <a:ext cx="387" cy="139"/>
                <a:chOff x="322" y="890"/>
                <a:chExt cx="872" cy="339"/>
              </a:xfrm>
            </p:grpSpPr>
            <p:sp>
              <p:nvSpPr>
                <p:cNvPr id="41069" name="Rectangle 158"/>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0" name="Rectangle 159"/>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1" name="Rectangle 160"/>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2" name="Rectangle 161"/>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3" name="Rectangle 162"/>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4" name="AutoShape 163"/>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64" name="Picture 164"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5" name="Rectangle 165"/>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6" name="Freeform 166"/>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67" name="Line 167"/>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68" name="Picture 168"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7" name="Line 169"/>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978" name="Group 170"/>
          <p:cNvGrpSpPr>
            <a:grpSpLocks/>
          </p:cNvGrpSpPr>
          <p:nvPr/>
        </p:nvGrpSpPr>
        <p:grpSpPr bwMode="auto">
          <a:xfrm>
            <a:off x="6243638" y="1471613"/>
            <a:ext cx="850900" cy="527050"/>
            <a:chOff x="-490" y="1664"/>
            <a:chExt cx="1429" cy="842"/>
          </a:xfrm>
        </p:grpSpPr>
        <p:sp>
          <p:nvSpPr>
            <p:cNvPr id="41043" name="AutoShape 17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44" name="Group 172"/>
            <p:cNvGrpSpPr>
              <a:grpSpLocks/>
            </p:cNvGrpSpPr>
            <p:nvPr/>
          </p:nvGrpSpPr>
          <p:grpSpPr bwMode="auto">
            <a:xfrm>
              <a:off x="-427" y="1737"/>
              <a:ext cx="1217" cy="769"/>
              <a:chOff x="-427" y="1737"/>
              <a:chExt cx="1217" cy="769"/>
            </a:xfrm>
          </p:grpSpPr>
          <p:sp>
            <p:nvSpPr>
              <p:cNvPr id="41045" name="Rectangle 17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4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47" name="Group 175"/>
              <p:cNvGrpSpPr>
                <a:grpSpLocks/>
              </p:cNvGrpSpPr>
              <p:nvPr/>
            </p:nvGrpSpPr>
            <p:grpSpPr bwMode="auto">
              <a:xfrm>
                <a:off x="68" y="2192"/>
                <a:ext cx="387" cy="139"/>
                <a:chOff x="322" y="890"/>
                <a:chExt cx="872" cy="339"/>
              </a:xfrm>
            </p:grpSpPr>
            <p:sp>
              <p:nvSpPr>
                <p:cNvPr id="41053" name="Rectangle 17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4" name="Rectangle 17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5" name="Rectangle 17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6" name="Rectangle 17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7" name="Rectangle 18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8" name="AutoShape 18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48" name="Picture 182"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9" name="Rectangle 18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0" name="Freeform 18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51" name="Line 18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52" name="Picture 186"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9" name="Text Box 204"/>
          <p:cNvSpPr txBox="1">
            <a:spLocks noChangeArrowheads="1"/>
          </p:cNvSpPr>
          <p:nvPr/>
        </p:nvSpPr>
        <p:spPr bwMode="auto">
          <a:xfrm>
            <a:off x="5854700" y="1541463"/>
            <a:ext cx="393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0980" name="Line 205"/>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0981" name="Line 206"/>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2" name="Line 207"/>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3" name="Freeform 208"/>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84" name="Freeform 209"/>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0985"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86" name="Text Box 45"/>
          <p:cNvSpPr txBox="1">
            <a:spLocks noChangeArrowheads="1"/>
          </p:cNvSpPr>
          <p:nvPr/>
        </p:nvSpPr>
        <p:spPr bwMode="auto">
          <a:xfrm>
            <a:off x="6681789" y="1250951"/>
            <a:ext cx="1925637"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600" dirty="0">
                <a:solidFill>
                  <a:srgbClr val="000099"/>
                </a:solidFill>
                <a:latin typeface="+mn-ea"/>
                <a:ea typeface="+mn-ea"/>
              </a:rPr>
              <a:t>有线头端</a:t>
            </a:r>
            <a:endParaRPr lang="en-US" altLang="zh-CN" sz="1600" dirty="0">
              <a:solidFill>
                <a:srgbClr val="000099"/>
              </a:solidFill>
              <a:latin typeface="+mn-ea"/>
              <a:ea typeface="+mn-ea"/>
            </a:endParaRPr>
          </a:p>
        </p:txBody>
      </p:sp>
      <p:sp>
        <p:nvSpPr>
          <p:cNvPr id="40987" name="Freeform 216"/>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8" name="Freeform 217"/>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9" name="Line 218"/>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0" name="Line 219"/>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1" name="Freeform 220"/>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2" name="Freeform 221"/>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3" name="AutoShape 225"/>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8" name="Group 37"/>
          <p:cNvGrpSpPr>
            <a:grpSpLocks/>
          </p:cNvGrpSpPr>
          <p:nvPr/>
        </p:nvGrpSpPr>
        <p:grpSpPr bwMode="auto">
          <a:xfrm>
            <a:off x="4941888" y="3186113"/>
            <a:ext cx="2043112" cy="958850"/>
            <a:chOff x="2505" y="826"/>
            <a:chExt cx="1287" cy="604"/>
          </a:xfrm>
        </p:grpSpPr>
        <p:sp>
          <p:nvSpPr>
            <p:cNvPr id="41039"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40"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1" name="Freeform 40"/>
            <p:cNvSpPr>
              <a:spLocks/>
            </p:cNvSpPr>
            <p:nvPr/>
          </p:nvSpPr>
          <p:spPr bwMode="auto">
            <a:xfrm>
              <a:off x="3523" y="830"/>
              <a:ext cx="269" cy="266"/>
            </a:xfrm>
            <a:custGeom>
              <a:avLst/>
              <a:gdLst>
                <a:gd name="T0" fmla="*/ 0 w 562"/>
                <a:gd name="T1" fmla="*/ 264 h 266"/>
                <a:gd name="T2" fmla="*/ 0 w 562"/>
                <a:gd name="T3" fmla="*/ 6 h 266"/>
                <a:gd name="T4" fmla="*/ 0 w 562"/>
                <a:gd name="T5" fmla="*/ 266 h 266"/>
                <a:gd name="T6" fmla="*/ 0 w 562"/>
                <a:gd name="T7" fmla="*/ 0 h 266"/>
                <a:gd name="T8" fmla="*/ 0 w 562"/>
                <a:gd name="T9" fmla="*/ 264 h 266"/>
                <a:gd name="T10" fmla="*/ 0 w 562"/>
                <a:gd name="T11" fmla="*/ 8 h 266"/>
                <a:gd name="T12" fmla="*/ 0 w 562"/>
                <a:gd name="T13" fmla="*/ 266 h 266"/>
                <a:gd name="T14" fmla="*/ 0 w 562"/>
                <a:gd name="T15" fmla="*/ 8 h 266"/>
                <a:gd name="T16" fmla="*/ 0 w 562"/>
                <a:gd name="T17" fmla="*/ 264 h 266"/>
                <a:gd name="T18" fmla="*/ 0 w 562"/>
                <a:gd name="T19" fmla="*/ 6 h 266"/>
                <a:gd name="T20" fmla="*/ 0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2"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9" name="Group 42"/>
          <p:cNvGrpSpPr>
            <a:grpSpLocks/>
          </p:cNvGrpSpPr>
          <p:nvPr/>
        </p:nvGrpSpPr>
        <p:grpSpPr bwMode="auto">
          <a:xfrm>
            <a:off x="4232277" y="3343275"/>
            <a:ext cx="3025776" cy="2116138"/>
            <a:chOff x="2606" y="951"/>
            <a:chExt cx="1906" cy="1333"/>
          </a:xfrm>
        </p:grpSpPr>
        <p:sp>
          <p:nvSpPr>
            <p:cNvPr id="41009" name="Text Box 43"/>
            <p:cNvSpPr txBox="1">
              <a:spLocks noChangeArrowheads="1"/>
            </p:cNvSpPr>
            <p:nvPr/>
          </p:nvSpPr>
          <p:spPr bwMode="auto">
            <a:xfrm>
              <a:off x="3519" y="2071"/>
              <a:ext cx="3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600" dirty="0">
                  <a:solidFill>
                    <a:srgbClr val="000099"/>
                  </a:solidFill>
                  <a:latin typeface="+mn-lt"/>
                  <a:ea typeface="+mn-ea"/>
                </a:rPr>
                <a:t>频道</a:t>
              </a:r>
              <a:endParaRPr lang="en-US" altLang="zh-CN" sz="1600" dirty="0">
                <a:solidFill>
                  <a:srgbClr val="000099"/>
                </a:solidFill>
                <a:latin typeface="+mn-lt"/>
                <a:ea typeface="+mn-ea"/>
              </a:endParaRPr>
            </a:p>
          </p:txBody>
        </p:sp>
        <p:sp>
          <p:nvSpPr>
            <p:cNvPr id="41010" name="Line 44"/>
            <p:cNvSpPr>
              <a:spLocks noChangeShapeType="1"/>
            </p:cNvSpPr>
            <p:nvPr/>
          </p:nvSpPr>
          <p:spPr bwMode="auto">
            <a:xfrm>
              <a:off x="2994" y="951"/>
              <a:ext cx="0" cy="9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11" name="Line 45"/>
            <p:cNvSpPr>
              <a:spLocks noChangeShapeType="1"/>
            </p:cNvSpPr>
            <p:nvPr/>
          </p:nvSpPr>
          <p:spPr bwMode="auto">
            <a:xfrm flipV="1">
              <a:off x="2988" y="1935"/>
              <a:ext cx="14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12" name="Text Box 46"/>
            <p:cNvSpPr txBox="1">
              <a:spLocks noChangeArrowheads="1"/>
            </p:cNvSpPr>
            <p:nvPr/>
          </p:nvSpPr>
          <p:spPr bwMode="auto">
            <a:xfrm>
              <a:off x="297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3" name="Line 47"/>
            <p:cNvSpPr>
              <a:spLocks noChangeShapeType="1"/>
            </p:cNvSpPr>
            <p:nvPr/>
          </p:nvSpPr>
          <p:spPr bwMode="auto">
            <a:xfrm>
              <a:off x="3150"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14" name="Text Box 48"/>
            <p:cNvSpPr txBox="1">
              <a:spLocks noChangeArrowheads="1"/>
            </p:cNvSpPr>
            <p:nvPr/>
          </p:nvSpPr>
          <p:spPr bwMode="auto">
            <a:xfrm>
              <a:off x="3151"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5" name="Text Box 49"/>
            <p:cNvSpPr txBox="1">
              <a:spLocks noChangeArrowheads="1"/>
            </p:cNvSpPr>
            <p:nvPr/>
          </p:nvSpPr>
          <p:spPr bwMode="auto">
            <a:xfrm>
              <a:off x="333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6" name="Text Box 50"/>
            <p:cNvSpPr txBox="1">
              <a:spLocks noChangeArrowheads="1"/>
            </p:cNvSpPr>
            <p:nvPr/>
          </p:nvSpPr>
          <p:spPr bwMode="auto">
            <a:xfrm>
              <a:off x="3523"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7" name="Text Box 51"/>
            <p:cNvSpPr txBox="1">
              <a:spLocks noChangeArrowheads="1"/>
            </p:cNvSpPr>
            <p:nvPr/>
          </p:nvSpPr>
          <p:spPr bwMode="auto">
            <a:xfrm>
              <a:off x="3709"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8" name="Text Box 52"/>
            <p:cNvSpPr txBox="1">
              <a:spLocks noChangeArrowheads="1"/>
            </p:cNvSpPr>
            <p:nvPr/>
          </p:nvSpPr>
          <p:spPr bwMode="auto">
            <a:xfrm>
              <a:off x="3895"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9" name="Text Box 53"/>
            <p:cNvSpPr txBox="1">
              <a:spLocks noChangeArrowheads="1"/>
            </p:cNvSpPr>
            <p:nvPr/>
          </p:nvSpPr>
          <p:spPr bwMode="auto">
            <a:xfrm>
              <a:off x="4057"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mn-lt"/>
              </a:endParaRP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A</a:t>
              </a:r>
            </a:p>
            <a:p>
              <a:pPr algn="ctr" eaLnBrk="1" hangingPunct="1"/>
              <a:r>
                <a:rPr lang="en-US" altLang="zh-CN" sz="1000">
                  <a:solidFill>
                    <a:srgbClr val="000099"/>
                  </a:solidFill>
                  <a:latin typeface="+mn-lt"/>
                </a:rPr>
                <a:t>T</a:t>
              </a:r>
            </a:p>
            <a:p>
              <a:pPr algn="ctr" eaLnBrk="1" hangingPunct="1"/>
              <a:r>
                <a:rPr lang="en-US" altLang="zh-CN" sz="1000">
                  <a:solidFill>
                    <a:srgbClr val="000099"/>
                  </a:solidFill>
                  <a:latin typeface="+mn-lt"/>
                </a:rPr>
                <a:t>A</a:t>
              </a:r>
            </a:p>
          </p:txBody>
        </p:sp>
        <p:sp>
          <p:nvSpPr>
            <p:cNvPr id="41020" name="Text Box 54"/>
            <p:cNvSpPr txBox="1">
              <a:spLocks noChangeArrowheads="1"/>
            </p:cNvSpPr>
            <p:nvPr/>
          </p:nvSpPr>
          <p:spPr bwMode="auto">
            <a:xfrm>
              <a:off x="4201"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mn-lt"/>
              </a:endParaRP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A</a:t>
              </a:r>
            </a:p>
            <a:p>
              <a:pPr algn="ctr" eaLnBrk="1" hangingPunct="1"/>
              <a:r>
                <a:rPr lang="en-US" altLang="zh-CN" sz="1000">
                  <a:solidFill>
                    <a:srgbClr val="000099"/>
                  </a:solidFill>
                  <a:latin typeface="+mn-lt"/>
                </a:rPr>
                <a:t>T</a:t>
              </a:r>
            </a:p>
            <a:p>
              <a:pPr algn="ctr" eaLnBrk="1" hangingPunct="1"/>
              <a:r>
                <a:rPr lang="en-US" altLang="zh-CN" sz="1000">
                  <a:solidFill>
                    <a:srgbClr val="000099"/>
                  </a:solidFill>
                  <a:latin typeface="+mn-lt"/>
                </a:rPr>
                <a:t>A</a:t>
              </a:r>
            </a:p>
          </p:txBody>
        </p:sp>
        <p:sp>
          <p:nvSpPr>
            <p:cNvPr id="41021" name="Text Box 55"/>
            <p:cNvSpPr txBox="1">
              <a:spLocks noChangeArrowheads="1"/>
            </p:cNvSpPr>
            <p:nvPr/>
          </p:nvSpPr>
          <p:spPr bwMode="auto">
            <a:xfrm>
              <a:off x="4329" y="1114"/>
              <a:ext cx="181"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mn-lt"/>
              </a:endParaRPr>
            </a:p>
            <a:p>
              <a:pPr algn="ctr" eaLnBrk="1" hangingPunct="1"/>
              <a:r>
                <a:rPr lang="en-US" altLang="zh-CN" sz="1000">
                  <a:solidFill>
                    <a:srgbClr val="000099"/>
                  </a:solidFill>
                  <a:latin typeface="+mn-lt"/>
                </a:rPr>
                <a:t>C</a:t>
              </a:r>
            </a:p>
            <a:p>
              <a:pPr algn="ctr" eaLnBrk="1" hangingPunct="1"/>
              <a:r>
                <a:rPr lang="en-US" altLang="zh-CN" sz="1000">
                  <a:solidFill>
                    <a:srgbClr val="000099"/>
                  </a:solidFill>
                  <a:latin typeface="+mn-lt"/>
                </a:rPr>
                <a:t>O</a:t>
              </a:r>
            </a:p>
            <a:p>
              <a:pPr algn="ctr" eaLnBrk="1" hangingPunct="1"/>
              <a:r>
                <a:rPr lang="en-US" altLang="zh-CN" sz="1000">
                  <a:solidFill>
                    <a:srgbClr val="000099"/>
                  </a:solidFill>
                  <a:latin typeface="+mn-lt"/>
                </a:rPr>
                <a:t>N</a:t>
              </a:r>
            </a:p>
            <a:p>
              <a:pPr algn="ctr" eaLnBrk="1" hangingPunct="1"/>
              <a:r>
                <a:rPr lang="en-US" altLang="zh-CN" sz="1000">
                  <a:solidFill>
                    <a:srgbClr val="000099"/>
                  </a:solidFill>
                  <a:latin typeface="+mn-lt"/>
                </a:rPr>
                <a:t>T</a:t>
              </a:r>
            </a:p>
            <a:p>
              <a:pPr algn="ctr" eaLnBrk="1" hangingPunct="1"/>
              <a:r>
                <a:rPr lang="en-US" altLang="zh-CN" sz="1000">
                  <a:solidFill>
                    <a:srgbClr val="000099"/>
                  </a:solidFill>
                  <a:latin typeface="+mn-lt"/>
                </a:rPr>
                <a:t>R</a:t>
              </a:r>
            </a:p>
            <a:p>
              <a:pPr algn="ctr" eaLnBrk="1" hangingPunct="1"/>
              <a:r>
                <a:rPr lang="en-US" altLang="zh-CN" sz="1000">
                  <a:solidFill>
                    <a:srgbClr val="000099"/>
                  </a:solidFill>
                  <a:latin typeface="+mn-lt"/>
                </a:rPr>
                <a:t>O</a:t>
              </a:r>
            </a:p>
            <a:p>
              <a:pPr algn="ctr" eaLnBrk="1" hangingPunct="1"/>
              <a:r>
                <a:rPr lang="en-US" altLang="zh-CN" sz="1000">
                  <a:solidFill>
                    <a:srgbClr val="000099"/>
                  </a:solidFill>
                  <a:latin typeface="+mn-lt"/>
                </a:rPr>
                <a:t>L</a:t>
              </a:r>
            </a:p>
          </p:txBody>
        </p:sp>
        <p:sp>
          <p:nvSpPr>
            <p:cNvPr id="41022" name="Line 56"/>
            <p:cNvSpPr>
              <a:spLocks noChangeShapeType="1"/>
            </p:cNvSpPr>
            <p:nvPr/>
          </p:nvSpPr>
          <p:spPr bwMode="auto">
            <a:xfrm>
              <a:off x="333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3" name="Line 57"/>
            <p:cNvSpPr>
              <a:spLocks noChangeShapeType="1"/>
            </p:cNvSpPr>
            <p:nvPr/>
          </p:nvSpPr>
          <p:spPr bwMode="auto">
            <a:xfrm>
              <a:off x="351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4" name="Line 58"/>
            <p:cNvSpPr>
              <a:spLocks noChangeShapeType="1"/>
            </p:cNvSpPr>
            <p:nvPr/>
          </p:nvSpPr>
          <p:spPr bwMode="auto">
            <a:xfrm>
              <a:off x="3698"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5" name="Line 59"/>
            <p:cNvSpPr>
              <a:spLocks noChangeShapeType="1"/>
            </p:cNvSpPr>
            <p:nvPr/>
          </p:nvSpPr>
          <p:spPr bwMode="auto">
            <a:xfrm>
              <a:off x="3886"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6" name="Line 60"/>
            <p:cNvSpPr>
              <a:spLocks noChangeShapeType="1"/>
            </p:cNvSpPr>
            <p:nvPr/>
          </p:nvSpPr>
          <p:spPr bwMode="auto">
            <a:xfrm>
              <a:off x="4062" y="1871"/>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7" name="Line 61"/>
            <p:cNvSpPr>
              <a:spLocks noChangeShapeType="1"/>
            </p:cNvSpPr>
            <p:nvPr/>
          </p:nvSpPr>
          <p:spPr bwMode="auto">
            <a:xfrm>
              <a:off x="4218" y="186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8" name="Line 62"/>
            <p:cNvSpPr>
              <a:spLocks noChangeShapeType="1"/>
            </p:cNvSpPr>
            <p:nvPr/>
          </p:nvSpPr>
          <p:spPr bwMode="auto">
            <a:xfrm>
              <a:off x="4362" y="185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9" name="Text Box 63"/>
            <p:cNvSpPr txBox="1">
              <a:spLocks noChangeArrowheads="1"/>
            </p:cNvSpPr>
            <p:nvPr/>
          </p:nvSpPr>
          <p:spPr bwMode="auto">
            <a:xfrm>
              <a:off x="2985" y="1960"/>
              <a:ext cx="16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1</a:t>
              </a:r>
            </a:p>
          </p:txBody>
        </p:sp>
        <p:sp>
          <p:nvSpPr>
            <p:cNvPr id="41030" name="Text Box 64"/>
            <p:cNvSpPr txBox="1">
              <a:spLocks noChangeArrowheads="1"/>
            </p:cNvSpPr>
            <p:nvPr/>
          </p:nvSpPr>
          <p:spPr bwMode="auto">
            <a:xfrm>
              <a:off x="3150"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2</a:t>
              </a:r>
            </a:p>
          </p:txBody>
        </p:sp>
        <p:sp>
          <p:nvSpPr>
            <p:cNvPr id="41031" name="Text Box 65"/>
            <p:cNvSpPr txBox="1">
              <a:spLocks noChangeArrowheads="1"/>
            </p:cNvSpPr>
            <p:nvPr/>
          </p:nvSpPr>
          <p:spPr bwMode="auto">
            <a:xfrm>
              <a:off x="3342"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3</a:t>
              </a:r>
            </a:p>
          </p:txBody>
        </p:sp>
        <p:sp>
          <p:nvSpPr>
            <p:cNvPr id="41032" name="Text Box 66"/>
            <p:cNvSpPr txBox="1">
              <a:spLocks noChangeArrowheads="1"/>
            </p:cNvSpPr>
            <p:nvPr/>
          </p:nvSpPr>
          <p:spPr bwMode="auto">
            <a:xfrm>
              <a:off x="3514"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4</a:t>
              </a:r>
            </a:p>
          </p:txBody>
        </p:sp>
        <p:sp>
          <p:nvSpPr>
            <p:cNvPr id="41033" name="Text Box 67"/>
            <p:cNvSpPr txBox="1">
              <a:spLocks noChangeArrowheads="1"/>
            </p:cNvSpPr>
            <p:nvPr/>
          </p:nvSpPr>
          <p:spPr bwMode="auto">
            <a:xfrm>
              <a:off x="37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5</a:t>
              </a:r>
            </a:p>
          </p:txBody>
        </p:sp>
        <p:sp>
          <p:nvSpPr>
            <p:cNvPr id="41034" name="Text Box 68"/>
            <p:cNvSpPr txBox="1">
              <a:spLocks noChangeArrowheads="1"/>
            </p:cNvSpPr>
            <p:nvPr/>
          </p:nvSpPr>
          <p:spPr bwMode="auto">
            <a:xfrm>
              <a:off x="3890"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6</a:t>
              </a:r>
            </a:p>
          </p:txBody>
        </p:sp>
        <p:sp>
          <p:nvSpPr>
            <p:cNvPr id="41035" name="Text Box 69"/>
            <p:cNvSpPr txBox="1">
              <a:spLocks noChangeArrowheads="1"/>
            </p:cNvSpPr>
            <p:nvPr/>
          </p:nvSpPr>
          <p:spPr bwMode="auto">
            <a:xfrm>
              <a:off x="4054"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7</a:t>
              </a:r>
            </a:p>
          </p:txBody>
        </p:sp>
        <p:sp>
          <p:nvSpPr>
            <p:cNvPr id="41036" name="Text Box 70"/>
            <p:cNvSpPr txBox="1">
              <a:spLocks noChangeArrowheads="1"/>
            </p:cNvSpPr>
            <p:nvPr/>
          </p:nvSpPr>
          <p:spPr bwMode="auto">
            <a:xfrm>
              <a:off x="42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8</a:t>
              </a:r>
            </a:p>
          </p:txBody>
        </p:sp>
        <p:sp>
          <p:nvSpPr>
            <p:cNvPr id="41037" name="Text Box 71"/>
            <p:cNvSpPr txBox="1">
              <a:spLocks noChangeArrowheads="1"/>
            </p:cNvSpPr>
            <p:nvPr/>
          </p:nvSpPr>
          <p:spPr bwMode="auto">
            <a:xfrm>
              <a:off x="4346"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9</a:t>
              </a:r>
            </a:p>
          </p:txBody>
        </p:sp>
        <p:sp>
          <p:nvSpPr>
            <p:cNvPr id="41038"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zh-CN" altLang="en-US">
                <a:solidFill>
                  <a:srgbClr val="000099"/>
                </a:solidFill>
              </a:endParaRPr>
            </a:p>
          </p:txBody>
        </p:sp>
      </p:grpSp>
      <p:grpSp>
        <p:nvGrpSpPr>
          <p:cNvPr id="20" name="Group 73"/>
          <p:cNvGrpSpPr>
            <a:grpSpLocks/>
          </p:cNvGrpSpPr>
          <p:nvPr/>
        </p:nvGrpSpPr>
        <p:grpSpPr bwMode="auto">
          <a:xfrm flipV="1">
            <a:off x="2563814" y="2238376"/>
            <a:ext cx="1666875" cy="2062163"/>
            <a:chOff x="1511" y="1371"/>
            <a:chExt cx="1050" cy="1299"/>
          </a:xfrm>
        </p:grpSpPr>
        <p:grpSp>
          <p:nvGrpSpPr>
            <p:cNvPr id="41003" name="Group 74"/>
            <p:cNvGrpSpPr>
              <a:grpSpLocks/>
            </p:cNvGrpSpPr>
            <p:nvPr/>
          </p:nvGrpSpPr>
          <p:grpSpPr bwMode="auto">
            <a:xfrm>
              <a:off x="1511" y="1371"/>
              <a:ext cx="1050" cy="198"/>
              <a:chOff x="1614" y="1494"/>
              <a:chExt cx="1050" cy="198"/>
            </a:xfrm>
          </p:grpSpPr>
          <p:sp>
            <p:nvSpPr>
              <p:cNvPr id="41005"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35596" name="Freeform 76"/>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 name="T21" fmla="*/ 0 w 896"/>
                  <a:gd name="T22" fmla="*/ 0 h 198"/>
                  <a:gd name="T23" fmla="*/ 896 w 896"/>
                  <a:gd name="T24" fmla="*/ 198 h 1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p:spPr>
            <p:txBody>
              <a:bodyPr rot="10800000"/>
              <a:lstStyle/>
              <a:p>
                <a:pPr>
                  <a:defRPr/>
                </a:pPr>
                <a:endParaRPr lang="en-US" dirty="0">
                  <a:solidFill>
                    <a:srgbClr val="000099"/>
                  </a:solidFill>
                  <a:latin typeface="Comic Sans MS" panose="030F0702030302020204" pitchFamily="66" charset="0"/>
                </a:endParaRPr>
              </a:p>
            </p:txBody>
          </p:sp>
          <p:sp>
            <p:nvSpPr>
              <p:cNvPr id="41007"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08" name="Line 78"/>
              <p:cNvSpPr>
                <a:spLocks noChangeShapeType="1"/>
              </p:cNvSpPr>
              <p:nvPr/>
            </p:nvSpPr>
            <p:spPr bwMode="auto">
              <a:xfrm>
                <a:off x="2526" y="1584"/>
                <a:ext cx="1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1004"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endParaRPr lang="zh-CN" altLang="en-US">
                <a:solidFill>
                  <a:srgbClr val="000099"/>
                </a:solidFill>
                <a:latin typeface="Comic Sans MS" panose="030F0702030302020204" pitchFamily="66" charset="0"/>
              </a:endParaRPr>
            </a:p>
          </p:txBody>
        </p:sp>
      </p:grpSp>
      <p:sp>
        <p:nvSpPr>
          <p:cNvPr id="226628" name="Text Box 324"/>
          <p:cNvSpPr txBox="1">
            <a:spLocks noChangeArrowheads="1"/>
          </p:cNvSpPr>
          <p:nvPr/>
        </p:nvSpPr>
        <p:spPr bwMode="auto">
          <a:xfrm>
            <a:off x="2311400" y="5545139"/>
            <a:ext cx="5889754"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zh-CN" altLang="en-US" dirty="0">
                <a:solidFill>
                  <a:srgbClr val="CC0000"/>
                </a:solidFill>
                <a:latin typeface="+mn-ea"/>
                <a:ea typeface="+mn-ea"/>
              </a:rPr>
              <a:t>频分复用</a:t>
            </a:r>
            <a:r>
              <a:rPr lang="en-US" altLang="zh-CN" dirty="0">
                <a:solidFill>
                  <a:srgbClr val="CC0000"/>
                </a:solidFill>
                <a:latin typeface="+mn-ea"/>
                <a:ea typeface="+mn-ea"/>
              </a:rPr>
              <a:t>:</a:t>
            </a:r>
            <a:r>
              <a:rPr lang="en-US" altLang="zh-CN" dirty="0">
                <a:latin typeface="+mn-ea"/>
                <a:ea typeface="+mn-ea"/>
              </a:rPr>
              <a:t> </a:t>
            </a:r>
            <a:r>
              <a:rPr lang="zh-CN" altLang="en-US" dirty="0">
                <a:solidFill>
                  <a:srgbClr val="000099"/>
                </a:solidFill>
                <a:latin typeface="+mn-ea"/>
                <a:ea typeface="+mn-ea"/>
              </a:rPr>
              <a:t>不同频道通过不同频带进行传输</a:t>
            </a:r>
            <a:endParaRPr lang="en-US" altLang="zh-CN" dirty="0">
              <a:solidFill>
                <a:srgbClr val="000099"/>
              </a:solidFill>
              <a:latin typeface="+mn-ea"/>
              <a:ea typeface="+mn-ea"/>
            </a:endParaRPr>
          </a:p>
        </p:txBody>
      </p:sp>
      <p:pic>
        <p:nvPicPr>
          <p:cNvPr id="40998" name="Picture 325"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9536" y="943223"/>
            <a:ext cx="3650562" cy="10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99" name="Group 326"/>
          <p:cNvGrpSpPr>
            <a:grpSpLocks/>
          </p:cNvGrpSpPr>
          <p:nvPr/>
        </p:nvGrpSpPr>
        <p:grpSpPr bwMode="auto">
          <a:xfrm>
            <a:off x="2084388" y="1928813"/>
            <a:ext cx="609600" cy="609600"/>
            <a:chOff x="-44" y="1473"/>
            <a:chExt cx="981" cy="1105"/>
          </a:xfrm>
        </p:grpSpPr>
        <p:pic>
          <p:nvPicPr>
            <p:cNvPr id="41001" name="Picture 327"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2" name="Freeform 32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sp>
        <p:nvSpPr>
          <p:cNvPr id="17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3277766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226628"/>
                                        </p:tgtEl>
                                        <p:attrNameLst>
                                          <p:attrName>style.visibility</p:attrName>
                                        </p:attrNameLst>
                                      </p:cBhvr>
                                      <p:to>
                                        <p:strVal val="visible"/>
                                      </p:to>
                                    </p:set>
                                    <p:animEffect transition="in" filter="dissolve">
                                      <p:cBhvr>
                                        <p:cTn id="20" dur="500"/>
                                        <p:tgtEl>
                                          <p:spTgt spid="2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6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2049"/>
          <p:cNvSpPr>
            <a:spLocks noGrp="1"/>
          </p:cNvSpPr>
          <p:nvPr>
            <p:ph type="title"/>
          </p:nvPr>
        </p:nvSpPr>
        <p:spPr>
          <a:xfrm>
            <a:off x="6623684" y="2132856"/>
            <a:ext cx="5448979" cy="1325563"/>
          </a:xfrm>
        </p:spPr>
        <p:txBody>
          <a:bodyPr anchor="ctr">
            <a:normAutofit/>
          </a:bodyPr>
          <a:lstStyle/>
          <a:p>
            <a:pPr algn="ctr">
              <a:buSzPct val="100000"/>
            </a:pPr>
            <a:r>
              <a:rPr lang="zh-CN" altLang="en-US" sz="4800" b="1" kern="1200" baseline="0" dirty="0">
                <a:solidFill>
                  <a:schemeClr val="accent4"/>
                </a:solidFill>
                <a:effectLst>
                  <a:outerShdw blurRad="38100" dist="38100" dir="2700000" algn="tl">
                    <a:srgbClr val="000000">
                      <a:alpha val="43137"/>
                    </a:srgbClr>
                  </a:outerShdw>
                </a:effectLst>
              </a:rPr>
              <a:t>网络与分布式计算</a:t>
            </a:r>
            <a:endParaRPr lang="en-US" altLang="zh-CN" sz="4800" b="1" kern="1200" baseline="0" dirty="0">
              <a:solidFill>
                <a:schemeClr val="accent4"/>
              </a:solidFill>
              <a:effectLst>
                <a:outerShdw blurRad="38100" dist="38100" dir="2700000" algn="tl">
                  <a:srgbClr val="000000">
                    <a:alpha val="43137"/>
                  </a:srgbClr>
                </a:outerShdw>
              </a:effectLst>
            </a:endParaRPr>
          </a:p>
        </p:txBody>
      </p:sp>
      <p:sp>
        <p:nvSpPr>
          <p:cNvPr id="2052" name="矩形 2051"/>
          <p:cNvSpPr/>
          <p:nvPr/>
        </p:nvSpPr>
        <p:spPr>
          <a:xfrm>
            <a:off x="6623685" y="3861048"/>
            <a:ext cx="5349875" cy="2643160"/>
          </a:xfrm>
          <a:prstGeom prst="rect">
            <a:avLst/>
          </a:prstGeom>
          <a:noFill/>
          <a:ln w="9525">
            <a:noFill/>
          </a:ln>
        </p:spPr>
        <p:txBody>
          <a:bodyPr lIns="92075" tIns="46038" rIns="92075" bIns="46038">
            <a:spAutoFit/>
          </a:bodyPr>
          <a:lstStyle/>
          <a:p>
            <a:r>
              <a:rPr lang="zh-CN" altLang="en-US" b="1" dirty="0">
                <a:solidFill>
                  <a:srgbClr val="000099"/>
                </a:solidFill>
                <a:latin typeface="微软雅黑" panose="020B0503020204020204" pitchFamily="34" charset="-122"/>
                <a:ea typeface="微软雅黑" panose="020B0503020204020204" pitchFamily="34" charset="-122"/>
              </a:rPr>
              <a:t>胡继承</a:t>
            </a:r>
            <a:endParaRPr lang="en-US" altLang="zh-CN" b="1" dirty="0">
              <a:solidFill>
                <a:srgbClr val="000099"/>
              </a:solidFill>
              <a:latin typeface="微软雅黑" panose="020B0503020204020204" pitchFamily="34" charset="-122"/>
              <a:ea typeface="微软雅黑" panose="020B0503020204020204" pitchFamily="34" charset="-122"/>
            </a:endParaRPr>
          </a:p>
          <a:p>
            <a:pPr>
              <a:lnSpc>
                <a:spcPct val="110000"/>
              </a:lnSpc>
            </a:pPr>
            <a:endParaRPr lang="en-US" altLang="zh-CN" sz="1800" b="1" dirty="0">
              <a:solidFill>
                <a:srgbClr val="000099"/>
              </a:solidFill>
            </a:endParaRPr>
          </a:p>
          <a:p>
            <a:pPr>
              <a:lnSpc>
                <a:spcPct val="110000"/>
              </a:lnSpc>
            </a:pPr>
            <a:r>
              <a:rPr lang="zh-CN" altLang="en-US" sz="1800" b="1" dirty="0">
                <a:solidFill>
                  <a:srgbClr val="000099"/>
                </a:solidFill>
                <a:latin typeface="微软雅黑" panose="020B0503020204020204" pitchFamily="34" charset="-122"/>
                <a:ea typeface="微软雅黑" panose="020B0503020204020204" pitchFamily="34" charset="-122"/>
              </a:rPr>
              <a:t>武汉大学计算机学院</a:t>
            </a:r>
            <a:endParaRPr lang="en-US" altLang="zh-CN" sz="1800" b="1" dirty="0">
              <a:solidFill>
                <a:srgbClr val="000099"/>
              </a:solidFill>
              <a:latin typeface="微软雅黑" panose="020B0503020204020204" pitchFamily="34" charset="-122"/>
              <a:ea typeface="微软雅黑" panose="020B0503020204020204" pitchFamily="34" charset="-122"/>
            </a:endParaRPr>
          </a:p>
          <a:p>
            <a:pPr>
              <a:lnSpc>
                <a:spcPct val="200000"/>
              </a:lnSpc>
            </a:pPr>
            <a:r>
              <a:rPr lang="en-US" altLang="zh-CN" sz="1400" b="1" dirty="0" err="1">
                <a:solidFill>
                  <a:srgbClr val="000099"/>
                </a:solidFill>
              </a:rPr>
              <a:t>jicheng</a:t>
            </a:r>
            <a:r>
              <a:rPr lang="en-US" altLang="zh-CN" sz="1400" b="1" dirty="0">
                <a:solidFill>
                  <a:srgbClr val="000099"/>
                </a:solidFill>
              </a:rPr>
              <a:t> @ yahoo . com</a:t>
            </a:r>
          </a:p>
          <a:p>
            <a:pPr>
              <a:lnSpc>
                <a:spcPct val="200000"/>
              </a:lnSpc>
            </a:pPr>
            <a:r>
              <a:rPr lang="en-US" altLang="zh-CN" sz="1400" b="1" dirty="0">
                <a:solidFill>
                  <a:srgbClr val="000099"/>
                </a:solidFill>
              </a:rPr>
              <a:t>https://github.com/network-distributed</a:t>
            </a:r>
          </a:p>
          <a:p>
            <a:pPr>
              <a:lnSpc>
                <a:spcPct val="200000"/>
              </a:lnSpc>
            </a:pPr>
            <a:r>
              <a:rPr lang="zh-CN" altLang="en-US" sz="1400" b="1" dirty="0">
                <a:solidFill>
                  <a:srgbClr val="000099"/>
                </a:solidFill>
              </a:rPr>
              <a:t>计算机学院大楼 </a:t>
            </a:r>
            <a:r>
              <a:rPr lang="en-US" altLang="zh-CN" sz="1400" b="1" dirty="0">
                <a:solidFill>
                  <a:srgbClr val="000099"/>
                </a:solidFill>
              </a:rPr>
              <a:t>E</a:t>
            </a:r>
            <a:r>
              <a:rPr lang="zh-CN" altLang="en-US" sz="1400" b="1" dirty="0">
                <a:solidFill>
                  <a:srgbClr val="000099"/>
                </a:solidFill>
              </a:rPr>
              <a:t>座</a:t>
            </a:r>
            <a:r>
              <a:rPr lang="en-US" altLang="zh-CN" sz="1400" b="1" dirty="0">
                <a:solidFill>
                  <a:srgbClr val="000099"/>
                </a:solidFill>
              </a:rPr>
              <a:t> E315 </a:t>
            </a:r>
            <a:r>
              <a:rPr lang="zh-CN" altLang="en-US" sz="1400" b="1" dirty="0">
                <a:solidFill>
                  <a:srgbClr val="000099"/>
                </a:solidFill>
              </a:rPr>
              <a:t>房间</a:t>
            </a:r>
            <a:endParaRPr lang="en-US" altLang="zh-CN" sz="1400" b="1" dirty="0">
              <a:solidFill>
                <a:srgbClr val="000099"/>
              </a:solidFill>
            </a:endParaRPr>
          </a:p>
          <a:p>
            <a:pPr>
              <a:lnSpc>
                <a:spcPct val="200000"/>
              </a:lnSpc>
            </a:pPr>
            <a:r>
              <a:rPr lang="zh-CN" altLang="en-US" sz="1400" b="1" dirty="0">
                <a:solidFill>
                  <a:srgbClr val="000099"/>
                </a:solidFill>
              </a:rPr>
              <a:t>办公电话</a:t>
            </a:r>
            <a:r>
              <a:rPr lang="en-US" altLang="zh-CN" sz="1400" b="1" dirty="0">
                <a:solidFill>
                  <a:srgbClr val="000099"/>
                </a:solidFill>
              </a:rPr>
              <a:t>: 027-68776033</a:t>
            </a:r>
          </a:p>
        </p:txBody>
      </p:sp>
      <p:sp>
        <p:nvSpPr>
          <p:cNvPr id="2053" name="直接连接符 2052"/>
          <p:cNvSpPr/>
          <p:nvPr/>
        </p:nvSpPr>
        <p:spPr>
          <a:xfrm>
            <a:off x="6642100" y="3356357"/>
            <a:ext cx="5331460" cy="635"/>
          </a:xfrm>
          <a:prstGeom prst="line">
            <a:avLst/>
          </a:prstGeom>
          <a:ln w="38100" cap="flat" cmpd="sng">
            <a:solidFill>
              <a:srgbClr val="000099"/>
            </a:solidFill>
            <a:prstDash val="solid"/>
            <a:headEnd type="none" w="med" len="med"/>
            <a:tailEnd type="none" w="med" len="med"/>
          </a:ln>
        </p:spPr>
      </p:sp>
      <p:pic>
        <p:nvPicPr>
          <p:cNvPr id="2054" name="图片 2053" descr="C:\teaching\stanford\download.jpgdownload"/>
          <p:cNvPicPr/>
          <p:nvPr/>
        </p:nvPicPr>
        <p:blipFill>
          <a:blip r:embed="rId3">
            <a:clrChange>
              <a:clrFrom>
                <a:srgbClr val="FFFFFF"/>
              </a:clrFrom>
              <a:clrTo>
                <a:srgbClr val="FFFFFF">
                  <a:alpha val="0"/>
                </a:srgbClr>
              </a:clrTo>
            </a:clrChange>
          </a:blip>
          <a:srcRect/>
          <a:stretch>
            <a:fillRect/>
          </a:stretch>
        </p:blipFill>
        <p:spPr>
          <a:xfrm>
            <a:off x="8563788" y="620688"/>
            <a:ext cx="2410460" cy="129984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5" name="Group 2"/>
          <p:cNvGrpSpPr>
            <a:grpSpLocks/>
          </p:cNvGrpSpPr>
          <p:nvPr/>
        </p:nvGrpSpPr>
        <p:grpSpPr bwMode="auto">
          <a:xfrm>
            <a:off x="6667500" y="2905126"/>
            <a:ext cx="2178050" cy="1147763"/>
            <a:chOff x="5143500" y="2905125"/>
            <a:chExt cx="2178050" cy="1147763"/>
          </a:xfrm>
        </p:grpSpPr>
        <p:grpSp>
          <p:nvGrpSpPr>
            <p:cNvPr id="42119" name="Group 128"/>
            <p:cNvGrpSpPr>
              <a:grpSpLocks/>
            </p:cNvGrpSpPr>
            <p:nvPr/>
          </p:nvGrpSpPr>
          <p:grpSpPr bwMode="auto">
            <a:xfrm>
              <a:off x="5143500" y="2905125"/>
              <a:ext cx="2178050" cy="1147763"/>
              <a:chOff x="3240" y="1830"/>
              <a:chExt cx="1372" cy="723"/>
            </a:xfrm>
          </p:grpSpPr>
          <p:sp>
            <p:nvSpPr>
              <p:cNvPr id="42160"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42161"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2"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3"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4"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5"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6"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42167" name="Group 136"/>
              <p:cNvGrpSpPr>
                <a:grpSpLocks/>
              </p:cNvGrpSpPr>
              <p:nvPr/>
            </p:nvGrpSpPr>
            <p:grpSpPr bwMode="auto">
              <a:xfrm>
                <a:off x="3860" y="1969"/>
                <a:ext cx="335" cy="148"/>
                <a:chOff x="4650" y="1129"/>
                <a:chExt cx="246" cy="95"/>
              </a:xfrm>
            </p:grpSpPr>
            <p:sp>
              <p:nvSpPr>
                <p:cNvPr id="4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4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200" name="Group 140"/>
                <p:cNvGrpSpPr>
                  <a:grpSpLocks/>
                </p:cNvGrpSpPr>
                <p:nvPr/>
              </p:nvGrpSpPr>
              <p:grpSpPr bwMode="auto">
                <a:xfrm>
                  <a:off x="4699" y="1145"/>
                  <a:ext cx="138" cy="29"/>
                  <a:chOff x="2468" y="1332"/>
                  <a:chExt cx="310" cy="60"/>
                </a:xfrm>
              </p:grpSpPr>
              <p:sp>
                <p:nvSpPr>
                  <p:cNvPr id="42203"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204"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42201"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202"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42168" name="Group 145"/>
              <p:cNvGrpSpPr>
                <a:grpSpLocks/>
              </p:cNvGrpSpPr>
              <p:nvPr/>
            </p:nvGrpSpPr>
            <p:grpSpPr bwMode="auto">
              <a:xfrm>
                <a:off x="3922" y="2284"/>
                <a:ext cx="336" cy="154"/>
                <a:chOff x="4650" y="1129"/>
                <a:chExt cx="246" cy="95"/>
              </a:xfrm>
            </p:grpSpPr>
            <p:sp>
              <p:nvSpPr>
                <p:cNvPr id="4218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9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4219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192" name="Group 149"/>
                <p:cNvGrpSpPr>
                  <a:grpSpLocks/>
                </p:cNvGrpSpPr>
                <p:nvPr/>
              </p:nvGrpSpPr>
              <p:grpSpPr bwMode="auto">
                <a:xfrm>
                  <a:off x="4699" y="1145"/>
                  <a:ext cx="138" cy="29"/>
                  <a:chOff x="2468" y="1332"/>
                  <a:chExt cx="310" cy="60"/>
                </a:xfrm>
              </p:grpSpPr>
              <p:sp>
                <p:nvSpPr>
                  <p:cNvPr id="42195"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196"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42193"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94"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42169" name="Group 154"/>
              <p:cNvGrpSpPr>
                <a:grpSpLocks/>
              </p:cNvGrpSpPr>
              <p:nvPr/>
            </p:nvGrpSpPr>
            <p:grpSpPr bwMode="auto">
              <a:xfrm>
                <a:off x="3443" y="2054"/>
                <a:ext cx="335" cy="149"/>
                <a:chOff x="4650" y="1129"/>
                <a:chExt cx="246" cy="95"/>
              </a:xfrm>
            </p:grpSpPr>
            <p:sp>
              <p:nvSpPr>
                <p:cNvPr id="421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421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184" name="Group 158"/>
                <p:cNvGrpSpPr>
                  <a:grpSpLocks/>
                </p:cNvGrpSpPr>
                <p:nvPr/>
              </p:nvGrpSpPr>
              <p:grpSpPr bwMode="auto">
                <a:xfrm>
                  <a:off x="4699" y="1145"/>
                  <a:ext cx="138" cy="29"/>
                  <a:chOff x="2468" y="1332"/>
                  <a:chExt cx="310" cy="60"/>
                </a:xfrm>
              </p:grpSpPr>
              <p:sp>
                <p:nvSpPr>
                  <p:cNvPr id="42187"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188"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42185"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86"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42170" name="Group 163"/>
              <p:cNvGrpSpPr>
                <a:grpSpLocks/>
              </p:cNvGrpSpPr>
              <p:nvPr/>
            </p:nvGrpSpPr>
            <p:grpSpPr bwMode="auto">
              <a:xfrm>
                <a:off x="3452" y="2284"/>
                <a:ext cx="336" cy="148"/>
                <a:chOff x="4650" y="1129"/>
                <a:chExt cx="246" cy="95"/>
              </a:xfrm>
            </p:grpSpPr>
            <p:sp>
              <p:nvSpPr>
                <p:cNvPr id="4217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7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4217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176" name="Group 167"/>
                <p:cNvGrpSpPr>
                  <a:grpSpLocks/>
                </p:cNvGrpSpPr>
                <p:nvPr/>
              </p:nvGrpSpPr>
              <p:grpSpPr bwMode="auto">
                <a:xfrm>
                  <a:off x="4699" y="1145"/>
                  <a:ext cx="138" cy="29"/>
                  <a:chOff x="2468" y="1332"/>
                  <a:chExt cx="310" cy="60"/>
                </a:xfrm>
              </p:grpSpPr>
              <p:sp>
                <p:nvSpPr>
                  <p:cNvPr id="42179"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180"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42177"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78"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42171"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72" name="Text Box 580"/>
              <p:cNvSpPr txBox="1">
                <a:spLocks noChangeArrowheads="1"/>
              </p:cNvSpPr>
              <p:nvPr/>
            </p:nvSpPr>
            <p:spPr bwMode="auto">
              <a:xfrm>
                <a:off x="4231" y="1988"/>
                <a:ext cx="33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latin typeface="+mn-ea"/>
                    <a:ea typeface="+mn-ea"/>
                  </a:rPr>
                  <a:t>ISP</a:t>
                </a:r>
              </a:p>
            </p:txBody>
          </p:sp>
        </p:grpSp>
        <p:grpSp>
          <p:nvGrpSpPr>
            <p:cNvPr id="42120" name="Group 347"/>
            <p:cNvGrpSpPr>
              <a:grpSpLocks/>
            </p:cNvGrpSpPr>
            <p:nvPr/>
          </p:nvGrpSpPr>
          <p:grpSpPr bwMode="auto">
            <a:xfrm>
              <a:off x="5450519" y="3250491"/>
              <a:ext cx="569188" cy="269566"/>
              <a:chOff x="1871277" y="1576300"/>
              <a:chExt cx="1128371" cy="437861"/>
            </a:xfrm>
          </p:grpSpPr>
          <p:sp>
            <p:nvSpPr>
              <p:cNvPr id="182" name="Oval 1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83" name="Rectangle 18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84" name="Oval 1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85" name="Freeform 18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86" name="Freeform 1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87" name="Freeform 1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88" name="Freeform 1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89" name="Straight Connector 188"/>
              <p:cNvCxnSpPr>
                <a:cxnSpLocks noChangeShapeType="1"/>
                <a:endCxn id="1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0" name="Straight Connector 1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1" name="Group 347"/>
            <p:cNvGrpSpPr>
              <a:grpSpLocks/>
            </p:cNvGrpSpPr>
            <p:nvPr/>
          </p:nvGrpSpPr>
          <p:grpSpPr bwMode="auto">
            <a:xfrm>
              <a:off x="5463219" y="3606091"/>
              <a:ext cx="569188" cy="269566"/>
              <a:chOff x="1871277" y="1576300"/>
              <a:chExt cx="1128371" cy="437861"/>
            </a:xfrm>
          </p:grpSpPr>
          <p:sp>
            <p:nvSpPr>
              <p:cNvPr id="192" name="Oval 19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93" name="Rectangle 19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94" name="Oval 19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95" name="Freeform 19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96" name="Freeform 19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97" name="Freeform 19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98" name="Freeform 19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99" name="Straight Connector 198"/>
              <p:cNvCxnSpPr>
                <a:cxnSpLocks noChangeShapeType="1"/>
                <a:endCxn id="19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0" name="Straight Connector 19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2" name="Group 347"/>
            <p:cNvGrpSpPr>
              <a:grpSpLocks/>
            </p:cNvGrpSpPr>
            <p:nvPr/>
          </p:nvGrpSpPr>
          <p:grpSpPr bwMode="auto">
            <a:xfrm>
              <a:off x="6107744" y="3120316"/>
              <a:ext cx="569188" cy="269566"/>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203" name="Rectangle 20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205" name="Freeform 20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3" name="Group 347"/>
            <p:cNvGrpSpPr>
              <a:grpSpLocks/>
            </p:cNvGrpSpPr>
            <p:nvPr/>
          </p:nvGrpSpPr>
          <p:grpSpPr bwMode="auto">
            <a:xfrm>
              <a:off x="6207410" y="3622646"/>
              <a:ext cx="569188" cy="269566"/>
              <a:chOff x="1871277" y="1576300"/>
              <a:chExt cx="1128371" cy="437861"/>
            </a:xfrm>
          </p:grpSpPr>
          <p:sp>
            <p:nvSpPr>
              <p:cNvPr id="212" name="Oval 21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213" name="Rectangle 212"/>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214" name="Oval 21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215" name="Freeform 214"/>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216" name="Freeform 21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217" name="Freeform 21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218" name="Freeform 21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219" name="Straight Connector 218"/>
              <p:cNvCxnSpPr>
                <a:cxnSpLocks noChangeShapeType="1"/>
                <a:endCxn id="21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0" name="Straight Connector 21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4202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55784DE-E9A2-410F-8552-FBA40A7D58CF}" type="slidenum">
              <a:rPr lang="en-US" altLang="zh-CN" sz="1200" smtClean="0">
                <a:solidFill>
                  <a:schemeClr val="accent4"/>
                </a:solidFill>
                <a:latin typeface="Tahoma" panose="020B0604030504040204" pitchFamily="34" charset="0"/>
              </a:rPr>
              <a:pPr/>
              <a:t>20</a:t>
            </a:fld>
            <a:endParaRPr lang="en-US" altLang="zh-CN" sz="1200" dirty="0">
              <a:solidFill>
                <a:schemeClr val="accent4"/>
              </a:solidFill>
              <a:latin typeface="Tahoma" panose="020B0604030504040204" pitchFamily="34" charset="0"/>
            </a:endParaRPr>
          </a:p>
        </p:txBody>
      </p:sp>
      <p:grpSp>
        <p:nvGrpSpPr>
          <p:cNvPr id="2" name="Group 5"/>
          <p:cNvGrpSpPr>
            <a:grpSpLocks/>
          </p:cNvGrpSpPr>
          <p:nvPr/>
        </p:nvGrpSpPr>
        <p:grpSpPr bwMode="auto">
          <a:xfrm>
            <a:off x="3174996" y="2290763"/>
            <a:ext cx="1847853" cy="1422399"/>
            <a:chOff x="1040" y="1443"/>
            <a:chExt cx="1164" cy="896"/>
          </a:xfrm>
        </p:grpSpPr>
        <p:sp>
          <p:nvSpPr>
            <p:cNvPr id="42117" name="Text Box 6"/>
            <p:cNvSpPr txBox="1">
              <a:spLocks noChangeArrowheads="1"/>
            </p:cNvSpPr>
            <p:nvPr/>
          </p:nvSpPr>
          <p:spPr bwMode="auto">
            <a:xfrm>
              <a:off x="1040" y="1885"/>
              <a:ext cx="1164"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zh-CN" altLang="en-US" sz="1600" dirty="0">
                  <a:solidFill>
                    <a:srgbClr val="000099"/>
                  </a:solidFill>
                  <a:latin typeface="+mn-ea"/>
                  <a:ea typeface="+mn-ea"/>
                </a:rPr>
                <a:t>数据</a:t>
              </a:r>
              <a:r>
                <a:rPr lang="en-US" altLang="zh-CN" sz="1600" dirty="0">
                  <a:solidFill>
                    <a:srgbClr val="000099"/>
                  </a:solidFill>
                  <a:latin typeface="+mn-ea"/>
                  <a:ea typeface="+mn-ea"/>
                </a:rPr>
                <a:t>, TV </a:t>
              </a:r>
              <a:r>
                <a:rPr lang="zh-CN" altLang="en-US" sz="1600" dirty="0">
                  <a:solidFill>
                    <a:srgbClr val="000099"/>
                  </a:solidFill>
                  <a:latin typeface="+mn-ea"/>
                  <a:ea typeface="+mn-ea"/>
                </a:rPr>
                <a:t>在</a:t>
              </a:r>
              <a:r>
                <a:rPr lang="zh-CN" altLang="en-US" sz="1600" dirty="0">
                  <a:solidFill>
                    <a:srgbClr val="FF0000"/>
                  </a:solidFill>
                  <a:latin typeface="+mn-ea"/>
                  <a:ea typeface="+mn-ea"/>
                </a:rPr>
                <a:t>共享</a:t>
              </a:r>
              <a:r>
                <a:rPr lang="zh-CN" altLang="en-US" sz="1600" dirty="0">
                  <a:solidFill>
                    <a:srgbClr val="000099"/>
                  </a:solidFill>
                  <a:latin typeface="+mn-ea"/>
                  <a:ea typeface="+mn-ea"/>
                </a:rPr>
                <a:t>的</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有线分布网络上</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以不同的频率传输</a:t>
              </a:r>
              <a:endParaRPr lang="en-US" altLang="zh-CN" sz="1600" dirty="0">
                <a:solidFill>
                  <a:srgbClr val="000099"/>
                </a:solidFill>
                <a:latin typeface="+mn-ea"/>
                <a:ea typeface="+mn-ea"/>
              </a:endParaRPr>
            </a:p>
          </p:txBody>
        </p:sp>
        <p:sp>
          <p:nvSpPr>
            <p:cNvPr id="42118" name="Line 7"/>
            <p:cNvSpPr>
              <a:spLocks noChangeShapeType="1"/>
            </p:cNvSpPr>
            <p:nvPr/>
          </p:nvSpPr>
          <p:spPr bwMode="auto">
            <a:xfrm flipV="1">
              <a:off x="1452" y="1443"/>
              <a:ext cx="282" cy="47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41988" name="Rectangle 9"/>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1989"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1990" name="Text Box 39"/>
          <p:cNvSpPr txBox="1">
            <a:spLocks noChangeArrowheads="1"/>
          </p:cNvSpPr>
          <p:nvPr/>
        </p:nvSpPr>
        <p:spPr bwMode="auto">
          <a:xfrm>
            <a:off x="2490953" y="2352676"/>
            <a:ext cx="1082348"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99"/>
                </a:solidFill>
                <a:latin typeface="+mn-ea"/>
                <a:ea typeface="+mn-ea"/>
              </a:rPr>
              <a:t>有线</a:t>
            </a:r>
            <a:endParaRPr lang="en-US" altLang="zh-CN" sz="1400" dirty="0">
              <a:solidFill>
                <a:srgbClr val="000099"/>
              </a:solidFill>
              <a:latin typeface="+mn-ea"/>
              <a:ea typeface="+mn-ea"/>
            </a:endParaRPr>
          </a:p>
          <a:p>
            <a:pPr algn="ctr">
              <a:lnSpc>
                <a:spcPct val="80000"/>
              </a:lnSpc>
            </a:pPr>
            <a:r>
              <a:rPr lang="zh-CN" altLang="en-US" sz="1400" dirty="0">
                <a:solidFill>
                  <a:srgbClr val="000099"/>
                </a:solidFill>
                <a:latin typeface="+mn-ea"/>
                <a:ea typeface="+mn-ea"/>
              </a:rPr>
              <a:t>调制解调器</a:t>
            </a:r>
            <a:endParaRPr lang="en-US" altLang="zh-CN" sz="1400" dirty="0">
              <a:solidFill>
                <a:srgbClr val="000099"/>
              </a:solidFill>
              <a:latin typeface="+mn-ea"/>
              <a:ea typeface="+mn-ea"/>
            </a:endParaRPr>
          </a:p>
        </p:txBody>
      </p:sp>
      <p:sp>
        <p:nvSpPr>
          <p:cNvPr id="41991" name="Text Box 41"/>
          <p:cNvSpPr txBox="1">
            <a:spLocks noChangeArrowheads="1"/>
          </p:cNvSpPr>
          <p:nvPr/>
        </p:nvSpPr>
        <p:spPr bwMode="auto">
          <a:xfrm>
            <a:off x="3303108" y="2354263"/>
            <a:ext cx="723275"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FF"/>
                </a:solidFill>
                <a:latin typeface="+mn-ea"/>
                <a:ea typeface="+mn-ea"/>
              </a:rPr>
              <a:t>分线器</a:t>
            </a:r>
            <a:endParaRPr lang="en-US" altLang="zh-CN" sz="1400" dirty="0">
              <a:solidFill>
                <a:srgbClr val="0000FF"/>
              </a:solidFill>
              <a:latin typeface="+mn-ea"/>
              <a:ea typeface="+mn-ea"/>
            </a:endParaRPr>
          </a:p>
        </p:txBody>
      </p:sp>
      <p:grpSp>
        <p:nvGrpSpPr>
          <p:cNvPr id="41992" name="Group 13"/>
          <p:cNvGrpSpPr>
            <a:grpSpLocks/>
          </p:cNvGrpSpPr>
          <p:nvPr/>
        </p:nvGrpSpPr>
        <p:grpSpPr bwMode="auto">
          <a:xfrm>
            <a:off x="2828926" y="2078038"/>
            <a:ext cx="614363" cy="220662"/>
            <a:chOff x="322" y="890"/>
            <a:chExt cx="872" cy="339"/>
          </a:xfrm>
        </p:grpSpPr>
        <p:sp>
          <p:nvSpPr>
            <p:cNvPr id="42111" name="Rectangle 14"/>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2" name="Rectangle 15"/>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3" name="Rectangle 16"/>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4" name="Rectangle 17"/>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5" name="Rectangle 18"/>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6" name="AutoShape 1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sp>
        <p:nvSpPr>
          <p:cNvPr id="41993" name="AutoShape 21"/>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1994" name="Rectangle 22"/>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995" name="Freeform 23"/>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1996" name="Line 24"/>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1997" name="Picture 25" descr="t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8" name="Group 26"/>
          <p:cNvGrpSpPr>
            <a:grpSpLocks/>
          </p:cNvGrpSpPr>
          <p:nvPr/>
        </p:nvGrpSpPr>
        <p:grpSpPr bwMode="auto">
          <a:xfrm>
            <a:off x="4200525" y="1470025"/>
            <a:ext cx="850900" cy="527050"/>
            <a:chOff x="-490" y="1664"/>
            <a:chExt cx="1429" cy="842"/>
          </a:xfrm>
        </p:grpSpPr>
        <p:sp>
          <p:nvSpPr>
            <p:cNvPr id="42095" name="AutoShape 27"/>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96" name="Group 28"/>
            <p:cNvGrpSpPr>
              <a:grpSpLocks/>
            </p:cNvGrpSpPr>
            <p:nvPr/>
          </p:nvGrpSpPr>
          <p:grpSpPr bwMode="auto">
            <a:xfrm>
              <a:off x="-427" y="1737"/>
              <a:ext cx="1217" cy="769"/>
              <a:chOff x="-427" y="1737"/>
              <a:chExt cx="1217" cy="769"/>
            </a:xfrm>
          </p:grpSpPr>
          <p:sp>
            <p:nvSpPr>
              <p:cNvPr id="42097" name="Rectangle 2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99" name="Group 31"/>
              <p:cNvGrpSpPr>
                <a:grpSpLocks/>
              </p:cNvGrpSpPr>
              <p:nvPr/>
            </p:nvGrpSpPr>
            <p:grpSpPr bwMode="auto">
              <a:xfrm>
                <a:off x="68" y="2192"/>
                <a:ext cx="387" cy="139"/>
                <a:chOff x="322" y="890"/>
                <a:chExt cx="872" cy="339"/>
              </a:xfrm>
            </p:grpSpPr>
            <p:sp>
              <p:nvSpPr>
                <p:cNvPr id="42105" name="Rectangle 32"/>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6" name="Rectangle 33"/>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7" name="Rectangle 34"/>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8" name="Rectangle 35"/>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9" name="Rectangle 36"/>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10" name="AutoShape 3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100" name="Picture 38"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101" name="Rectangle 39"/>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2" name="Freeform 40"/>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103" name="Line 41"/>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104" name="Picture 42"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1999" name="Group 43"/>
          <p:cNvGrpSpPr>
            <a:grpSpLocks/>
          </p:cNvGrpSpPr>
          <p:nvPr/>
        </p:nvGrpSpPr>
        <p:grpSpPr bwMode="auto">
          <a:xfrm>
            <a:off x="5102225" y="1463675"/>
            <a:ext cx="850900" cy="527050"/>
            <a:chOff x="-490" y="1664"/>
            <a:chExt cx="1429" cy="842"/>
          </a:xfrm>
        </p:grpSpPr>
        <p:sp>
          <p:nvSpPr>
            <p:cNvPr id="42079" name="AutoShape 44"/>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80" name="Group 45"/>
            <p:cNvGrpSpPr>
              <a:grpSpLocks/>
            </p:cNvGrpSpPr>
            <p:nvPr/>
          </p:nvGrpSpPr>
          <p:grpSpPr bwMode="auto">
            <a:xfrm>
              <a:off x="-427" y="1737"/>
              <a:ext cx="1217" cy="769"/>
              <a:chOff x="-427" y="1737"/>
              <a:chExt cx="1217" cy="769"/>
            </a:xfrm>
          </p:grpSpPr>
          <p:sp>
            <p:nvSpPr>
              <p:cNvPr id="42081" name="Rectangle 46"/>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8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83" name="Group 48"/>
              <p:cNvGrpSpPr>
                <a:grpSpLocks/>
              </p:cNvGrpSpPr>
              <p:nvPr/>
            </p:nvGrpSpPr>
            <p:grpSpPr bwMode="auto">
              <a:xfrm>
                <a:off x="68" y="2192"/>
                <a:ext cx="387" cy="139"/>
                <a:chOff x="322" y="890"/>
                <a:chExt cx="872" cy="339"/>
              </a:xfrm>
            </p:grpSpPr>
            <p:sp>
              <p:nvSpPr>
                <p:cNvPr id="42089" name="Rectangle 49"/>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0" name="Rectangle 50"/>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1" name="Rectangle 51"/>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2" name="Rectangle 52"/>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3" name="Rectangle 53"/>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4" name="AutoShape 54"/>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084" name="Picture 55"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85" name="Rectangle 56"/>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86" name="Freeform 57"/>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87" name="Line 58"/>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088" name="Picture 59"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0" name="Group 60"/>
          <p:cNvGrpSpPr>
            <a:grpSpLocks/>
          </p:cNvGrpSpPr>
          <p:nvPr/>
        </p:nvGrpSpPr>
        <p:grpSpPr bwMode="auto">
          <a:xfrm>
            <a:off x="4287838" y="2309813"/>
            <a:ext cx="850900" cy="527050"/>
            <a:chOff x="-490" y="1664"/>
            <a:chExt cx="1429" cy="842"/>
          </a:xfrm>
        </p:grpSpPr>
        <p:sp>
          <p:nvSpPr>
            <p:cNvPr id="42063" name="AutoShape 6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64" name="Group 62"/>
            <p:cNvGrpSpPr>
              <a:grpSpLocks/>
            </p:cNvGrpSpPr>
            <p:nvPr/>
          </p:nvGrpSpPr>
          <p:grpSpPr bwMode="auto">
            <a:xfrm>
              <a:off x="-427" y="1737"/>
              <a:ext cx="1217" cy="769"/>
              <a:chOff x="-427" y="1737"/>
              <a:chExt cx="1217" cy="769"/>
            </a:xfrm>
          </p:grpSpPr>
          <p:sp>
            <p:nvSpPr>
              <p:cNvPr id="42065" name="Rectangle 6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6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67" name="Group 65"/>
              <p:cNvGrpSpPr>
                <a:grpSpLocks/>
              </p:cNvGrpSpPr>
              <p:nvPr/>
            </p:nvGrpSpPr>
            <p:grpSpPr bwMode="auto">
              <a:xfrm>
                <a:off x="68" y="2192"/>
                <a:ext cx="387" cy="139"/>
                <a:chOff x="322" y="890"/>
                <a:chExt cx="872" cy="339"/>
              </a:xfrm>
            </p:grpSpPr>
            <p:sp>
              <p:nvSpPr>
                <p:cNvPr id="42073" name="Rectangle 6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4" name="Rectangle 6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5" name="Rectangle 6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6" name="Rectangle 6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7" name="Rectangle 7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8" name="AutoShape 7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068" name="Picture 72"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9" name="Rectangle 7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0" name="Freeform 7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71" name="Line 7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072" name="Picture 76"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1" name="Group 77"/>
          <p:cNvGrpSpPr>
            <a:grpSpLocks/>
          </p:cNvGrpSpPr>
          <p:nvPr/>
        </p:nvGrpSpPr>
        <p:grpSpPr bwMode="auto">
          <a:xfrm>
            <a:off x="5154613" y="2319338"/>
            <a:ext cx="850900" cy="527050"/>
            <a:chOff x="-490" y="1664"/>
            <a:chExt cx="1429" cy="842"/>
          </a:xfrm>
        </p:grpSpPr>
        <p:sp>
          <p:nvSpPr>
            <p:cNvPr id="42047" name="AutoShape 78"/>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48" name="Group 79"/>
            <p:cNvGrpSpPr>
              <a:grpSpLocks/>
            </p:cNvGrpSpPr>
            <p:nvPr/>
          </p:nvGrpSpPr>
          <p:grpSpPr bwMode="auto">
            <a:xfrm>
              <a:off x="-427" y="1737"/>
              <a:ext cx="1217" cy="769"/>
              <a:chOff x="-427" y="1737"/>
              <a:chExt cx="1217" cy="769"/>
            </a:xfrm>
          </p:grpSpPr>
          <p:sp>
            <p:nvSpPr>
              <p:cNvPr id="42049" name="Rectangle 80"/>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5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51" name="Group 82"/>
              <p:cNvGrpSpPr>
                <a:grpSpLocks/>
              </p:cNvGrpSpPr>
              <p:nvPr/>
            </p:nvGrpSpPr>
            <p:grpSpPr bwMode="auto">
              <a:xfrm>
                <a:off x="68" y="2192"/>
                <a:ext cx="387" cy="139"/>
                <a:chOff x="322" y="890"/>
                <a:chExt cx="872" cy="339"/>
              </a:xfrm>
            </p:grpSpPr>
            <p:sp>
              <p:nvSpPr>
                <p:cNvPr id="42057" name="Rectangle 83"/>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58" name="Rectangle 84"/>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59" name="Rectangle 85"/>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60" name="Rectangle 86"/>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61" name="Rectangle 87"/>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62"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052" name="Picture 89"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53" name="Rectangle 90"/>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54" name="Freeform 91"/>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55" name="Line 92"/>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056" name="Picture 93"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2" name="Line 94"/>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42003" name="Group 95"/>
          <p:cNvGrpSpPr>
            <a:grpSpLocks/>
          </p:cNvGrpSpPr>
          <p:nvPr/>
        </p:nvGrpSpPr>
        <p:grpSpPr bwMode="auto">
          <a:xfrm>
            <a:off x="6243638" y="1471613"/>
            <a:ext cx="850900" cy="527050"/>
            <a:chOff x="-490" y="1664"/>
            <a:chExt cx="1429" cy="842"/>
          </a:xfrm>
        </p:grpSpPr>
        <p:sp>
          <p:nvSpPr>
            <p:cNvPr id="42031" name="AutoShape 9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32" name="Group 97"/>
            <p:cNvGrpSpPr>
              <a:grpSpLocks/>
            </p:cNvGrpSpPr>
            <p:nvPr/>
          </p:nvGrpSpPr>
          <p:grpSpPr bwMode="auto">
            <a:xfrm>
              <a:off x="-427" y="1737"/>
              <a:ext cx="1217" cy="769"/>
              <a:chOff x="-427" y="1737"/>
              <a:chExt cx="1217" cy="769"/>
            </a:xfrm>
          </p:grpSpPr>
          <p:sp>
            <p:nvSpPr>
              <p:cNvPr id="42033" name="Rectangle 9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3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35" name="Group 100"/>
              <p:cNvGrpSpPr>
                <a:grpSpLocks/>
              </p:cNvGrpSpPr>
              <p:nvPr/>
            </p:nvGrpSpPr>
            <p:grpSpPr bwMode="auto">
              <a:xfrm>
                <a:off x="68" y="2192"/>
                <a:ext cx="387" cy="139"/>
                <a:chOff x="322" y="890"/>
                <a:chExt cx="872" cy="339"/>
              </a:xfrm>
            </p:grpSpPr>
            <p:sp>
              <p:nvSpPr>
                <p:cNvPr id="42041" name="Rectangle 10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2" name="Rectangle 10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3" name="Rectangle 10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4" name="Rectangle 10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5" name="Rectangle 10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6" name="AutoShape 10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036" name="Picture 107"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37" name="Rectangle 10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38" name="Freeform 10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39" name="Line 11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040" name="Picture 111"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4" name="Text Box 112"/>
          <p:cNvSpPr txBox="1">
            <a:spLocks noChangeArrowheads="1"/>
          </p:cNvSpPr>
          <p:nvPr/>
        </p:nvSpPr>
        <p:spPr bwMode="auto">
          <a:xfrm>
            <a:off x="5854700" y="1541463"/>
            <a:ext cx="4347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969696"/>
                </a:solidFill>
                <a:latin typeface="+mn-ea"/>
                <a:ea typeface="+mn-ea"/>
              </a:rPr>
              <a:t>…</a:t>
            </a:r>
          </a:p>
        </p:txBody>
      </p:sp>
      <p:sp>
        <p:nvSpPr>
          <p:cNvPr id="42005" name="Line 113"/>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006" name="Line 114"/>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007" name="Line 115"/>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2008" name="Freeform 116"/>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09" name="Freeform 117"/>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10"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011" name="Text Box 45"/>
          <p:cNvSpPr txBox="1">
            <a:spLocks noChangeArrowheads="1"/>
          </p:cNvSpPr>
          <p:nvPr/>
        </p:nvSpPr>
        <p:spPr bwMode="auto">
          <a:xfrm>
            <a:off x="6681789" y="1250951"/>
            <a:ext cx="1925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600" dirty="0">
                <a:solidFill>
                  <a:srgbClr val="000099"/>
                </a:solidFill>
                <a:latin typeface="+mn-ea"/>
                <a:ea typeface="+mn-ea"/>
              </a:rPr>
              <a:t>有线头端</a:t>
            </a:r>
            <a:endParaRPr lang="en-US" altLang="zh-CN" sz="1600" dirty="0">
              <a:solidFill>
                <a:srgbClr val="000099"/>
              </a:solidFill>
              <a:latin typeface="+mn-ea"/>
              <a:ea typeface="+mn-ea"/>
            </a:endParaRPr>
          </a:p>
        </p:txBody>
      </p:sp>
      <p:sp>
        <p:nvSpPr>
          <p:cNvPr id="42012" name="Freeform 120"/>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mn-ea"/>
            </a:endParaRPr>
          </a:p>
        </p:txBody>
      </p:sp>
      <p:sp>
        <p:nvSpPr>
          <p:cNvPr id="42013" name="Freeform 121"/>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mn-ea"/>
            </a:endParaRPr>
          </a:p>
        </p:txBody>
      </p:sp>
      <p:sp>
        <p:nvSpPr>
          <p:cNvPr id="42014" name="Line 122"/>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2015" name="Line 123"/>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2016" name="Freeform 124"/>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2017" name="Freeform 125"/>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2018" name="Text Box 126"/>
          <p:cNvSpPr txBox="1">
            <a:spLocks noChangeArrowheads="1"/>
          </p:cNvSpPr>
          <p:nvPr/>
        </p:nvSpPr>
        <p:spPr bwMode="auto">
          <a:xfrm>
            <a:off x="7235826" y="2449513"/>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mn-ea"/>
                <a:ea typeface="+mn-ea"/>
              </a:rPr>
              <a:t>CMTS</a:t>
            </a:r>
          </a:p>
        </p:txBody>
      </p:sp>
      <p:sp>
        <p:nvSpPr>
          <p:cNvPr id="42019" name="AutoShape 127"/>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020" name="Freeform 174"/>
          <p:cNvSpPr>
            <a:spLocks/>
          </p:cNvSpPr>
          <p:nvPr/>
        </p:nvSpPr>
        <p:spPr bwMode="auto">
          <a:xfrm>
            <a:off x="7775576" y="2193925"/>
            <a:ext cx="206375" cy="927100"/>
          </a:xfrm>
          <a:custGeom>
            <a:avLst/>
            <a:gdLst>
              <a:gd name="T0" fmla="*/ 0 w 130"/>
              <a:gd name="T1" fmla="*/ 0 h 584"/>
              <a:gd name="T2" fmla="*/ 2147483647 w 130"/>
              <a:gd name="T3" fmla="*/ 0 h 584"/>
              <a:gd name="T4" fmla="*/ 2147483647 w 130"/>
              <a:gd name="T5" fmla="*/ 2147483647 h 584"/>
              <a:gd name="T6" fmla="*/ 0 60000 65536"/>
              <a:gd name="T7" fmla="*/ 0 60000 65536"/>
              <a:gd name="T8" fmla="*/ 0 60000 65536"/>
              <a:gd name="T9" fmla="*/ 0 w 130"/>
              <a:gd name="T10" fmla="*/ 0 h 584"/>
              <a:gd name="T11" fmla="*/ 130 w 130"/>
              <a:gd name="T12" fmla="*/ 584 h 584"/>
            </a:gdLst>
            <a:ahLst/>
            <a:cxnLst>
              <a:cxn ang="T6">
                <a:pos x="T0" y="T1"/>
              </a:cxn>
              <a:cxn ang="T7">
                <a:pos x="T2" y="T3"/>
              </a:cxn>
              <a:cxn ang="T8">
                <a:pos x="T4" y="T5"/>
              </a:cxn>
            </a:cxnLst>
            <a:rect l="T9" t="T10" r="T11" b="T12"/>
            <a:pathLst>
              <a:path w="130" h="584">
                <a:moveTo>
                  <a:pt x="0" y="0"/>
                </a:moveTo>
                <a:lnTo>
                  <a:pt x="130" y="0"/>
                </a:lnTo>
                <a:lnTo>
                  <a:pt x="130" y="58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nvGrpSpPr>
          <p:cNvPr id="28" name="Group 175"/>
          <p:cNvGrpSpPr>
            <a:grpSpLocks/>
          </p:cNvGrpSpPr>
          <p:nvPr/>
        </p:nvGrpSpPr>
        <p:grpSpPr bwMode="auto">
          <a:xfrm>
            <a:off x="7734301" y="2355850"/>
            <a:ext cx="2517775" cy="511175"/>
            <a:chOff x="3912" y="1484"/>
            <a:chExt cx="1586" cy="322"/>
          </a:xfrm>
        </p:grpSpPr>
        <p:sp>
          <p:nvSpPr>
            <p:cNvPr id="42029" name="Line 176"/>
            <p:cNvSpPr>
              <a:spLocks noChangeShapeType="1"/>
            </p:cNvSpPr>
            <p:nvPr/>
          </p:nvSpPr>
          <p:spPr bwMode="auto">
            <a:xfrm flipH="1" flipV="1">
              <a:off x="3912" y="1497"/>
              <a:ext cx="711" cy="9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2030" name="Text Box 177"/>
            <p:cNvSpPr txBox="1">
              <a:spLocks noChangeArrowheads="1"/>
            </p:cNvSpPr>
            <p:nvPr/>
          </p:nvSpPr>
          <p:spPr bwMode="auto">
            <a:xfrm>
              <a:off x="4477" y="1484"/>
              <a:ext cx="1021"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zh-CN" altLang="en-US" sz="1600" dirty="0">
                  <a:solidFill>
                    <a:srgbClr val="000099"/>
                  </a:solidFill>
                  <a:latin typeface="+mn-ea"/>
                  <a:ea typeface="+mn-ea"/>
                </a:rPr>
                <a:t>有线调制解调器</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终端系统</a:t>
              </a:r>
              <a:endParaRPr lang="en-US" altLang="zh-CN" sz="1600" dirty="0">
                <a:solidFill>
                  <a:srgbClr val="000099"/>
                </a:solidFill>
                <a:latin typeface="+mn-ea"/>
                <a:ea typeface="+mn-ea"/>
              </a:endParaRPr>
            </a:p>
          </p:txBody>
        </p:sp>
      </p:grpSp>
      <p:sp>
        <p:nvSpPr>
          <p:cNvPr id="55334" name="Rectangle 3"/>
          <p:cNvSpPr>
            <a:spLocks noChangeArrowheads="1"/>
          </p:cNvSpPr>
          <p:nvPr/>
        </p:nvSpPr>
        <p:spPr bwMode="auto">
          <a:xfrm>
            <a:off x="1897063" y="4246564"/>
            <a:ext cx="8401050" cy="2090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mn-ea"/>
                <a:cs typeface="ＭＳ Ｐゴシック" charset="0"/>
              </a:rPr>
              <a:t>HFC: hybrid fiber coax</a:t>
            </a:r>
            <a:r>
              <a:rPr lang="zh-CN" altLang="en-US" dirty="0">
                <a:solidFill>
                  <a:srgbClr val="000099"/>
                </a:solidFill>
                <a:latin typeface="+mn-ea"/>
                <a:cs typeface="ＭＳ Ｐゴシック" charset="0"/>
              </a:rPr>
              <a:t>（光纤有线混合）</a:t>
            </a:r>
            <a:endParaRPr lang="en-US" dirty="0">
              <a:solidFill>
                <a:srgbClr val="000099"/>
              </a:solidFill>
              <a:latin typeface="+mn-ea"/>
              <a:cs typeface="ＭＳ Ｐゴシック" charset="0"/>
            </a:endParaRPr>
          </a:p>
          <a:p>
            <a:pPr marL="742950" lvl="1" indent="-285750">
              <a:lnSpc>
                <a:spcPct val="85000"/>
              </a:lnSpc>
              <a:spcBef>
                <a:spcPct val="20000"/>
              </a:spcBef>
              <a:buClr>
                <a:srgbClr val="000099"/>
              </a:buClr>
              <a:buFont typeface="Comic Sans MS" panose="030F0702030302020204" pitchFamily="66" charset="0"/>
              <a:buChar char="­"/>
              <a:defRPr/>
            </a:pPr>
            <a:r>
              <a:rPr lang="zh-CN" altLang="en-US" dirty="0">
                <a:solidFill>
                  <a:srgbClr val="0000FF"/>
                </a:solidFill>
                <a:latin typeface="+mn-ea"/>
                <a:cs typeface="ＭＳ Ｐゴシック" charset="0"/>
              </a:rPr>
              <a:t>非对称</a:t>
            </a:r>
            <a:r>
              <a:rPr lang="en-US" dirty="0">
                <a:solidFill>
                  <a:srgbClr val="0000FF"/>
                </a:solidFill>
                <a:latin typeface="+mn-ea"/>
                <a:cs typeface="ＭＳ Ｐゴシック" charset="0"/>
              </a:rPr>
              <a:t>: </a:t>
            </a:r>
            <a:r>
              <a:rPr lang="zh-CN" altLang="en-US" dirty="0">
                <a:solidFill>
                  <a:srgbClr val="0000FF"/>
                </a:solidFill>
                <a:latin typeface="+mn-ea"/>
                <a:cs typeface="ＭＳ Ｐゴシック" charset="0"/>
              </a:rPr>
              <a:t>下行传输速率可达到</a:t>
            </a:r>
            <a:r>
              <a:rPr lang="en-US" dirty="0">
                <a:solidFill>
                  <a:srgbClr val="0000FF"/>
                </a:solidFill>
                <a:latin typeface="+mn-ea"/>
                <a:cs typeface="ＭＳ Ｐゴシック" charset="0"/>
              </a:rPr>
              <a:t> 30Mbps, </a:t>
            </a:r>
            <a:r>
              <a:rPr lang="zh-CN" altLang="en-US" dirty="0">
                <a:solidFill>
                  <a:srgbClr val="0000FF"/>
                </a:solidFill>
                <a:latin typeface="+mn-ea"/>
                <a:cs typeface="ＭＳ Ｐゴシック" charset="0"/>
              </a:rPr>
              <a:t>上行传输速率 </a:t>
            </a:r>
            <a:r>
              <a:rPr lang="en-US" dirty="0">
                <a:solidFill>
                  <a:srgbClr val="0000FF"/>
                </a:solidFill>
                <a:latin typeface="+mn-ea"/>
                <a:cs typeface="ＭＳ Ｐゴシック" charset="0"/>
              </a:rPr>
              <a:t>2 Mbps</a:t>
            </a:r>
          </a:p>
          <a:p>
            <a:pPr marL="742950" lvl="1" indent="-285750">
              <a:lnSpc>
                <a:spcPct val="85000"/>
              </a:lnSpc>
              <a:spcBef>
                <a:spcPct val="20000"/>
              </a:spcBef>
              <a:buClr>
                <a:srgbClr val="000099"/>
              </a:buClr>
              <a:buFont typeface="Comic Sans MS" panose="030F0702030302020204" pitchFamily="66" charset="0"/>
              <a:buChar char="­"/>
              <a:defRPr/>
            </a:pPr>
            <a:endParaRPr lang="en-US" dirty="0">
              <a:solidFill>
                <a:srgbClr val="0000FF"/>
              </a:solidFill>
              <a:latin typeface="+mn-ea"/>
              <a:cs typeface="ＭＳ Ｐゴシック" charset="0"/>
            </a:endParaRPr>
          </a:p>
          <a:p>
            <a:pPr marL="342900" indent="-342900">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有线网络</a:t>
            </a:r>
            <a:r>
              <a:rPr lang="en-US" dirty="0">
                <a:solidFill>
                  <a:srgbClr val="0000FF"/>
                </a:solidFill>
                <a:latin typeface="+mn-ea"/>
                <a:cs typeface="ＭＳ Ｐゴシック" charset="0"/>
              </a:rPr>
              <a:t>, </a:t>
            </a:r>
            <a:r>
              <a:rPr lang="zh-CN" altLang="en-US" dirty="0">
                <a:solidFill>
                  <a:srgbClr val="0000FF"/>
                </a:solidFill>
                <a:latin typeface="+mn-ea"/>
                <a:cs typeface="ＭＳ Ｐゴシック" charset="0"/>
              </a:rPr>
              <a:t>光纤连接家庭到</a:t>
            </a:r>
            <a:r>
              <a:rPr lang="en-US" dirty="0">
                <a:solidFill>
                  <a:srgbClr val="0000FF"/>
                </a:solidFill>
                <a:latin typeface="+mn-ea"/>
                <a:cs typeface="ＭＳ Ｐゴシック" charset="0"/>
              </a:rPr>
              <a:t> ISP </a:t>
            </a:r>
            <a:r>
              <a:rPr lang="zh-CN" altLang="en-US" dirty="0">
                <a:solidFill>
                  <a:srgbClr val="0000FF"/>
                </a:solidFill>
                <a:latin typeface="+mn-ea"/>
                <a:cs typeface="ＭＳ Ｐゴシック" charset="0"/>
              </a:rPr>
              <a:t>路由器</a:t>
            </a:r>
            <a:endParaRPr lang="en-US" dirty="0">
              <a:solidFill>
                <a:srgbClr val="0000FF"/>
              </a:solidFill>
              <a:latin typeface="+mn-ea"/>
              <a:cs typeface="ＭＳ Ｐゴシック" charset="0"/>
            </a:endParaRPr>
          </a:p>
          <a:p>
            <a:pPr marL="742950" lvl="1" indent="-285750">
              <a:lnSpc>
                <a:spcPct val="85000"/>
              </a:lnSpc>
              <a:spcBef>
                <a:spcPct val="20000"/>
              </a:spcBef>
              <a:buClr>
                <a:srgbClr val="000099"/>
              </a:buClr>
              <a:buFont typeface="Comic Sans MS" panose="030F0702030302020204" pitchFamily="66" charset="0"/>
              <a:buChar char="­"/>
              <a:defRPr/>
            </a:pPr>
            <a:r>
              <a:rPr lang="zh-CN" altLang="en-US" dirty="0">
                <a:solidFill>
                  <a:srgbClr val="0000FF"/>
                </a:solidFill>
                <a:latin typeface="+mn-ea"/>
                <a:cs typeface="ＭＳ Ｐゴシック" charset="0"/>
              </a:rPr>
              <a:t>家庭</a:t>
            </a:r>
            <a:r>
              <a:rPr lang="en-US" dirty="0">
                <a:latin typeface="+mn-ea"/>
                <a:cs typeface="ＭＳ Ｐゴシック" charset="0"/>
              </a:rPr>
              <a:t> </a:t>
            </a:r>
            <a:r>
              <a:rPr lang="zh-CN" altLang="en-US" i="1" dirty="0">
                <a:solidFill>
                  <a:srgbClr val="CC0000"/>
                </a:solidFill>
                <a:latin typeface="+mn-ea"/>
                <a:cs typeface="ＭＳ Ｐゴシック" charset="0"/>
              </a:rPr>
              <a:t>共享接入网络</a:t>
            </a:r>
            <a:r>
              <a:rPr lang="en-US" dirty="0">
                <a:solidFill>
                  <a:srgbClr val="FF0000"/>
                </a:solidFill>
                <a:latin typeface="+mn-ea"/>
                <a:cs typeface="ＭＳ Ｐゴシック" charset="0"/>
              </a:rPr>
              <a:t> </a:t>
            </a:r>
            <a:r>
              <a:rPr lang="en-US" dirty="0">
                <a:solidFill>
                  <a:srgbClr val="0000FF"/>
                </a:solidFill>
                <a:latin typeface="+mn-ea"/>
                <a:cs typeface="ＭＳ Ｐゴシック" charset="0"/>
              </a:rPr>
              <a:t> </a:t>
            </a:r>
            <a:r>
              <a:rPr lang="zh-CN" altLang="en-US" dirty="0">
                <a:solidFill>
                  <a:srgbClr val="0000FF"/>
                </a:solidFill>
                <a:latin typeface="+mn-ea"/>
                <a:cs typeface="ＭＳ Ｐゴシック" charset="0"/>
              </a:rPr>
              <a:t>到有线头端</a:t>
            </a:r>
            <a:r>
              <a:rPr lang="en-US" dirty="0">
                <a:solidFill>
                  <a:srgbClr val="0000FF"/>
                </a:solidFill>
                <a:latin typeface="+mn-ea"/>
                <a:cs typeface="ＭＳ Ｐゴシック" charset="0"/>
              </a:rPr>
              <a:t> </a:t>
            </a:r>
          </a:p>
          <a:p>
            <a:pPr marL="742950" lvl="1" indent="-285750">
              <a:lnSpc>
                <a:spcPct val="85000"/>
              </a:lnSpc>
              <a:spcBef>
                <a:spcPct val="20000"/>
              </a:spcBef>
              <a:buClr>
                <a:srgbClr val="000099"/>
              </a:buClr>
              <a:buFont typeface="Comic Sans MS" panose="030F0702030302020204" pitchFamily="66" charset="0"/>
              <a:buChar char="­"/>
              <a:defRPr/>
            </a:pPr>
            <a:r>
              <a:rPr lang="zh-CN" altLang="en-US" dirty="0">
                <a:solidFill>
                  <a:srgbClr val="0000FF"/>
                </a:solidFill>
                <a:latin typeface="+mn-ea"/>
                <a:cs typeface="ＭＳ Ｐゴシック" charset="0"/>
              </a:rPr>
              <a:t>与</a:t>
            </a:r>
            <a:r>
              <a:rPr lang="en-US" dirty="0">
                <a:solidFill>
                  <a:srgbClr val="0000FF"/>
                </a:solidFill>
                <a:latin typeface="+mn-ea"/>
                <a:cs typeface="ＭＳ Ｐゴシック" charset="0"/>
              </a:rPr>
              <a:t> DSL </a:t>
            </a:r>
            <a:r>
              <a:rPr lang="zh-CN" altLang="en-US" dirty="0">
                <a:solidFill>
                  <a:srgbClr val="0000FF"/>
                </a:solidFill>
                <a:latin typeface="+mn-ea"/>
                <a:cs typeface="ＭＳ Ｐゴシック" charset="0"/>
              </a:rPr>
              <a:t>专线接入中心局不同</a:t>
            </a:r>
            <a:endParaRPr lang="en-US" dirty="0">
              <a:solidFill>
                <a:srgbClr val="0000FF"/>
              </a:solidFill>
              <a:latin typeface="+mn-ea"/>
              <a:cs typeface="ＭＳ Ｐゴシック" charset="0"/>
            </a:endParaRPr>
          </a:p>
          <a:p>
            <a:pPr marL="742950" lvl="1" indent="-285750">
              <a:lnSpc>
                <a:spcPct val="85000"/>
              </a:lnSpc>
              <a:spcBef>
                <a:spcPct val="20000"/>
              </a:spcBef>
              <a:buClr>
                <a:srgbClr val="000099"/>
              </a:buClr>
              <a:defRPr/>
            </a:pPr>
            <a:endParaRPr lang="en-US" sz="2000" dirty="0">
              <a:latin typeface="+mn-ea"/>
              <a:cs typeface="ＭＳ Ｐゴシック" charset="0"/>
            </a:endParaRPr>
          </a:p>
        </p:txBody>
      </p:sp>
      <p:grpSp>
        <p:nvGrpSpPr>
          <p:cNvPr id="42025" name="Group 181"/>
          <p:cNvGrpSpPr>
            <a:grpSpLocks/>
          </p:cNvGrpSpPr>
          <p:nvPr/>
        </p:nvGrpSpPr>
        <p:grpSpPr bwMode="auto">
          <a:xfrm>
            <a:off x="2084388" y="1928813"/>
            <a:ext cx="609600" cy="609600"/>
            <a:chOff x="-44" y="1473"/>
            <a:chExt cx="981" cy="1105"/>
          </a:xfrm>
        </p:grpSpPr>
        <p:pic>
          <p:nvPicPr>
            <p:cNvPr id="42027" name="Picture 18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28" name="Freeform 18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sp>
        <p:nvSpPr>
          <p:cNvPr id="222"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
        <p:nvSpPr>
          <p:cNvPr id="223" name="Title 41">
            <a:extLst>
              <a:ext uri="{FF2B5EF4-FFF2-40B4-BE49-F238E27FC236}">
                <a16:creationId xmlns:a16="http://schemas.microsoft.com/office/drawing/2014/main" id="{22939899-0C53-417A-BCF4-5ACEC092C853}"/>
              </a:ext>
            </a:extLst>
          </p:cNvPr>
          <p:cNvSpPr>
            <a:spLocks/>
          </p:cNvSpPr>
          <p:nvPr/>
        </p:nvSpPr>
        <p:spPr bwMode="auto">
          <a:xfrm>
            <a:off x="1905002" y="239714"/>
            <a:ext cx="3783014"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dirty="0">
                <a:solidFill>
                  <a:srgbClr val="000099"/>
                </a:solidFill>
                <a:latin typeface="+mj-ea"/>
                <a:ea typeface="+mj-ea"/>
              </a:rPr>
              <a:t>接入网</a:t>
            </a:r>
            <a:r>
              <a:rPr lang="en-US" altLang="zh-CN" sz="3600" dirty="0">
                <a:solidFill>
                  <a:srgbClr val="000099"/>
                </a:solidFill>
                <a:latin typeface="+mj-ea"/>
                <a:ea typeface="+mj-ea"/>
              </a:rPr>
              <a:t>: </a:t>
            </a:r>
            <a:r>
              <a:rPr lang="zh-CN" altLang="en-US" sz="3600" dirty="0">
                <a:solidFill>
                  <a:srgbClr val="000099"/>
                </a:solidFill>
                <a:latin typeface="+mj-ea"/>
                <a:ea typeface="+mj-ea"/>
              </a:rPr>
              <a:t>有线网络</a:t>
            </a:r>
            <a:endParaRPr lang="en-US" altLang="zh-CN" sz="3600" dirty="0">
              <a:solidFill>
                <a:srgbClr val="000099"/>
              </a:solidFill>
              <a:latin typeface="+mj-ea"/>
              <a:ea typeface="+mj-ea"/>
            </a:endParaRPr>
          </a:p>
        </p:txBody>
      </p:sp>
      <p:pic>
        <p:nvPicPr>
          <p:cNvPr id="224" name="Picture 325" descr="underline_base">
            <a:extLst>
              <a:ext uri="{FF2B5EF4-FFF2-40B4-BE49-F238E27FC236}">
                <a16:creationId xmlns:a16="http://schemas.microsoft.com/office/drawing/2014/main" id="{8902A8CB-797A-455A-B95D-4EAED918031B}"/>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9536" y="943223"/>
            <a:ext cx="3650562" cy="10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1647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32"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CA5810C-0230-4B54-B818-E307ED1DC4BB}" type="slidenum">
              <a:rPr lang="en-US" altLang="zh-CN" sz="1200" smtClean="0">
                <a:solidFill>
                  <a:schemeClr val="accent4"/>
                </a:solidFill>
                <a:latin typeface="Tahoma" panose="020B0604030504040204" pitchFamily="34" charset="0"/>
              </a:rPr>
              <a:pPr/>
              <a:t>21</a:t>
            </a:fld>
            <a:endParaRPr lang="en-US" altLang="zh-CN" sz="1200" dirty="0">
              <a:solidFill>
                <a:schemeClr val="accent4"/>
              </a:solidFill>
              <a:latin typeface="Tahoma" panose="020B0604030504040204" pitchFamily="34" charset="0"/>
            </a:endParaRPr>
          </a:p>
        </p:txBody>
      </p:sp>
      <p:sp>
        <p:nvSpPr>
          <p:cNvPr id="43010" name="Title 41"/>
          <p:cNvSpPr>
            <a:spLocks/>
          </p:cNvSpPr>
          <p:nvPr/>
        </p:nvSpPr>
        <p:spPr bwMode="auto">
          <a:xfrm>
            <a:off x="1905001" y="239714"/>
            <a:ext cx="3794017"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3600" dirty="0">
                <a:solidFill>
                  <a:srgbClr val="000099"/>
                </a:solidFill>
                <a:latin typeface="+mj-ea"/>
                <a:ea typeface="+mj-ea"/>
              </a:rPr>
              <a:t>接入网</a:t>
            </a:r>
            <a:r>
              <a:rPr lang="en-US" altLang="zh-CN" sz="3600" dirty="0">
                <a:solidFill>
                  <a:srgbClr val="000099"/>
                </a:solidFill>
                <a:latin typeface="+mj-ea"/>
                <a:ea typeface="+mj-ea"/>
              </a:rPr>
              <a:t>: </a:t>
            </a:r>
            <a:r>
              <a:rPr lang="zh-CN" altLang="en-US" sz="3600" dirty="0">
                <a:solidFill>
                  <a:srgbClr val="000099"/>
                </a:solidFill>
                <a:latin typeface="+mj-ea"/>
                <a:ea typeface="+mj-ea"/>
              </a:rPr>
              <a:t>家庭网络</a:t>
            </a:r>
            <a:endParaRPr lang="en-US" altLang="zh-CN" sz="3600" dirty="0">
              <a:solidFill>
                <a:srgbClr val="000099"/>
              </a:solidFill>
              <a:latin typeface="+mj-ea"/>
              <a:ea typeface="+mj-ea"/>
            </a:endParaRPr>
          </a:p>
        </p:txBody>
      </p:sp>
      <p:pic>
        <p:nvPicPr>
          <p:cNvPr id="43011" name="Picture 8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39" y="868363"/>
            <a:ext cx="3794017" cy="14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AutoShape 99"/>
          <p:cNvSpPr>
            <a:spLocks noChangeArrowheads="1"/>
          </p:cNvSpPr>
          <p:nvPr/>
        </p:nvSpPr>
        <p:spPr bwMode="auto">
          <a:xfrm>
            <a:off x="2278063" y="1158875"/>
            <a:ext cx="5649912"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1289" name="Text Box 26"/>
          <p:cNvSpPr txBox="1">
            <a:spLocks noChangeArrowheads="1"/>
          </p:cNvSpPr>
          <p:nvPr/>
        </p:nvSpPr>
        <p:spPr bwMode="auto">
          <a:xfrm>
            <a:off x="7429500" y="3178175"/>
            <a:ext cx="289718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发送</a:t>
            </a:r>
            <a:r>
              <a:rPr lang="en-US" altLang="zh-CN" sz="2000" dirty="0">
                <a:solidFill>
                  <a:srgbClr val="000099"/>
                </a:solidFill>
                <a:latin typeface="+mn-ea"/>
                <a:ea typeface="+mn-ea"/>
              </a:rPr>
              <a:t>/</a:t>
            </a:r>
            <a:r>
              <a:rPr lang="zh-CN" altLang="en-US" sz="2000" dirty="0">
                <a:solidFill>
                  <a:srgbClr val="000099"/>
                </a:solidFill>
                <a:latin typeface="+mn-ea"/>
                <a:ea typeface="+mn-ea"/>
              </a:rPr>
              <a:t>接收</a:t>
            </a:r>
            <a:r>
              <a:rPr lang="en-US" altLang="zh-CN" sz="2000" dirty="0">
                <a:solidFill>
                  <a:srgbClr val="000099"/>
                </a:solidFill>
                <a:latin typeface="+mn-ea"/>
                <a:ea typeface="+mn-ea"/>
              </a:rPr>
              <a:t> </a:t>
            </a:r>
            <a:r>
              <a:rPr lang="zh-CN" altLang="en-US" sz="2000" dirty="0">
                <a:solidFill>
                  <a:srgbClr val="0000FF"/>
                </a:solidFill>
                <a:latin typeface="+mn-ea"/>
                <a:ea typeface="+mn-ea"/>
              </a:rPr>
              <a:t>头端</a:t>
            </a:r>
            <a:r>
              <a:rPr lang="en-US" altLang="zh-CN" sz="2000" dirty="0">
                <a:solidFill>
                  <a:srgbClr val="000099"/>
                </a:solidFill>
                <a:latin typeface="+mn-ea"/>
                <a:ea typeface="+mn-ea"/>
              </a:rPr>
              <a:t> </a:t>
            </a:r>
            <a:r>
              <a:rPr lang="zh-CN" altLang="en-US" sz="2000" dirty="0">
                <a:solidFill>
                  <a:srgbClr val="000099"/>
                </a:solidFill>
                <a:latin typeface="+mn-ea"/>
                <a:ea typeface="+mn-ea"/>
              </a:rPr>
              <a:t>或</a:t>
            </a:r>
            <a:endParaRPr lang="en-US" altLang="zh-CN" sz="2000" dirty="0">
              <a:solidFill>
                <a:srgbClr val="000099"/>
              </a:solidFill>
              <a:latin typeface="+mn-ea"/>
              <a:ea typeface="+mn-ea"/>
            </a:endParaRPr>
          </a:p>
          <a:p>
            <a:pPr algn="ctr">
              <a:lnSpc>
                <a:spcPct val="85000"/>
              </a:lnSpc>
            </a:pPr>
            <a:r>
              <a:rPr lang="zh-CN" altLang="en-US" sz="2000" dirty="0">
                <a:solidFill>
                  <a:srgbClr val="0000FF"/>
                </a:solidFill>
                <a:latin typeface="+mn-ea"/>
                <a:ea typeface="+mn-ea"/>
              </a:rPr>
              <a:t>中心局</a:t>
            </a:r>
            <a:endParaRPr lang="en-US" altLang="zh-CN" sz="2000" dirty="0">
              <a:solidFill>
                <a:srgbClr val="0000FF"/>
              </a:solidFill>
              <a:latin typeface="+mn-ea"/>
              <a:ea typeface="+mn-ea"/>
            </a:endParaRPr>
          </a:p>
        </p:txBody>
      </p:sp>
      <p:sp>
        <p:nvSpPr>
          <p:cNvPr id="43014" name="Rectangle 87"/>
          <p:cNvSpPr>
            <a:spLocks noChangeArrowheads="1"/>
          </p:cNvSpPr>
          <p:nvPr/>
        </p:nvSpPr>
        <p:spPr bwMode="auto">
          <a:xfrm>
            <a:off x="2713038" y="1912939"/>
            <a:ext cx="4781550" cy="26622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3015" name="Group 105"/>
          <p:cNvGrpSpPr>
            <a:grpSpLocks/>
          </p:cNvGrpSpPr>
          <p:nvPr/>
        </p:nvGrpSpPr>
        <p:grpSpPr bwMode="auto">
          <a:xfrm>
            <a:off x="5811839" y="3252788"/>
            <a:ext cx="3000375" cy="361950"/>
            <a:chOff x="2434" y="2109"/>
            <a:chExt cx="1890" cy="228"/>
          </a:xfrm>
        </p:grpSpPr>
        <p:grpSp>
          <p:nvGrpSpPr>
            <p:cNvPr id="43095" name="Group 91"/>
            <p:cNvGrpSpPr>
              <a:grpSpLocks/>
            </p:cNvGrpSpPr>
            <p:nvPr/>
          </p:nvGrpSpPr>
          <p:grpSpPr bwMode="auto">
            <a:xfrm>
              <a:off x="2722" y="2109"/>
              <a:ext cx="642" cy="228"/>
              <a:chOff x="322" y="890"/>
              <a:chExt cx="872" cy="339"/>
            </a:xfrm>
          </p:grpSpPr>
          <p:sp>
            <p:nvSpPr>
              <p:cNvPr id="43098" name="Rectangle 92"/>
              <p:cNvSpPr>
                <a:spLocks noChangeArrowheads="1"/>
              </p:cNvSpPr>
              <p:nvPr/>
            </p:nvSpPr>
            <p:spPr bwMode="auto">
              <a:xfrm>
                <a:off x="323" y="1004"/>
                <a:ext cx="871" cy="225"/>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099" name="Rectangle 93"/>
              <p:cNvSpPr>
                <a:spLocks noChangeArrowheads="1"/>
              </p:cNvSpPr>
              <p:nvPr/>
            </p:nvSpPr>
            <p:spPr bwMode="auto">
              <a:xfrm>
                <a:off x="393" y="1073"/>
                <a:ext cx="57" cy="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100" name="Rectangle 94"/>
              <p:cNvSpPr>
                <a:spLocks noChangeArrowheads="1"/>
              </p:cNvSpPr>
              <p:nvPr/>
            </p:nvSpPr>
            <p:spPr bwMode="auto">
              <a:xfrm>
                <a:off x="467" y="1073"/>
                <a:ext cx="56" cy="57"/>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101" name="Rectangle 95"/>
              <p:cNvSpPr>
                <a:spLocks noChangeArrowheads="1"/>
              </p:cNvSpPr>
              <p:nvPr/>
            </p:nvSpPr>
            <p:spPr bwMode="auto">
              <a:xfrm>
                <a:off x="541"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102" name="Rectangle 96"/>
              <p:cNvSpPr>
                <a:spLocks noChangeArrowheads="1"/>
              </p:cNvSpPr>
              <p:nvPr/>
            </p:nvSpPr>
            <p:spPr bwMode="auto">
              <a:xfrm>
                <a:off x="615"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103" name="AutoShape 9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sp>
          <p:nvSpPr>
            <p:cNvPr id="43096" name="Line 102"/>
            <p:cNvSpPr>
              <a:spLocks noChangeShapeType="1"/>
            </p:cNvSpPr>
            <p:nvPr/>
          </p:nvSpPr>
          <p:spPr bwMode="auto">
            <a:xfrm flipH="1">
              <a:off x="3361" y="2258"/>
              <a:ext cx="9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3097" name="Line 104"/>
            <p:cNvSpPr>
              <a:spLocks noChangeShapeType="1"/>
            </p:cNvSpPr>
            <p:nvPr/>
          </p:nvSpPr>
          <p:spPr bwMode="auto">
            <a:xfrm flipH="1">
              <a:off x="2434" y="2261"/>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43016" name="Group 107"/>
          <p:cNvGrpSpPr>
            <a:grpSpLocks/>
          </p:cNvGrpSpPr>
          <p:nvPr/>
        </p:nvGrpSpPr>
        <p:grpSpPr bwMode="auto">
          <a:xfrm>
            <a:off x="4797426" y="3227388"/>
            <a:ext cx="1065213" cy="455612"/>
            <a:chOff x="2356" y="1300"/>
            <a:chExt cx="555" cy="194"/>
          </a:xfrm>
        </p:grpSpPr>
        <p:sp>
          <p:nvSpPr>
            <p:cNvPr id="4308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08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308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3090" name="Group 111"/>
            <p:cNvGrpSpPr>
              <a:grpSpLocks/>
            </p:cNvGrpSpPr>
            <p:nvPr/>
          </p:nvGrpSpPr>
          <p:grpSpPr bwMode="auto">
            <a:xfrm>
              <a:off x="2468" y="1332"/>
              <a:ext cx="310" cy="60"/>
              <a:chOff x="2468" y="1332"/>
              <a:chExt cx="310" cy="60"/>
            </a:xfrm>
          </p:grpSpPr>
          <p:sp>
            <p:nvSpPr>
              <p:cNvPr id="43093" name="Freeform 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3094" name="Freeform 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sp>
          <p:nvSpPr>
            <p:cNvPr id="43091" name="Line 114"/>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3092" name="Line 115"/>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sp>
        <p:nvSpPr>
          <p:cNvPr id="43017" name="Line 116"/>
          <p:cNvSpPr>
            <a:spLocks noChangeShapeType="1"/>
          </p:cNvSpPr>
          <p:nvPr/>
        </p:nvSpPr>
        <p:spPr bwMode="auto">
          <a:xfrm flipH="1">
            <a:off x="3959226" y="3463925"/>
            <a:ext cx="822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nvGrpSpPr>
          <p:cNvPr id="43018" name="Group 119"/>
          <p:cNvGrpSpPr>
            <a:grpSpLocks/>
          </p:cNvGrpSpPr>
          <p:nvPr/>
        </p:nvGrpSpPr>
        <p:grpSpPr bwMode="auto">
          <a:xfrm>
            <a:off x="3338514" y="2884489"/>
            <a:ext cx="1068387" cy="820737"/>
            <a:chOff x="2967" y="478"/>
            <a:chExt cx="788" cy="625"/>
          </a:xfrm>
        </p:grpSpPr>
        <p:pic>
          <p:nvPicPr>
            <p:cNvPr id="43085" name="Picture 12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86" name="Picture 121"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19" name="Line 122"/>
          <p:cNvSpPr>
            <a:spLocks noChangeShapeType="1"/>
          </p:cNvSpPr>
          <p:nvPr/>
        </p:nvSpPr>
        <p:spPr bwMode="auto">
          <a:xfrm flipH="1" flipV="1">
            <a:off x="5280025" y="27670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nvGrpSpPr>
          <p:cNvPr id="7" name="Group 138"/>
          <p:cNvGrpSpPr>
            <a:grpSpLocks/>
          </p:cNvGrpSpPr>
          <p:nvPr/>
        </p:nvGrpSpPr>
        <p:grpSpPr bwMode="auto">
          <a:xfrm>
            <a:off x="6850063" y="3703639"/>
            <a:ext cx="2593975" cy="1268412"/>
            <a:chOff x="3355" y="2333"/>
            <a:chExt cx="1634" cy="799"/>
          </a:xfrm>
        </p:grpSpPr>
        <p:sp>
          <p:nvSpPr>
            <p:cNvPr id="43083" name="Text Box 39"/>
            <p:cNvSpPr txBox="1">
              <a:spLocks noChangeArrowheads="1"/>
            </p:cNvSpPr>
            <p:nvPr/>
          </p:nvSpPr>
          <p:spPr bwMode="auto">
            <a:xfrm>
              <a:off x="3355" y="2934"/>
              <a:ext cx="1634"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800" dirty="0">
                  <a:solidFill>
                    <a:srgbClr val="000099"/>
                  </a:solidFill>
                  <a:latin typeface="+mn-ea"/>
                  <a:ea typeface="+mn-ea"/>
                </a:rPr>
                <a:t>有线或 </a:t>
              </a:r>
              <a:r>
                <a:rPr lang="en-US" altLang="zh-CN" sz="1800" dirty="0">
                  <a:solidFill>
                    <a:srgbClr val="000099"/>
                  </a:solidFill>
                  <a:latin typeface="+mn-ea"/>
                  <a:ea typeface="+mn-ea"/>
                </a:rPr>
                <a:t>DSL </a:t>
              </a:r>
              <a:r>
                <a:rPr lang="zh-CN" altLang="en-US" sz="1800" dirty="0">
                  <a:solidFill>
                    <a:srgbClr val="000099"/>
                  </a:solidFill>
                  <a:latin typeface="+mn-ea"/>
                  <a:ea typeface="+mn-ea"/>
                </a:rPr>
                <a:t>调制解调器</a:t>
              </a:r>
              <a:endParaRPr lang="en-US" altLang="zh-CN" sz="1800" dirty="0">
                <a:solidFill>
                  <a:srgbClr val="000099"/>
                </a:solidFill>
                <a:latin typeface="+mn-ea"/>
                <a:ea typeface="+mn-ea"/>
              </a:endParaRPr>
            </a:p>
          </p:txBody>
        </p:sp>
        <p:sp>
          <p:nvSpPr>
            <p:cNvPr id="43084" name="Line 129"/>
            <p:cNvSpPr>
              <a:spLocks noChangeShapeType="1"/>
            </p:cNvSpPr>
            <p:nvPr/>
          </p:nvSpPr>
          <p:spPr bwMode="auto">
            <a:xfrm>
              <a:off x="3449" y="2333"/>
              <a:ext cx="0" cy="59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8" name="Group 139"/>
          <p:cNvGrpSpPr>
            <a:grpSpLocks/>
          </p:cNvGrpSpPr>
          <p:nvPr/>
        </p:nvGrpSpPr>
        <p:grpSpPr bwMode="auto">
          <a:xfrm>
            <a:off x="5584826" y="3695700"/>
            <a:ext cx="2593975" cy="1781175"/>
            <a:chOff x="2558" y="2328"/>
            <a:chExt cx="1634" cy="1122"/>
          </a:xfrm>
        </p:grpSpPr>
        <p:sp>
          <p:nvSpPr>
            <p:cNvPr id="43081" name="Text Box 39"/>
            <p:cNvSpPr txBox="1">
              <a:spLocks noChangeArrowheads="1"/>
            </p:cNvSpPr>
            <p:nvPr/>
          </p:nvSpPr>
          <p:spPr bwMode="auto">
            <a:xfrm>
              <a:off x="2558" y="3252"/>
              <a:ext cx="1634"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800" dirty="0">
                  <a:solidFill>
                    <a:srgbClr val="000099"/>
                  </a:solidFill>
                  <a:latin typeface="+mn-ea"/>
                  <a:ea typeface="+mn-ea"/>
                </a:rPr>
                <a:t>路由器</a:t>
              </a:r>
              <a:r>
                <a:rPr lang="en-US" altLang="zh-CN" sz="1800" dirty="0">
                  <a:solidFill>
                    <a:srgbClr val="000099"/>
                  </a:solidFill>
                  <a:latin typeface="+mn-ea"/>
                  <a:ea typeface="+mn-ea"/>
                </a:rPr>
                <a:t>, </a:t>
              </a:r>
              <a:r>
                <a:rPr lang="zh-CN" altLang="en-US" sz="1800" dirty="0">
                  <a:solidFill>
                    <a:srgbClr val="000099"/>
                  </a:solidFill>
                  <a:latin typeface="+mn-ea"/>
                  <a:ea typeface="+mn-ea"/>
                </a:rPr>
                <a:t>防火墙</a:t>
              </a:r>
              <a:r>
                <a:rPr lang="en-US" altLang="zh-CN" sz="1800" dirty="0">
                  <a:solidFill>
                    <a:srgbClr val="000099"/>
                  </a:solidFill>
                  <a:latin typeface="+mn-ea"/>
                  <a:ea typeface="+mn-ea"/>
                </a:rPr>
                <a:t>, NAT</a:t>
              </a:r>
            </a:p>
          </p:txBody>
        </p:sp>
        <p:sp>
          <p:nvSpPr>
            <p:cNvPr id="43082" name="Line 133"/>
            <p:cNvSpPr>
              <a:spLocks noChangeShapeType="1"/>
            </p:cNvSpPr>
            <p:nvPr/>
          </p:nvSpPr>
          <p:spPr bwMode="auto">
            <a:xfrm>
              <a:off x="2645" y="2328"/>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9" name="Group 141"/>
          <p:cNvGrpSpPr>
            <a:grpSpLocks/>
          </p:cNvGrpSpPr>
          <p:nvPr/>
        </p:nvGrpSpPr>
        <p:grpSpPr bwMode="auto">
          <a:xfrm>
            <a:off x="5129213" y="4576763"/>
            <a:ext cx="2927350" cy="1403350"/>
            <a:chOff x="2062" y="2532"/>
            <a:chExt cx="1844" cy="1220"/>
          </a:xfrm>
        </p:grpSpPr>
        <p:sp>
          <p:nvSpPr>
            <p:cNvPr id="43079" name="Line 134"/>
            <p:cNvSpPr>
              <a:spLocks noChangeShapeType="1"/>
            </p:cNvSpPr>
            <p:nvPr/>
          </p:nvSpPr>
          <p:spPr bwMode="auto">
            <a:xfrm>
              <a:off x="2064" y="2532"/>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3080" name="Text Box 39"/>
            <p:cNvSpPr txBox="1">
              <a:spLocks noChangeArrowheads="1"/>
            </p:cNvSpPr>
            <p:nvPr/>
          </p:nvSpPr>
          <p:spPr bwMode="auto">
            <a:xfrm>
              <a:off x="2062" y="3471"/>
              <a:ext cx="184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800" dirty="0">
                  <a:solidFill>
                    <a:srgbClr val="000099"/>
                  </a:solidFill>
                  <a:latin typeface="+mn-ea"/>
                  <a:ea typeface="+mn-ea"/>
                </a:rPr>
                <a:t>有线以太网</a:t>
              </a:r>
              <a:r>
                <a:rPr lang="en-US" altLang="zh-CN" sz="1800" dirty="0">
                  <a:solidFill>
                    <a:srgbClr val="000099"/>
                  </a:solidFill>
                  <a:latin typeface="+mn-ea"/>
                  <a:ea typeface="+mn-ea"/>
                </a:rPr>
                <a:t>(1 Gbps)</a:t>
              </a:r>
            </a:p>
          </p:txBody>
        </p:sp>
      </p:grpSp>
      <p:grpSp>
        <p:nvGrpSpPr>
          <p:cNvPr id="10" name="Group 140"/>
          <p:cNvGrpSpPr>
            <a:grpSpLocks/>
          </p:cNvGrpSpPr>
          <p:nvPr/>
        </p:nvGrpSpPr>
        <p:grpSpPr bwMode="auto">
          <a:xfrm>
            <a:off x="1947863" y="3725862"/>
            <a:ext cx="1966912" cy="2047874"/>
            <a:chOff x="267" y="2347"/>
            <a:chExt cx="1239" cy="1290"/>
          </a:xfrm>
        </p:grpSpPr>
        <p:sp>
          <p:nvSpPr>
            <p:cNvPr id="43077" name="Line 136"/>
            <p:cNvSpPr>
              <a:spLocks noChangeShapeType="1"/>
            </p:cNvSpPr>
            <p:nvPr/>
          </p:nvSpPr>
          <p:spPr bwMode="auto">
            <a:xfrm>
              <a:off x="1360" y="2347"/>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3078" name="Text Box 39"/>
            <p:cNvSpPr txBox="1">
              <a:spLocks noChangeArrowheads="1"/>
            </p:cNvSpPr>
            <p:nvPr/>
          </p:nvSpPr>
          <p:spPr bwMode="auto">
            <a:xfrm>
              <a:off x="267" y="3300"/>
              <a:ext cx="1239"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0000"/>
                </a:lnSpc>
              </a:pPr>
              <a:r>
                <a:rPr lang="zh-CN" altLang="en-US" sz="1800" dirty="0">
                  <a:solidFill>
                    <a:srgbClr val="000099"/>
                  </a:solidFill>
                  <a:latin typeface="+mn-ea"/>
                  <a:ea typeface="+mn-ea"/>
                </a:rPr>
                <a:t>无线</a:t>
              </a:r>
              <a:r>
                <a:rPr lang="en-US" altLang="zh-CN" sz="1800" dirty="0">
                  <a:solidFill>
                    <a:srgbClr val="000099"/>
                  </a:solidFill>
                  <a:latin typeface="+mn-ea"/>
                  <a:ea typeface="+mn-ea"/>
                </a:rPr>
                <a:t>AP (</a:t>
              </a:r>
              <a:r>
                <a:rPr lang="zh-CN" altLang="en-US" sz="1800" dirty="0">
                  <a:solidFill>
                    <a:srgbClr val="000099"/>
                  </a:solidFill>
                  <a:latin typeface="+mn-ea"/>
                  <a:ea typeface="+mn-ea"/>
                </a:rPr>
                <a:t>接入</a:t>
              </a:r>
              <a:r>
                <a:rPr lang="en-US" altLang="zh-CN" sz="1800" dirty="0">
                  <a:solidFill>
                    <a:srgbClr val="000099"/>
                  </a:solidFill>
                  <a:latin typeface="+mn-ea"/>
                  <a:ea typeface="+mn-ea"/>
                </a:rPr>
                <a:t> </a:t>
              </a:r>
            </a:p>
            <a:p>
              <a:pPr algn="r">
                <a:lnSpc>
                  <a:spcPct val="80000"/>
                </a:lnSpc>
              </a:pPr>
              <a:r>
                <a:rPr lang="en-US" altLang="zh-CN" sz="1800" dirty="0">
                  <a:solidFill>
                    <a:srgbClr val="000099"/>
                  </a:solidFill>
                  <a:latin typeface="+mn-ea"/>
                  <a:ea typeface="+mn-ea"/>
                </a:rPr>
                <a:t>Point, 54 Mbps)</a:t>
              </a:r>
            </a:p>
          </p:txBody>
        </p:sp>
      </p:grpSp>
      <p:sp>
        <p:nvSpPr>
          <p:cNvPr id="11406" name="Text Box 142"/>
          <p:cNvSpPr txBox="1">
            <a:spLocks noChangeArrowheads="1"/>
          </p:cNvSpPr>
          <p:nvPr/>
        </p:nvSpPr>
        <p:spPr bwMode="auto">
          <a:xfrm>
            <a:off x="2454951" y="1303339"/>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r>
              <a:rPr lang="zh-CN" altLang="en-US" sz="2000" dirty="0">
                <a:solidFill>
                  <a:srgbClr val="000099"/>
                </a:solidFill>
                <a:latin typeface="+mn-ea"/>
                <a:ea typeface="+mn-ea"/>
              </a:rPr>
              <a:t>无线设备</a:t>
            </a:r>
            <a:endParaRPr lang="en-US" altLang="zh-CN" sz="2000" dirty="0">
              <a:solidFill>
                <a:srgbClr val="000099"/>
              </a:solidFill>
              <a:latin typeface="+mn-ea"/>
              <a:ea typeface="+mn-ea"/>
            </a:endParaRPr>
          </a:p>
        </p:txBody>
      </p:sp>
      <p:grpSp>
        <p:nvGrpSpPr>
          <p:cNvPr id="43025" name="Group 143"/>
          <p:cNvGrpSpPr>
            <a:grpSpLocks/>
          </p:cNvGrpSpPr>
          <p:nvPr/>
        </p:nvGrpSpPr>
        <p:grpSpPr bwMode="auto">
          <a:xfrm>
            <a:off x="2908301" y="1954214"/>
            <a:ext cx="733425" cy="758825"/>
            <a:chOff x="2751" y="1851"/>
            <a:chExt cx="462" cy="478"/>
          </a:xfrm>
        </p:grpSpPr>
        <p:pic>
          <p:nvPicPr>
            <p:cNvPr id="43075" name="Picture 144" descr="iphone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76" name="Picture 145"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26" name="Line 146"/>
          <p:cNvSpPr>
            <a:spLocks noChangeShapeType="1"/>
          </p:cNvSpPr>
          <p:nvPr/>
        </p:nvSpPr>
        <p:spPr bwMode="auto">
          <a:xfrm>
            <a:off x="5203825" y="3679825"/>
            <a:ext cx="12700" cy="217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1411" name="Oval 147"/>
          <p:cNvSpPr>
            <a:spLocks noChangeArrowheads="1"/>
          </p:cNvSpPr>
          <p:nvPr/>
        </p:nvSpPr>
        <p:spPr bwMode="auto">
          <a:xfrm>
            <a:off x="2805113" y="2801939"/>
            <a:ext cx="3359150" cy="1050925"/>
          </a:xfrm>
          <a:prstGeom prst="ellipse">
            <a:avLst/>
          </a:prstGeom>
          <a:noFill/>
          <a:ln w="19050">
            <a:solidFill>
              <a:srgbClr val="CC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2" name="Group 150"/>
          <p:cNvGrpSpPr>
            <a:grpSpLocks/>
          </p:cNvGrpSpPr>
          <p:nvPr/>
        </p:nvGrpSpPr>
        <p:grpSpPr bwMode="auto">
          <a:xfrm>
            <a:off x="1258886" y="3532188"/>
            <a:ext cx="2032003" cy="511175"/>
            <a:chOff x="-167" y="2225"/>
            <a:chExt cx="1280" cy="322"/>
          </a:xfrm>
        </p:grpSpPr>
        <p:sp>
          <p:nvSpPr>
            <p:cNvPr id="43073" name="Text Box 148"/>
            <p:cNvSpPr txBox="1">
              <a:spLocks noChangeArrowheads="1"/>
            </p:cNvSpPr>
            <p:nvPr/>
          </p:nvSpPr>
          <p:spPr bwMode="auto">
            <a:xfrm>
              <a:off x="-167" y="2357"/>
              <a:ext cx="1280"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zh-CN" altLang="en-US" sz="1600" dirty="0">
                  <a:solidFill>
                    <a:srgbClr val="000099"/>
                  </a:solidFill>
                  <a:latin typeface="+mn-ea"/>
                  <a:ea typeface="+mn-ea"/>
                </a:rPr>
                <a:t>常整合到单一盒子中</a:t>
              </a:r>
              <a:endParaRPr lang="en-US" altLang="zh-CN" sz="1600" dirty="0">
                <a:solidFill>
                  <a:srgbClr val="000099"/>
                </a:solidFill>
                <a:latin typeface="+mn-ea"/>
                <a:ea typeface="+mn-ea"/>
              </a:endParaRPr>
            </a:p>
          </p:txBody>
        </p:sp>
        <p:sp>
          <p:nvSpPr>
            <p:cNvPr id="43074" name="Line 149"/>
            <p:cNvSpPr>
              <a:spLocks noChangeShapeType="1"/>
            </p:cNvSpPr>
            <p:nvPr/>
          </p:nvSpPr>
          <p:spPr bwMode="auto">
            <a:xfrm flipV="1">
              <a:off x="590" y="2225"/>
              <a:ext cx="238"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43029" name="Group 151"/>
          <p:cNvGrpSpPr>
            <a:grpSpLocks/>
          </p:cNvGrpSpPr>
          <p:nvPr/>
        </p:nvGrpSpPr>
        <p:grpSpPr bwMode="auto">
          <a:xfrm>
            <a:off x="3903664" y="1566863"/>
            <a:ext cx="954087" cy="1027112"/>
            <a:chOff x="877" y="1008"/>
            <a:chExt cx="2747" cy="2591"/>
          </a:xfrm>
        </p:grpSpPr>
        <p:pic>
          <p:nvPicPr>
            <p:cNvPr id="43050" name="Picture 152" descr="antenna_styliz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1" name="Picture 153" descr="laptop_keyboar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2" name="Freeform 154"/>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mn-ea"/>
              </a:endParaRPr>
            </a:p>
          </p:txBody>
        </p:sp>
        <p:pic>
          <p:nvPicPr>
            <p:cNvPr id="43053" name="Picture 155"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4" name="Freeform 156"/>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5" name="Freeform 157"/>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6" name="Freeform 158"/>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7" name="Freeform 159"/>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8" name="Freeform 160"/>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9" name="Freeform 161"/>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43060" name="Group 162"/>
            <p:cNvGrpSpPr>
              <a:grpSpLocks/>
            </p:cNvGrpSpPr>
            <p:nvPr/>
          </p:nvGrpSpPr>
          <p:grpSpPr bwMode="auto">
            <a:xfrm>
              <a:off x="1709" y="3008"/>
              <a:ext cx="507" cy="234"/>
              <a:chOff x="1740" y="2642"/>
              <a:chExt cx="752" cy="327"/>
            </a:xfrm>
          </p:grpSpPr>
          <p:sp>
            <p:nvSpPr>
              <p:cNvPr id="43067" name="Freeform 16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8" name="Freeform 16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9" name="Freeform 16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70" name="Freeform 16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71" name="Freeform 16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72" name="Freeform 16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sp>
          <p:nvSpPr>
            <p:cNvPr id="43061" name="Freeform 169"/>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2" name="Freeform 170"/>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3" name="Freeform 171"/>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4" name="Freeform 172"/>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5" name="Freeform 173"/>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6" name="Freeform 174"/>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grpSp>
        <p:nvGrpSpPr>
          <p:cNvPr id="43030" name="Group 175"/>
          <p:cNvGrpSpPr>
            <a:grpSpLocks/>
          </p:cNvGrpSpPr>
          <p:nvPr/>
        </p:nvGrpSpPr>
        <p:grpSpPr bwMode="auto">
          <a:xfrm>
            <a:off x="4673600" y="2032001"/>
            <a:ext cx="1123950" cy="862013"/>
            <a:chOff x="-44" y="1473"/>
            <a:chExt cx="981" cy="1105"/>
          </a:xfrm>
        </p:grpSpPr>
        <p:pic>
          <p:nvPicPr>
            <p:cNvPr id="43048" name="Picture 176"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9" name="Freeform 17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grpSp>
        <p:nvGrpSpPr>
          <p:cNvPr id="43031" name="Group 178"/>
          <p:cNvGrpSpPr>
            <a:grpSpLocks/>
          </p:cNvGrpSpPr>
          <p:nvPr/>
        </p:nvGrpSpPr>
        <p:grpSpPr bwMode="auto">
          <a:xfrm>
            <a:off x="4614863" y="3838575"/>
            <a:ext cx="849312" cy="712788"/>
            <a:chOff x="-44" y="1473"/>
            <a:chExt cx="981" cy="1105"/>
          </a:xfrm>
        </p:grpSpPr>
        <p:pic>
          <p:nvPicPr>
            <p:cNvPr id="43046" name="Picture 179"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7" name="Freeform 18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grpSp>
        <p:nvGrpSpPr>
          <p:cNvPr id="43033" name="Group 98"/>
          <p:cNvGrpSpPr>
            <a:grpSpLocks/>
          </p:cNvGrpSpPr>
          <p:nvPr/>
        </p:nvGrpSpPr>
        <p:grpSpPr bwMode="auto">
          <a:xfrm>
            <a:off x="6010275" y="1708150"/>
            <a:ext cx="958850" cy="1276350"/>
            <a:chOff x="5806938" y="3011924"/>
            <a:chExt cx="347997" cy="396620"/>
          </a:xfrm>
        </p:grpSpPr>
        <p:pic>
          <p:nvPicPr>
            <p:cNvPr id="43044" name="Picture 101" descr="fridge2.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5" name="Picture 1115" descr="antenna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34" name="Group 347"/>
          <p:cNvGrpSpPr>
            <a:grpSpLocks/>
          </p:cNvGrpSpPr>
          <p:nvPr/>
        </p:nvGrpSpPr>
        <p:grpSpPr bwMode="auto">
          <a:xfrm>
            <a:off x="4760914" y="3187700"/>
            <a:ext cx="1114425" cy="541338"/>
            <a:chOff x="1871277" y="1576300"/>
            <a:chExt cx="1128371" cy="437861"/>
          </a:xfrm>
        </p:grpSpPr>
        <p:sp>
          <p:nvSpPr>
            <p:cNvPr id="88" name="Oval 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89" name="Rectangle 88"/>
            <p:cNvSpPr/>
            <p:nvPr/>
          </p:nvSpPr>
          <p:spPr bwMode="auto">
            <a:xfrm>
              <a:off x="1871277" y="1739375"/>
              <a:ext cx="1128371" cy="11684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91" name="Freeform 90"/>
            <p:cNvSpPr/>
            <p:nvPr/>
          </p:nvSpPr>
          <p:spPr bwMode="auto">
            <a:xfrm>
              <a:off x="2158995" y="1673888"/>
              <a:ext cx="549719" cy="16050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627320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89"/>
                                        </p:tgtEl>
                                        <p:attrNameLst>
                                          <p:attrName>style.visibility</p:attrName>
                                        </p:attrNameLst>
                                      </p:cBhvr>
                                      <p:to>
                                        <p:strVal val="visible"/>
                                      </p:to>
                                    </p:set>
                                    <p:animEffect transition="in" filter="dissolve">
                                      <p:cBhvr>
                                        <p:cTn id="7" dur="500"/>
                                        <p:tgtEl>
                                          <p:spTgt spid="112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406"/>
                                        </p:tgtEl>
                                        <p:attrNameLst>
                                          <p:attrName>style.visibility</p:attrName>
                                        </p:attrNameLst>
                                      </p:cBhvr>
                                      <p:to>
                                        <p:strVal val="visible"/>
                                      </p:to>
                                    </p:set>
                                    <p:animEffect transition="in" filter="dissolve">
                                      <p:cBhvr>
                                        <p:cTn id="32" dur="500"/>
                                        <p:tgtEl>
                                          <p:spTgt spid="114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411"/>
                                        </p:tgtEl>
                                        <p:attrNameLst>
                                          <p:attrName>style.visibility</p:attrName>
                                        </p:attrNameLst>
                                      </p:cBhvr>
                                      <p:to>
                                        <p:strVal val="visible"/>
                                      </p:to>
                                    </p:set>
                                    <p:animEffect transition="in" filter="dissolve">
                                      <p:cBhvr>
                                        <p:cTn id="37" dur="500"/>
                                        <p:tgtEl>
                                          <p:spTgt spid="11411"/>
                                        </p:tgtEl>
                                      </p:cBhvr>
                                    </p:animEffect>
                                  </p:childTnLst>
                                </p:cTn>
                              </p:par>
                              <p:par>
                                <p:cTn id="38" presetID="9"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9" grpId="0"/>
      <p:bldP spid="11406" grpId="0"/>
      <p:bldP spid="114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6E46A9-FBEC-445A-9118-7CBF09FECFE5}" type="slidenum">
              <a:rPr lang="en-US" altLang="zh-CN" sz="1200" smtClean="0">
                <a:solidFill>
                  <a:schemeClr val="accent4"/>
                </a:solidFill>
                <a:latin typeface="Tahoma" panose="020B0604030504040204" pitchFamily="34" charset="0"/>
              </a:rPr>
              <a:pPr/>
              <a:t>22</a:t>
            </a:fld>
            <a:endParaRPr lang="en-US" altLang="zh-CN" sz="1200" dirty="0">
              <a:solidFill>
                <a:schemeClr val="accent4"/>
              </a:solidFill>
              <a:latin typeface="Tahoma" panose="020B0604030504040204" pitchFamily="34" charset="0"/>
            </a:endParaRPr>
          </a:p>
        </p:txBody>
      </p:sp>
      <p:sp>
        <p:nvSpPr>
          <p:cNvPr id="45058" name="Title 50"/>
          <p:cNvSpPr>
            <a:spLocks noGrp="1"/>
          </p:cNvSpPr>
          <p:nvPr>
            <p:ph type="title" idx="4294967295"/>
          </p:nvPr>
        </p:nvSpPr>
        <p:spPr>
          <a:xfrm>
            <a:off x="1835557" y="166205"/>
            <a:ext cx="4796981" cy="765175"/>
          </a:xfrm>
        </p:spPr>
        <p:txBody>
          <a:bodyPr>
            <a:normAutofit/>
          </a:bodyPr>
          <a:lstStyle/>
          <a:p>
            <a:pPr algn="ctr" eaLnBrk="1" hangingPunct="1"/>
            <a:r>
              <a:rPr lang="zh-CN" altLang="en-US" sz="4000" dirty="0">
                <a:latin typeface="+mj-ea"/>
                <a:ea typeface="+mj-ea"/>
              </a:rPr>
              <a:t>企业接入网</a:t>
            </a:r>
            <a:r>
              <a:rPr lang="en-US" altLang="zh-CN" sz="4000" dirty="0">
                <a:latin typeface="+mj-ea"/>
                <a:ea typeface="+mj-ea"/>
              </a:rPr>
              <a:t> (</a:t>
            </a:r>
            <a:r>
              <a:rPr lang="zh-CN" altLang="en-US" sz="4000" dirty="0">
                <a:latin typeface="+mj-ea"/>
                <a:ea typeface="+mj-ea"/>
              </a:rPr>
              <a:t>以太网</a:t>
            </a:r>
            <a:r>
              <a:rPr lang="en-US" altLang="zh-CN" sz="4000" dirty="0">
                <a:latin typeface="+mj-ea"/>
                <a:ea typeface="+mj-ea"/>
              </a:rPr>
              <a:t>)</a:t>
            </a:r>
          </a:p>
        </p:txBody>
      </p:sp>
      <p:sp>
        <p:nvSpPr>
          <p:cNvPr id="58371" name="Content Placeholder 52"/>
          <p:cNvSpPr>
            <a:spLocks noGrp="1"/>
          </p:cNvSpPr>
          <p:nvPr>
            <p:ph idx="4294967295"/>
          </p:nvPr>
        </p:nvSpPr>
        <p:spPr>
          <a:xfrm>
            <a:off x="2147123" y="4757044"/>
            <a:ext cx="8413373" cy="1696292"/>
          </a:xfrm>
        </p:spPr>
        <p:txBody>
          <a:bodyPr>
            <a:normAutofit fontScale="92500" lnSpcReduction="20000"/>
          </a:bodyPr>
          <a:lstStyle/>
          <a:p>
            <a:pPr marL="287338" indent="-287338">
              <a:buFont typeface="Wingdings" charset="2"/>
              <a:buChar char="§"/>
              <a:defRPr/>
            </a:pPr>
            <a:r>
              <a:rPr lang="zh-CN" altLang="en-US" sz="2400" dirty="0">
                <a:latin typeface="+mn-ea"/>
                <a:ea typeface="+mn-ea"/>
              </a:rPr>
              <a:t>通常用于公司，大学校园等</a:t>
            </a:r>
            <a:endParaRPr lang="en-US" sz="2400" dirty="0">
              <a:latin typeface="+mn-ea"/>
              <a:ea typeface="+mn-ea"/>
            </a:endParaRPr>
          </a:p>
          <a:p>
            <a:pPr marL="287338" lvl="1" indent="-287338">
              <a:buSzPct val="100000"/>
              <a:buFont typeface="Wingdings" charset="2"/>
              <a:buChar char="§"/>
              <a:defRPr/>
            </a:pPr>
            <a:r>
              <a:rPr lang="en-US" dirty="0">
                <a:latin typeface="+mn-ea"/>
                <a:ea typeface="+mn-ea"/>
              </a:rPr>
              <a:t>10 Mbps, 100Mbps, 1Gbps, 10Gbps </a:t>
            </a:r>
            <a:r>
              <a:rPr lang="zh-CN" altLang="en-US" dirty="0">
                <a:latin typeface="+mn-ea"/>
                <a:ea typeface="+mn-ea"/>
              </a:rPr>
              <a:t>传输速率</a:t>
            </a:r>
            <a:endParaRPr lang="en-US" dirty="0">
              <a:latin typeface="+mn-ea"/>
              <a:ea typeface="+mn-ea"/>
            </a:endParaRPr>
          </a:p>
          <a:p>
            <a:pPr marL="287338" lvl="1" indent="-287338">
              <a:buSzPct val="100000"/>
              <a:buFont typeface="Wingdings" charset="2"/>
              <a:buChar char="§"/>
              <a:defRPr/>
            </a:pPr>
            <a:r>
              <a:rPr lang="zh-CN" altLang="en-US" dirty="0">
                <a:latin typeface="+mn-ea"/>
                <a:ea typeface="+mn-ea"/>
              </a:rPr>
              <a:t>今天端系统通常连接到以太网交换机</a:t>
            </a:r>
            <a:endParaRPr lang="en-US" dirty="0">
              <a:latin typeface="+mn-ea"/>
              <a:ea typeface="+mn-ea"/>
            </a:endParaRPr>
          </a:p>
          <a:p>
            <a:pPr marL="287338" lvl="1" indent="-287338">
              <a:buSzPct val="100000"/>
              <a:buFont typeface="Wingdings" charset="2"/>
              <a:buChar char="§"/>
              <a:defRPr/>
            </a:pPr>
            <a:r>
              <a:rPr lang="zh-CN" altLang="en-US" dirty="0">
                <a:latin typeface="+mn-ea"/>
                <a:ea typeface="+mn-ea"/>
              </a:rPr>
              <a:t>工业以太网</a:t>
            </a:r>
            <a:r>
              <a:rPr lang="en-US" dirty="0">
                <a:latin typeface="+mn-ea"/>
                <a:ea typeface="+mn-ea"/>
              </a:rPr>
              <a:t> – </a:t>
            </a:r>
            <a:r>
              <a:rPr lang="zh-CN" altLang="en-US" dirty="0">
                <a:latin typeface="+mn-ea"/>
                <a:ea typeface="+mn-ea"/>
              </a:rPr>
              <a:t>将以太网应用于工业环境，使用的协议提供仲裁及实时控制</a:t>
            </a:r>
            <a:endParaRPr lang="en-US" dirty="0">
              <a:latin typeface="+mn-ea"/>
              <a:ea typeface="+mn-ea"/>
            </a:endParaRPr>
          </a:p>
          <a:p>
            <a:pPr eaLnBrk="1" hangingPunct="1">
              <a:buFont typeface="Wingdings" charset="2"/>
              <a:buChar char="§"/>
              <a:defRPr/>
            </a:pPr>
            <a:endParaRPr lang="en-US" sz="2400" dirty="0">
              <a:latin typeface="+mn-ea"/>
              <a:ea typeface="+mn-ea"/>
            </a:endParaRPr>
          </a:p>
        </p:txBody>
      </p:sp>
      <p:sp>
        <p:nvSpPr>
          <p:cNvPr id="45060" name="Line 2"/>
          <p:cNvSpPr>
            <a:spLocks noChangeShapeType="1"/>
          </p:cNvSpPr>
          <p:nvPr/>
        </p:nvSpPr>
        <p:spPr bwMode="auto">
          <a:xfrm>
            <a:off x="3741738" y="31861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1" name="Line 3"/>
          <p:cNvSpPr>
            <a:spLocks noChangeShapeType="1"/>
          </p:cNvSpPr>
          <p:nvPr/>
        </p:nvSpPr>
        <p:spPr bwMode="auto">
          <a:xfrm>
            <a:off x="4160838" y="3194050"/>
            <a:ext cx="0" cy="55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2" name="Line 4"/>
          <p:cNvSpPr>
            <a:spLocks noChangeShapeType="1"/>
          </p:cNvSpPr>
          <p:nvPr/>
        </p:nvSpPr>
        <p:spPr bwMode="auto">
          <a:xfrm flipH="1">
            <a:off x="3138488" y="3167063"/>
            <a:ext cx="696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3" name="Group 51"/>
          <p:cNvGrpSpPr>
            <a:grpSpLocks/>
          </p:cNvGrpSpPr>
          <p:nvPr/>
        </p:nvGrpSpPr>
        <p:grpSpPr bwMode="auto">
          <a:xfrm>
            <a:off x="3540126" y="2873375"/>
            <a:ext cx="1052513" cy="355600"/>
            <a:chOff x="4410" y="1365"/>
            <a:chExt cx="663" cy="224"/>
          </a:xfrm>
        </p:grpSpPr>
        <p:sp>
          <p:nvSpPr>
            <p:cNvPr id="45261"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2"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3"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264"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265"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64" name="Line 59"/>
          <p:cNvSpPr>
            <a:spLocks noChangeShapeType="1"/>
          </p:cNvSpPr>
          <p:nvPr/>
        </p:nvSpPr>
        <p:spPr bwMode="auto">
          <a:xfrm flipH="1">
            <a:off x="2632075" y="2946400"/>
            <a:ext cx="1062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5" name="Line 61"/>
          <p:cNvSpPr>
            <a:spLocks noChangeShapeType="1"/>
          </p:cNvSpPr>
          <p:nvPr/>
        </p:nvSpPr>
        <p:spPr bwMode="auto">
          <a:xfrm flipV="1">
            <a:off x="3913188" y="2328864"/>
            <a:ext cx="0"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6" name="Group 62"/>
          <p:cNvGrpSpPr>
            <a:grpSpLocks/>
          </p:cNvGrpSpPr>
          <p:nvPr/>
        </p:nvGrpSpPr>
        <p:grpSpPr bwMode="auto">
          <a:xfrm>
            <a:off x="3613151" y="1876426"/>
            <a:ext cx="873125" cy="627063"/>
            <a:chOff x="2967" y="478"/>
            <a:chExt cx="788" cy="625"/>
          </a:xfrm>
        </p:grpSpPr>
        <p:pic>
          <p:nvPicPr>
            <p:cNvPr id="45259" name="Picture 63"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60" name="Picture 64" descr="antenna_radiation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067" name="Group 65"/>
          <p:cNvGrpSpPr>
            <a:grpSpLocks/>
          </p:cNvGrpSpPr>
          <p:nvPr/>
        </p:nvGrpSpPr>
        <p:grpSpPr bwMode="auto">
          <a:xfrm>
            <a:off x="4270375" y="1231900"/>
            <a:ext cx="622300" cy="706438"/>
            <a:chOff x="877" y="1008"/>
            <a:chExt cx="2747" cy="2591"/>
          </a:xfrm>
        </p:grpSpPr>
        <p:pic>
          <p:nvPicPr>
            <p:cNvPr id="45236" name="Picture 66" descr="antenna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37" name="Picture 67" descr="laptop_keybo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38" name="Freeform 68"/>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239" name="Picture 69" descr="scre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40" name="Freeform 70"/>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1" name="Freeform 7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2" name="Freeform 7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3" name="Freeform 73"/>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4" name="Freeform 74"/>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5" name="Freeform 75"/>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46" name="Group 76"/>
            <p:cNvGrpSpPr>
              <a:grpSpLocks/>
            </p:cNvGrpSpPr>
            <p:nvPr/>
          </p:nvGrpSpPr>
          <p:grpSpPr bwMode="auto">
            <a:xfrm>
              <a:off x="1709" y="3008"/>
              <a:ext cx="507" cy="234"/>
              <a:chOff x="1740" y="2642"/>
              <a:chExt cx="752" cy="327"/>
            </a:xfrm>
          </p:grpSpPr>
          <p:sp>
            <p:nvSpPr>
              <p:cNvPr id="45253"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4"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5"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6"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7"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8"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47" name="Freeform 83"/>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8" name="Freeform 84"/>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9" name="Freeform 8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0" name="Freeform 8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1" name="Freeform 8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2"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68" name="Group 89"/>
          <p:cNvGrpSpPr>
            <a:grpSpLocks/>
          </p:cNvGrpSpPr>
          <p:nvPr/>
        </p:nvGrpSpPr>
        <p:grpSpPr bwMode="auto">
          <a:xfrm>
            <a:off x="2740025" y="1511301"/>
            <a:ext cx="566738" cy="625475"/>
            <a:chOff x="877" y="1008"/>
            <a:chExt cx="2747" cy="2591"/>
          </a:xfrm>
        </p:grpSpPr>
        <p:pic>
          <p:nvPicPr>
            <p:cNvPr id="45213" name="Picture 90" descr="antenna_styliz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14" name="Picture 91" descr="laptop_keyboar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5" name="Freeform 92"/>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5216" name="Picture 93"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7" name="Freeform 94"/>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8" name="Freeform 95"/>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9" name="Freeform 96"/>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0" name="Freeform 97"/>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1" name="Freeform 98"/>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2" name="Freeform 99"/>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223" name="Group 100"/>
            <p:cNvGrpSpPr>
              <a:grpSpLocks/>
            </p:cNvGrpSpPr>
            <p:nvPr/>
          </p:nvGrpSpPr>
          <p:grpSpPr bwMode="auto">
            <a:xfrm>
              <a:off x="1709" y="3008"/>
              <a:ext cx="507" cy="234"/>
              <a:chOff x="1740" y="2642"/>
              <a:chExt cx="752" cy="327"/>
            </a:xfrm>
          </p:grpSpPr>
          <p:sp>
            <p:nvSpPr>
              <p:cNvPr id="45230"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1"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2"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3"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4"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5"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5224" name="Freeform 107"/>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5" name="Freeform 108"/>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6" name="Freeform 109"/>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7" name="Freeform 110"/>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8" name="Freeform 111"/>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9"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5069" name="Group 113"/>
          <p:cNvGrpSpPr>
            <a:grpSpLocks/>
          </p:cNvGrpSpPr>
          <p:nvPr/>
        </p:nvGrpSpPr>
        <p:grpSpPr bwMode="auto">
          <a:xfrm>
            <a:off x="3487738" y="1203325"/>
            <a:ext cx="635000" cy="615950"/>
            <a:chOff x="877" y="1008"/>
            <a:chExt cx="2747" cy="2591"/>
          </a:xfrm>
        </p:grpSpPr>
        <p:pic>
          <p:nvPicPr>
            <p:cNvPr id="45190" name="Picture 114"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191" name="Picture 115"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2" name="Freeform 116"/>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193" name="Picture 117" descr="scre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4" name="Freeform 118"/>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5" name="Freeform 119"/>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6" name="Freeform 120"/>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7" name="Freeform 121"/>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8" name="Freeform 122"/>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9" name="Freeform 123"/>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00" name="Group 124"/>
            <p:cNvGrpSpPr>
              <a:grpSpLocks/>
            </p:cNvGrpSpPr>
            <p:nvPr/>
          </p:nvGrpSpPr>
          <p:grpSpPr bwMode="auto">
            <a:xfrm>
              <a:off x="1709" y="3008"/>
              <a:ext cx="507" cy="234"/>
              <a:chOff x="1740" y="2642"/>
              <a:chExt cx="752" cy="327"/>
            </a:xfrm>
          </p:grpSpPr>
          <p:sp>
            <p:nvSpPr>
              <p:cNvPr id="45207"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8"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9"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0"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1"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2"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01" name="Freeform 131"/>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2" name="Freeform 132"/>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3" name="Freeform 133"/>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4" name="Freeform 134"/>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5" name="Freeform 135"/>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6"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70" name="Group 296"/>
          <p:cNvGrpSpPr>
            <a:grpSpLocks/>
          </p:cNvGrpSpPr>
          <p:nvPr/>
        </p:nvGrpSpPr>
        <p:grpSpPr bwMode="auto">
          <a:xfrm>
            <a:off x="5953126" y="1851026"/>
            <a:ext cx="1166813" cy="479425"/>
            <a:chOff x="2356" y="1300"/>
            <a:chExt cx="555" cy="194"/>
          </a:xfrm>
        </p:grpSpPr>
        <p:sp>
          <p:nvSpPr>
            <p:cNvPr id="4518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18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85" name="Group 300"/>
            <p:cNvGrpSpPr>
              <a:grpSpLocks/>
            </p:cNvGrpSpPr>
            <p:nvPr/>
          </p:nvGrpSpPr>
          <p:grpSpPr bwMode="auto">
            <a:xfrm>
              <a:off x="2468" y="1332"/>
              <a:ext cx="310" cy="60"/>
              <a:chOff x="2468" y="1332"/>
              <a:chExt cx="310" cy="60"/>
            </a:xfrm>
          </p:grpSpPr>
          <p:sp>
            <p:nvSpPr>
              <p:cNvPr id="45188"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5189"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5186" name="Line 303"/>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187" name="Line 304"/>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5071" name="Line 305"/>
          <p:cNvSpPr>
            <a:spLocks noChangeShapeType="1"/>
          </p:cNvSpPr>
          <p:nvPr/>
        </p:nvSpPr>
        <p:spPr bwMode="auto">
          <a:xfrm flipV="1">
            <a:off x="4302126" y="2111376"/>
            <a:ext cx="1668463" cy="7667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2" name="Line 306"/>
          <p:cNvSpPr>
            <a:spLocks noChangeShapeType="1"/>
          </p:cNvSpPr>
          <p:nvPr/>
        </p:nvSpPr>
        <p:spPr bwMode="auto">
          <a:xfrm>
            <a:off x="6118225" y="3005138"/>
            <a:ext cx="0" cy="652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3" name="Line 340"/>
          <p:cNvSpPr>
            <a:spLocks noChangeShapeType="1"/>
          </p:cNvSpPr>
          <p:nvPr/>
        </p:nvSpPr>
        <p:spPr bwMode="auto">
          <a:xfrm>
            <a:off x="6499225" y="2997201"/>
            <a:ext cx="0" cy="652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74" name="Group 230"/>
          <p:cNvGrpSpPr>
            <a:grpSpLocks/>
          </p:cNvGrpSpPr>
          <p:nvPr/>
        </p:nvGrpSpPr>
        <p:grpSpPr bwMode="auto">
          <a:xfrm>
            <a:off x="5956301" y="3616326"/>
            <a:ext cx="365125" cy="766763"/>
            <a:chOff x="4140" y="429"/>
            <a:chExt cx="1425" cy="2396"/>
          </a:xfrm>
        </p:grpSpPr>
        <p:sp>
          <p:nvSpPr>
            <p:cNvPr id="45150" name="Freeform 23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1"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2" name="Freeform 23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3" name="Freeform 23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4"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5" name="Group 236"/>
            <p:cNvGrpSpPr>
              <a:grpSpLocks/>
            </p:cNvGrpSpPr>
            <p:nvPr/>
          </p:nvGrpSpPr>
          <p:grpSpPr bwMode="auto">
            <a:xfrm>
              <a:off x="4749" y="668"/>
              <a:ext cx="581" cy="145"/>
              <a:chOff x="614" y="2568"/>
              <a:chExt cx="725" cy="139"/>
            </a:xfrm>
          </p:grpSpPr>
          <p:sp>
            <p:nvSpPr>
              <p:cNvPr id="45180" name="AutoShape 23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1"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6"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7" name="Group 240"/>
            <p:cNvGrpSpPr>
              <a:grpSpLocks/>
            </p:cNvGrpSpPr>
            <p:nvPr/>
          </p:nvGrpSpPr>
          <p:grpSpPr bwMode="auto">
            <a:xfrm>
              <a:off x="4747" y="994"/>
              <a:ext cx="581" cy="134"/>
              <a:chOff x="614" y="2568"/>
              <a:chExt cx="725" cy="139"/>
            </a:xfrm>
          </p:grpSpPr>
          <p:sp>
            <p:nvSpPr>
              <p:cNvPr id="45178" name="AutoShape 24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9"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8"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9"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60" name="Group 245"/>
            <p:cNvGrpSpPr>
              <a:grpSpLocks/>
            </p:cNvGrpSpPr>
            <p:nvPr/>
          </p:nvGrpSpPr>
          <p:grpSpPr bwMode="auto">
            <a:xfrm>
              <a:off x="4735" y="1627"/>
              <a:ext cx="582" cy="151"/>
              <a:chOff x="614" y="2568"/>
              <a:chExt cx="725" cy="139"/>
            </a:xfrm>
          </p:grpSpPr>
          <p:sp>
            <p:nvSpPr>
              <p:cNvPr id="45176" name="AutoShape 24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7"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1" name="Freeform 24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62" name="Group 249"/>
            <p:cNvGrpSpPr>
              <a:grpSpLocks/>
            </p:cNvGrpSpPr>
            <p:nvPr/>
          </p:nvGrpSpPr>
          <p:grpSpPr bwMode="auto">
            <a:xfrm>
              <a:off x="4739" y="1327"/>
              <a:ext cx="582" cy="139"/>
              <a:chOff x="614" y="2568"/>
              <a:chExt cx="725" cy="139"/>
            </a:xfrm>
          </p:grpSpPr>
          <p:sp>
            <p:nvSpPr>
              <p:cNvPr id="45174" name="AutoShape 25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5"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3"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4" name="Freeform 25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5" name="Freeform 25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6" name="Oval 25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7" name="Freeform 25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8"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9"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0" name="Oval 25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1" name="Oval 26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72" name="Oval 26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3"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75" name="Line 342"/>
          <p:cNvSpPr>
            <a:spLocks noChangeShapeType="1"/>
          </p:cNvSpPr>
          <p:nvPr/>
        </p:nvSpPr>
        <p:spPr bwMode="auto">
          <a:xfrm>
            <a:off x="4541839" y="3208339"/>
            <a:ext cx="503237" cy="33178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6" name="Text Box 343"/>
          <p:cNvSpPr txBox="1">
            <a:spLocks noChangeArrowheads="1"/>
          </p:cNvSpPr>
          <p:nvPr/>
        </p:nvSpPr>
        <p:spPr bwMode="auto">
          <a:xfrm>
            <a:off x="4704547" y="3538538"/>
            <a:ext cx="95410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以太网</a:t>
            </a:r>
            <a:endParaRPr lang="en-US" altLang="zh-CN" sz="2000" dirty="0">
              <a:solidFill>
                <a:srgbClr val="000099"/>
              </a:solidFill>
              <a:latin typeface="+mn-ea"/>
              <a:ea typeface="+mn-ea"/>
            </a:endParaRPr>
          </a:p>
          <a:p>
            <a:pPr algn="ctr">
              <a:lnSpc>
                <a:spcPct val="85000"/>
              </a:lnSpc>
            </a:pPr>
            <a:r>
              <a:rPr lang="zh-CN" altLang="en-US" sz="2000" dirty="0">
                <a:solidFill>
                  <a:srgbClr val="000099"/>
                </a:solidFill>
                <a:latin typeface="+mn-ea"/>
                <a:ea typeface="+mn-ea"/>
              </a:rPr>
              <a:t>交换机</a:t>
            </a:r>
            <a:endParaRPr lang="en-US" altLang="zh-CN" sz="2000" dirty="0">
              <a:solidFill>
                <a:srgbClr val="000099"/>
              </a:solidFill>
              <a:latin typeface="+mn-ea"/>
              <a:ea typeface="+mn-ea"/>
            </a:endParaRPr>
          </a:p>
        </p:txBody>
      </p:sp>
      <p:sp>
        <p:nvSpPr>
          <p:cNvPr id="45077" name="Line 344"/>
          <p:cNvSpPr>
            <a:spLocks noChangeShapeType="1"/>
          </p:cNvSpPr>
          <p:nvPr/>
        </p:nvSpPr>
        <p:spPr bwMode="auto">
          <a:xfrm>
            <a:off x="6831013" y="3954463"/>
            <a:ext cx="525462"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8" name="Text Box 345"/>
          <p:cNvSpPr txBox="1">
            <a:spLocks noChangeArrowheads="1"/>
          </p:cNvSpPr>
          <p:nvPr/>
        </p:nvSpPr>
        <p:spPr bwMode="auto">
          <a:xfrm>
            <a:off x="7452727" y="3552825"/>
            <a:ext cx="153946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机构</a:t>
            </a:r>
            <a:r>
              <a:rPr lang="en-US" altLang="zh-CN" sz="2000" dirty="0">
                <a:solidFill>
                  <a:srgbClr val="000099"/>
                </a:solidFill>
                <a:latin typeface="+mn-ea"/>
                <a:ea typeface="+mn-ea"/>
              </a:rPr>
              <a:t> mail,</a:t>
            </a:r>
          </a:p>
          <a:p>
            <a:pPr algn="ctr">
              <a:lnSpc>
                <a:spcPct val="85000"/>
              </a:lnSpc>
            </a:pPr>
            <a:r>
              <a:rPr lang="en-US" altLang="zh-CN" sz="2000" dirty="0">
                <a:solidFill>
                  <a:srgbClr val="000099"/>
                </a:solidFill>
                <a:latin typeface="+mn-ea"/>
                <a:ea typeface="+mn-ea"/>
              </a:rPr>
              <a:t>web </a:t>
            </a:r>
            <a:r>
              <a:rPr lang="zh-CN" altLang="en-US" sz="2000" dirty="0">
                <a:solidFill>
                  <a:srgbClr val="000099"/>
                </a:solidFill>
                <a:latin typeface="+mn-ea"/>
                <a:ea typeface="+mn-ea"/>
              </a:rPr>
              <a:t>服务器</a:t>
            </a:r>
            <a:endParaRPr lang="en-US" altLang="zh-CN" sz="2000" dirty="0">
              <a:solidFill>
                <a:srgbClr val="000099"/>
              </a:solidFill>
              <a:latin typeface="+mn-ea"/>
              <a:ea typeface="+mn-ea"/>
            </a:endParaRPr>
          </a:p>
        </p:txBody>
      </p:sp>
      <p:sp>
        <p:nvSpPr>
          <p:cNvPr id="45079" name="Text Box 346"/>
          <p:cNvSpPr txBox="1">
            <a:spLocks noChangeArrowheads="1"/>
          </p:cNvSpPr>
          <p:nvPr/>
        </p:nvSpPr>
        <p:spPr bwMode="auto">
          <a:xfrm>
            <a:off x="8216793" y="2986089"/>
            <a:ext cx="146706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机构路由器</a:t>
            </a:r>
            <a:endParaRPr lang="en-US" altLang="zh-CN" sz="2000" dirty="0">
              <a:solidFill>
                <a:srgbClr val="000099"/>
              </a:solidFill>
              <a:latin typeface="+mn-ea"/>
              <a:ea typeface="+mn-ea"/>
            </a:endParaRPr>
          </a:p>
        </p:txBody>
      </p:sp>
      <p:sp>
        <p:nvSpPr>
          <p:cNvPr id="45080" name="Line 347"/>
          <p:cNvSpPr>
            <a:spLocks noChangeShapeType="1"/>
          </p:cNvSpPr>
          <p:nvPr/>
        </p:nvSpPr>
        <p:spPr bwMode="auto">
          <a:xfrm>
            <a:off x="7029451" y="2368551"/>
            <a:ext cx="1006475" cy="6635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1" name="Line 348"/>
          <p:cNvSpPr>
            <a:spLocks noChangeShapeType="1"/>
          </p:cNvSpPr>
          <p:nvPr/>
        </p:nvSpPr>
        <p:spPr bwMode="auto">
          <a:xfrm>
            <a:off x="7102475" y="2032000"/>
            <a:ext cx="9715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2" name="Line 349"/>
          <p:cNvSpPr>
            <a:spLocks noChangeShapeType="1"/>
          </p:cNvSpPr>
          <p:nvPr/>
        </p:nvSpPr>
        <p:spPr bwMode="auto">
          <a:xfrm>
            <a:off x="8132763" y="2028825"/>
            <a:ext cx="97155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3" name="Line 350"/>
          <p:cNvSpPr>
            <a:spLocks noChangeShapeType="1"/>
          </p:cNvSpPr>
          <p:nvPr/>
        </p:nvSpPr>
        <p:spPr bwMode="auto">
          <a:xfrm>
            <a:off x="7523164" y="2117725"/>
            <a:ext cx="503237"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4" name="Text Box 351"/>
          <p:cNvSpPr txBox="1">
            <a:spLocks noChangeArrowheads="1"/>
          </p:cNvSpPr>
          <p:nvPr/>
        </p:nvSpPr>
        <p:spPr bwMode="auto">
          <a:xfrm>
            <a:off x="8339282" y="2320926"/>
            <a:ext cx="1579278"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机构连接到</a:t>
            </a:r>
            <a:r>
              <a:rPr lang="en-US" altLang="zh-CN" sz="2000" dirty="0">
                <a:solidFill>
                  <a:srgbClr val="000099"/>
                </a:solidFill>
                <a:latin typeface="+mn-ea"/>
                <a:ea typeface="+mn-ea"/>
              </a:rPr>
              <a:t> </a:t>
            </a:r>
          </a:p>
          <a:p>
            <a:pPr algn="ctr">
              <a:lnSpc>
                <a:spcPct val="85000"/>
              </a:lnSpc>
            </a:pPr>
            <a:r>
              <a:rPr lang="en-US" altLang="zh-CN" sz="2000" dirty="0">
                <a:solidFill>
                  <a:srgbClr val="000099"/>
                </a:solidFill>
                <a:latin typeface="+mn-ea"/>
                <a:ea typeface="+mn-ea"/>
              </a:rPr>
              <a:t>ISP (</a:t>
            </a:r>
            <a:r>
              <a:rPr lang="zh-CN" altLang="en-US" sz="2000" dirty="0">
                <a:solidFill>
                  <a:srgbClr val="000099"/>
                </a:solidFill>
                <a:latin typeface="+mn-ea"/>
                <a:ea typeface="+mn-ea"/>
              </a:rPr>
              <a:t>互联网</a:t>
            </a:r>
            <a:r>
              <a:rPr lang="en-US" altLang="zh-CN" sz="2000" dirty="0">
                <a:solidFill>
                  <a:srgbClr val="000099"/>
                </a:solidFill>
                <a:latin typeface="+mn-ea"/>
                <a:ea typeface="+mn-ea"/>
              </a:rPr>
              <a:t>)</a:t>
            </a:r>
          </a:p>
          <a:p>
            <a:pPr algn="ctr">
              <a:lnSpc>
                <a:spcPct val="85000"/>
              </a:lnSpc>
            </a:pPr>
            <a:endParaRPr lang="en-US" altLang="zh-CN" sz="2000" dirty="0">
              <a:solidFill>
                <a:srgbClr val="000099"/>
              </a:solidFill>
              <a:latin typeface="+mn-ea"/>
              <a:ea typeface="+mn-ea"/>
            </a:endParaRPr>
          </a:p>
        </p:txBody>
      </p:sp>
      <p:grpSp>
        <p:nvGrpSpPr>
          <p:cNvPr id="45085" name="Group 353"/>
          <p:cNvGrpSpPr>
            <a:grpSpLocks/>
          </p:cNvGrpSpPr>
          <p:nvPr/>
        </p:nvGrpSpPr>
        <p:grpSpPr bwMode="auto">
          <a:xfrm>
            <a:off x="5921376" y="2636838"/>
            <a:ext cx="1052513" cy="355600"/>
            <a:chOff x="4410" y="1365"/>
            <a:chExt cx="663" cy="224"/>
          </a:xfrm>
        </p:grpSpPr>
        <p:sp>
          <p:nvSpPr>
            <p:cNvPr id="45145"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6"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7"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148" name="Freeform 357"/>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149"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86" name="Line 359"/>
          <p:cNvSpPr>
            <a:spLocks noChangeShapeType="1"/>
          </p:cNvSpPr>
          <p:nvPr/>
        </p:nvSpPr>
        <p:spPr bwMode="auto">
          <a:xfrm>
            <a:off x="6507163" y="2332038"/>
            <a:ext cx="0" cy="2968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87" name="Group 360"/>
          <p:cNvGrpSpPr>
            <a:grpSpLocks/>
          </p:cNvGrpSpPr>
          <p:nvPr/>
        </p:nvGrpSpPr>
        <p:grpSpPr bwMode="auto">
          <a:xfrm>
            <a:off x="6396039" y="3609976"/>
            <a:ext cx="365125" cy="766763"/>
            <a:chOff x="4140" y="429"/>
            <a:chExt cx="1425" cy="2396"/>
          </a:xfrm>
        </p:grpSpPr>
        <p:sp>
          <p:nvSpPr>
            <p:cNvPr id="45113" name="Freeform 36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4"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15" name="Freeform 36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6" name="Freeform 36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7"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18" name="Group 366"/>
            <p:cNvGrpSpPr>
              <a:grpSpLocks/>
            </p:cNvGrpSpPr>
            <p:nvPr/>
          </p:nvGrpSpPr>
          <p:grpSpPr bwMode="auto">
            <a:xfrm>
              <a:off x="4749" y="668"/>
              <a:ext cx="581" cy="145"/>
              <a:chOff x="614" y="2568"/>
              <a:chExt cx="725" cy="139"/>
            </a:xfrm>
          </p:grpSpPr>
          <p:sp>
            <p:nvSpPr>
              <p:cNvPr id="45143" name="AutoShape 36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4"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19"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0" name="Group 370"/>
            <p:cNvGrpSpPr>
              <a:grpSpLocks/>
            </p:cNvGrpSpPr>
            <p:nvPr/>
          </p:nvGrpSpPr>
          <p:grpSpPr bwMode="auto">
            <a:xfrm>
              <a:off x="4747" y="994"/>
              <a:ext cx="581" cy="134"/>
              <a:chOff x="614" y="2568"/>
              <a:chExt cx="725" cy="139"/>
            </a:xfrm>
          </p:grpSpPr>
          <p:sp>
            <p:nvSpPr>
              <p:cNvPr id="45141" name="AutoShape 37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2"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1"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2"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3" name="Group 375"/>
            <p:cNvGrpSpPr>
              <a:grpSpLocks/>
            </p:cNvGrpSpPr>
            <p:nvPr/>
          </p:nvGrpSpPr>
          <p:grpSpPr bwMode="auto">
            <a:xfrm>
              <a:off x="4735" y="1627"/>
              <a:ext cx="582" cy="151"/>
              <a:chOff x="614" y="2568"/>
              <a:chExt cx="725" cy="139"/>
            </a:xfrm>
          </p:grpSpPr>
          <p:sp>
            <p:nvSpPr>
              <p:cNvPr id="45139" name="AutoShape 37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0"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4" name="Freeform 37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25" name="Group 379"/>
            <p:cNvGrpSpPr>
              <a:grpSpLocks/>
            </p:cNvGrpSpPr>
            <p:nvPr/>
          </p:nvGrpSpPr>
          <p:grpSpPr bwMode="auto">
            <a:xfrm>
              <a:off x="4739" y="1327"/>
              <a:ext cx="582" cy="139"/>
              <a:chOff x="614" y="2568"/>
              <a:chExt cx="725" cy="139"/>
            </a:xfrm>
          </p:grpSpPr>
          <p:sp>
            <p:nvSpPr>
              <p:cNvPr id="45137" name="AutoShape 38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8"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6"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7" name="Freeform 38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8" name="Freeform 38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9" name="Oval 38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0" name="Freeform 38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31"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2"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3" name="Oval 38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4" name="Oval 39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35" name="Oval 39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6"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88" name="Line 393"/>
          <p:cNvSpPr>
            <a:spLocks noChangeShapeType="1"/>
          </p:cNvSpPr>
          <p:nvPr/>
        </p:nvSpPr>
        <p:spPr bwMode="auto">
          <a:xfrm flipH="1">
            <a:off x="5162550" y="3051175"/>
            <a:ext cx="788988" cy="50323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5089" name="Picture 394" descr="underline_bas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1026" y="822325"/>
            <a:ext cx="4818913" cy="138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90" name="Group 395"/>
          <p:cNvGrpSpPr>
            <a:grpSpLocks/>
          </p:cNvGrpSpPr>
          <p:nvPr/>
        </p:nvGrpSpPr>
        <p:grpSpPr bwMode="auto">
          <a:xfrm>
            <a:off x="2130425" y="2566988"/>
            <a:ext cx="723900" cy="665162"/>
            <a:chOff x="-44" y="1473"/>
            <a:chExt cx="981" cy="1105"/>
          </a:xfrm>
        </p:grpSpPr>
        <p:pic>
          <p:nvPicPr>
            <p:cNvPr id="45111" name="Picture 396"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2" name="Freeform 39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5091" name="Group 398"/>
          <p:cNvGrpSpPr>
            <a:grpSpLocks/>
          </p:cNvGrpSpPr>
          <p:nvPr/>
        </p:nvGrpSpPr>
        <p:grpSpPr bwMode="auto">
          <a:xfrm>
            <a:off x="2524125" y="3016251"/>
            <a:ext cx="723900" cy="665163"/>
            <a:chOff x="-44" y="1473"/>
            <a:chExt cx="981" cy="1105"/>
          </a:xfrm>
        </p:grpSpPr>
        <p:pic>
          <p:nvPicPr>
            <p:cNvPr id="45109" name="Picture 399"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0" name="Freeform 40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2" name="Group 401"/>
          <p:cNvGrpSpPr>
            <a:grpSpLocks/>
          </p:cNvGrpSpPr>
          <p:nvPr/>
        </p:nvGrpSpPr>
        <p:grpSpPr bwMode="auto">
          <a:xfrm>
            <a:off x="3135313" y="3592513"/>
            <a:ext cx="723900" cy="665162"/>
            <a:chOff x="-44" y="1473"/>
            <a:chExt cx="981" cy="1105"/>
          </a:xfrm>
        </p:grpSpPr>
        <p:pic>
          <p:nvPicPr>
            <p:cNvPr id="45107" name="Picture 402"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8" name="Freeform 40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3" name="Group 404"/>
          <p:cNvGrpSpPr>
            <a:grpSpLocks/>
          </p:cNvGrpSpPr>
          <p:nvPr/>
        </p:nvGrpSpPr>
        <p:grpSpPr bwMode="auto">
          <a:xfrm>
            <a:off x="3708400" y="3606801"/>
            <a:ext cx="723900" cy="665163"/>
            <a:chOff x="-44" y="1473"/>
            <a:chExt cx="981" cy="1105"/>
          </a:xfrm>
        </p:grpSpPr>
        <p:pic>
          <p:nvPicPr>
            <p:cNvPr id="45105" name="Picture 405"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6" name="Freeform 40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5" name="Group 347"/>
          <p:cNvGrpSpPr>
            <a:grpSpLocks/>
          </p:cNvGrpSpPr>
          <p:nvPr/>
        </p:nvGrpSpPr>
        <p:grpSpPr bwMode="auto">
          <a:xfrm>
            <a:off x="5910263" y="1743075"/>
            <a:ext cx="1262062" cy="647700"/>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3" name="Rectangle 202"/>
            <p:cNvSpPr/>
            <p:nvPr/>
          </p:nvSpPr>
          <p:spPr bwMode="auto">
            <a:xfrm>
              <a:off x="1871277" y="1739425"/>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5" name="Freeform 204"/>
            <p:cNvSpPr/>
            <p:nvPr/>
          </p:nvSpPr>
          <p:spPr bwMode="auto">
            <a:xfrm>
              <a:off x="2159402" y="1672887"/>
              <a:ext cx="549283" cy="1609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7440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6E91B46-419C-4448-A093-B0279FC643BD}" type="slidenum">
              <a:rPr lang="en-US" altLang="zh-CN" sz="1200" smtClean="0">
                <a:solidFill>
                  <a:schemeClr val="accent4"/>
                </a:solidFill>
                <a:latin typeface="Tahoma" panose="020B0604030504040204" pitchFamily="34" charset="0"/>
              </a:rPr>
              <a:pPr/>
              <a:t>23</a:t>
            </a:fld>
            <a:endParaRPr lang="en-US" altLang="zh-CN" sz="1200" dirty="0">
              <a:solidFill>
                <a:schemeClr val="accent4"/>
              </a:solidFill>
              <a:latin typeface="Tahoma" panose="020B0604030504040204" pitchFamily="34" charset="0"/>
            </a:endParaRPr>
          </a:p>
        </p:txBody>
      </p:sp>
      <p:sp>
        <p:nvSpPr>
          <p:cNvPr id="46082" name="Rectangle 2"/>
          <p:cNvSpPr>
            <a:spLocks noGrp="1" noChangeArrowheads="1"/>
          </p:cNvSpPr>
          <p:nvPr>
            <p:ph type="title" idx="4294967295"/>
          </p:nvPr>
        </p:nvSpPr>
        <p:spPr>
          <a:xfrm>
            <a:off x="664861" y="204567"/>
            <a:ext cx="2558124" cy="984250"/>
          </a:xfrm>
        </p:spPr>
        <p:txBody>
          <a:bodyPr/>
          <a:lstStyle/>
          <a:p>
            <a:pPr algn="ctr" eaLnBrk="1" hangingPunct="1"/>
            <a:r>
              <a:rPr lang="zh-CN" altLang="en-US" sz="3600" dirty="0"/>
              <a:t>无线接入网</a:t>
            </a:r>
            <a:endParaRPr lang="en-US" altLang="zh-CN" dirty="0"/>
          </a:p>
        </p:txBody>
      </p:sp>
      <p:sp>
        <p:nvSpPr>
          <p:cNvPr id="46083" name="Rectangle 3"/>
          <p:cNvSpPr>
            <a:spLocks noGrp="1" noChangeArrowheads="1"/>
          </p:cNvSpPr>
          <p:nvPr>
            <p:ph type="body" sz="half" idx="4294967295"/>
          </p:nvPr>
        </p:nvSpPr>
        <p:spPr>
          <a:xfrm>
            <a:off x="1343472" y="1378877"/>
            <a:ext cx="8370888" cy="865187"/>
          </a:xfrm>
        </p:spPr>
        <p:txBody>
          <a:bodyPr>
            <a:normAutofit/>
          </a:bodyPr>
          <a:lstStyle/>
          <a:p>
            <a:pPr>
              <a:buFont typeface="Wingdings" panose="05000000000000000000" pitchFamily="2" charset="2"/>
              <a:buChar char="n"/>
            </a:pPr>
            <a:r>
              <a:rPr lang="zh-CN" altLang="en-US" sz="2400" dirty="0">
                <a:latin typeface="+mj-ea"/>
                <a:ea typeface="+mj-ea"/>
              </a:rPr>
              <a:t>共享</a:t>
            </a:r>
            <a:r>
              <a:rPr lang="zh-CN" altLang="en-US" sz="2400" dirty="0">
                <a:solidFill>
                  <a:srgbClr val="FF0000"/>
                </a:solidFill>
                <a:latin typeface="+mj-ea"/>
                <a:ea typeface="+mj-ea"/>
              </a:rPr>
              <a:t>无线</a:t>
            </a:r>
            <a:r>
              <a:rPr lang="zh-CN" altLang="en-US" sz="2400" dirty="0">
                <a:latin typeface="+mj-ea"/>
                <a:ea typeface="+mj-ea"/>
              </a:rPr>
              <a:t>接入网络连接端系统到路由器</a:t>
            </a:r>
            <a:endParaRPr lang="en-US" altLang="zh-CN" sz="2400" dirty="0">
              <a:latin typeface="+mj-ea"/>
              <a:ea typeface="+mj-ea"/>
            </a:endParaRPr>
          </a:p>
          <a:p>
            <a:pPr marL="682625" lvl="1" indent="-225425"/>
            <a:r>
              <a:rPr lang="zh-CN" altLang="en-US" sz="2000" dirty="0">
                <a:latin typeface="+mj-ea"/>
                <a:ea typeface="+mj-ea"/>
              </a:rPr>
              <a:t>通过基站，亦称接入点</a:t>
            </a:r>
            <a:r>
              <a:rPr lang="en-US" altLang="zh-CN" sz="2000" dirty="0">
                <a:latin typeface="+mj-ea"/>
                <a:ea typeface="+mj-ea"/>
              </a:rPr>
              <a:t>(</a:t>
            </a:r>
            <a:r>
              <a:rPr lang="zh-CN" altLang="en-US" sz="2000" dirty="0">
                <a:latin typeface="+mj-ea"/>
                <a:ea typeface="+mj-ea"/>
              </a:rPr>
              <a:t>接入</a:t>
            </a:r>
            <a:r>
              <a:rPr lang="en-US" altLang="ja-JP" sz="2000" dirty="0">
                <a:latin typeface="+mj-ea"/>
                <a:ea typeface="+mj-ea"/>
              </a:rPr>
              <a:t> point)</a:t>
            </a:r>
            <a:endParaRPr lang="en-US" altLang="zh-CN" sz="2000" dirty="0">
              <a:latin typeface="+mj-ea"/>
              <a:ea typeface="+mj-ea"/>
            </a:endParaRPr>
          </a:p>
        </p:txBody>
      </p:sp>
      <p:pic>
        <p:nvPicPr>
          <p:cNvPr id="46084" name="Picture 77"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580" y="955991"/>
            <a:ext cx="2471048" cy="7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3"/>
          <p:cNvSpPr>
            <a:spLocks noChangeArrowheads="1"/>
          </p:cNvSpPr>
          <p:nvPr/>
        </p:nvSpPr>
        <p:spPr bwMode="auto">
          <a:xfrm>
            <a:off x="1559496" y="2214564"/>
            <a:ext cx="4385693"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None/>
            </a:pPr>
            <a:r>
              <a:rPr lang="zh-CN" altLang="en-US" dirty="0">
                <a:solidFill>
                  <a:srgbClr val="CC0000"/>
                </a:solidFill>
                <a:latin typeface="+mn-ea"/>
                <a:ea typeface="+mn-ea"/>
              </a:rPr>
              <a:t>无线局域网</a:t>
            </a:r>
            <a:r>
              <a:rPr lang="en-US" altLang="zh-CN" dirty="0">
                <a:solidFill>
                  <a:srgbClr val="CC0000"/>
                </a:solidFill>
                <a:latin typeface="+mn-ea"/>
                <a:ea typeface="+mn-ea"/>
              </a:rPr>
              <a:t>:</a:t>
            </a:r>
          </a:p>
          <a:p>
            <a:pPr lvl="1" eaLnBrk="1" hangingPunct="1">
              <a:lnSpc>
                <a:spcPct val="85000"/>
              </a:lnSpc>
              <a:spcBef>
                <a:spcPct val="20000"/>
              </a:spcBef>
              <a:buClr>
                <a:srgbClr val="000099"/>
              </a:buClr>
              <a:buFont typeface="Wingdings" panose="05000000000000000000" pitchFamily="2" charset="2"/>
              <a:buChar char="§"/>
            </a:pPr>
            <a:r>
              <a:rPr lang="zh-CN" altLang="en-US" sz="2000" dirty="0">
                <a:solidFill>
                  <a:srgbClr val="000099"/>
                </a:solidFill>
                <a:latin typeface="+mn-ea"/>
                <a:ea typeface="+mn-ea"/>
              </a:rPr>
              <a:t>大楼内</a:t>
            </a:r>
            <a:r>
              <a:rPr lang="en-US" altLang="zh-CN" sz="2000" dirty="0">
                <a:solidFill>
                  <a:srgbClr val="000099"/>
                </a:solidFill>
                <a:latin typeface="+mn-ea"/>
                <a:ea typeface="+mn-ea"/>
              </a:rPr>
              <a:t> (100 ft.)</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mn-ea"/>
                <a:ea typeface="+mn-ea"/>
              </a:rPr>
              <a:t>802.11b/g/n/ac/ax (</a:t>
            </a:r>
            <a:r>
              <a:rPr lang="en-US" altLang="zh-CN" sz="2000" dirty="0" err="1">
                <a:solidFill>
                  <a:srgbClr val="000099"/>
                </a:solidFill>
                <a:latin typeface="+mn-ea"/>
                <a:ea typeface="+mn-ea"/>
              </a:rPr>
              <a:t>WiFi</a:t>
            </a:r>
            <a:r>
              <a:rPr lang="en-US" altLang="zh-CN" sz="2000" dirty="0">
                <a:solidFill>
                  <a:srgbClr val="000099"/>
                </a:solidFill>
                <a:latin typeface="+mn-ea"/>
                <a:ea typeface="+mn-ea"/>
              </a:rPr>
              <a:t>): 11M, 54M, 450M, 1G, 4G bps </a:t>
            </a:r>
            <a:r>
              <a:rPr lang="zh-CN" altLang="en-US" sz="2000" dirty="0">
                <a:solidFill>
                  <a:srgbClr val="000099"/>
                </a:solidFill>
                <a:latin typeface="+mn-ea"/>
                <a:ea typeface="+mn-ea"/>
              </a:rPr>
              <a:t>传输速率</a:t>
            </a:r>
            <a:endParaRPr lang="en-US" altLang="zh-CN" sz="2000" dirty="0">
              <a:solidFill>
                <a:srgbClr val="000099"/>
              </a:solidFill>
              <a:latin typeface="+mn-ea"/>
              <a:ea typeface="+mn-ea"/>
            </a:endParaRPr>
          </a:p>
        </p:txBody>
      </p:sp>
      <p:sp>
        <p:nvSpPr>
          <p:cNvPr id="46086" name="Rectangle 3"/>
          <p:cNvSpPr>
            <a:spLocks noChangeArrowheads="1"/>
          </p:cNvSpPr>
          <p:nvPr/>
        </p:nvSpPr>
        <p:spPr bwMode="auto">
          <a:xfrm>
            <a:off x="6164264" y="1819276"/>
            <a:ext cx="4619625"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Char char="v"/>
            </a:pPr>
            <a:endParaRPr lang="en-US" altLang="zh-CN" dirty="0">
              <a:latin typeface="+mn-ea"/>
              <a:ea typeface="+mn-ea"/>
            </a:endParaRPr>
          </a:p>
          <a:p>
            <a:pPr eaLnBrk="1" hangingPunct="1">
              <a:lnSpc>
                <a:spcPct val="85000"/>
              </a:lnSpc>
              <a:spcBef>
                <a:spcPct val="20000"/>
              </a:spcBef>
              <a:buClr>
                <a:srgbClr val="000099"/>
              </a:buClr>
              <a:buSzPct val="65000"/>
              <a:buFont typeface="Wingdings" panose="05000000000000000000" pitchFamily="2" charset="2"/>
              <a:buNone/>
            </a:pPr>
            <a:r>
              <a:rPr lang="zh-CN" altLang="en-US" dirty="0">
                <a:solidFill>
                  <a:srgbClr val="CC0000"/>
                </a:solidFill>
                <a:latin typeface="+mn-ea"/>
                <a:ea typeface="+mn-ea"/>
              </a:rPr>
              <a:t>广域无线接入</a:t>
            </a:r>
            <a:endParaRPr lang="en-US" altLang="zh-CN" dirty="0">
              <a:solidFill>
                <a:srgbClr val="CC0000"/>
              </a:solidFill>
              <a:latin typeface="+mn-ea"/>
              <a:ea typeface="+mn-ea"/>
            </a:endParaRPr>
          </a:p>
          <a:p>
            <a:pPr lvl="1" eaLnBrk="1" hangingPunct="1">
              <a:lnSpc>
                <a:spcPct val="85000"/>
              </a:lnSpc>
              <a:spcBef>
                <a:spcPct val="20000"/>
              </a:spcBef>
              <a:buClr>
                <a:srgbClr val="000099"/>
              </a:buClr>
              <a:buFont typeface="Wingdings" panose="05000000000000000000" pitchFamily="2" charset="2"/>
              <a:buChar char="§"/>
            </a:pPr>
            <a:r>
              <a:rPr lang="zh-CN" altLang="en-US" sz="2000" dirty="0">
                <a:solidFill>
                  <a:srgbClr val="000099"/>
                </a:solidFill>
                <a:latin typeface="+mn-ea"/>
                <a:ea typeface="+mn-ea"/>
              </a:rPr>
              <a:t>由移动运营商提供</a:t>
            </a:r>
            <a:r>
              <a:rPr lang="en-US" altLang="zh-CN" sz="2000" dirty="0">
                <a:solidFill>
                  <a:srgbClr val="000099"/>
                </a:solidFill>
                <a:latin typeface="+mn-ea"/>
                <a:ea typeface="+mn-ea"/>
              </a:rPr>
              <a:t>, 10 </a:t>
            </a:r>
            <a:r>
              <a:rPr lang="zh-CN" altLang="en-US" sz="2000" dirty="0">
                <a:solidFill>
                  <a:srgbClr val="000099"/>
                </a:solidFill>
                <a:latin typeface="+mn-ea"/>
                <a:ea typeface="+mn-ea"/>
              </a:rPr>
              <a:t>公里覆盖</a:t>
            </a:r>
            <a:endParaRPr lang="en-US" altLang="ja-JP" sz="2000" dirty="0">
              <a:solidFill>
                <a:srgbClr val="000099"/>
              </a:solidFill>
              <a:latin typeface="+mn-ea"/>
              <a:ea typeface="+mn-ea"/>
            </a:endParaRPr>
          </a:p>
          <a:p>
            <a:pPr lvl="1" eaLnBrk="1" hangingPunct="1">
              <a:lnSpc>
                <a:spcPct val="85000"/>
              </a:lnSpc>
              <a:spcBef>
                <a:spcPct val="20000"/>
              </a:spcBef>
              <a:buClr>
                <a:srgbClr val="000099"/>
              </a:buClr>
              <a:buFont typeface="Wingdings" panose="05000000000000000000" pitchFamily="2" charset="2"/>
              <a:buChar char="§"/>
            </a:pPr>
            <a:r>
              <a:rPr lang="zh-CN" altLang="en-US" sz="2000" dirty="0">
                <a:solidFill>
                  <a:srgbClr val="000099"/>
                </a:solidFill>
                <a:latin typeface="+mn-ea"/>
                <a:ea typeface="+mn-ea"/>
              </a:rPr>
              <a:t>速率范围</a:t>
            </a:r>
            <a:r>
              <a:rPr lang="en-US" altLang="zh-CN" sz="2000" dirty="0">
                <a:solidFill>
                  <a:srgbClr val="000099"/>
                </a:solidFill>
                <a:latin typeface="+mn-ea"/>
                <a:ea typeface="+mn-ea"/>
              </a:rPr>
              <a:t> 1 </a:t>
            </a:r>
            <a:r>
              <a:rPr lang="zh-CN" altLang="en-US" sz="2000" dirty="0">
                <a:solidFill>
                  <a:srgbClr val="000099"/>
                </a:solidFill>
                <a:latin typeface="+mn-ea"/>
                <a:ea typeface="+mn-ea"/>
              </a:rPr>
              <a:t>到</a:t>
            </a:r>
            <a:r>
              <a:rPr lang="en-US" altLang="zh-CN" sz="2000" dirty="0">
                <a:solidFill>
                  <a:srgbClr val="000099"/>
                </a:solidFill>
                <a:latin typeface="+mn-ea"/>
                <a:ea typeface="+mn-ea"/>
              </a:rPr>
              <a:t> 10 Mbps </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mn-ea"/>
                <a:ea typeface="+mn-ea"/>
              </a:rPr>
              <a:t>3G, 4G: LTE, 5G(10Gbps)</a:t>
            </a:r>
          </a:p>
        </p:txBody>
      </p:sp>
      <p:grpSp>
        <p:nvGrpSpPr>
          <p:cNvPr id="46087" name="Group 85"/>
          <p:cNvGrpSpPr>
            <a:grpSpLocks/>
          </p:cNvGrpSpPr>
          <p:nvPr/>
        </p:nvGrpSpPr>
        <p:grpSpPr bwMode="auto">
          <a:xfrm>
            <a:off x="2464017" y="4432869"/>
            <a:ext cx="2487613" cy="1562100"/>
            <a:chOff x="2889" y="1631"/>
            <a:chExt cx="980" cy="743"/>
          </a:xfrm>
        </p:grpSpPr>
        <p:sp>
          <p:nvSpPr>
            <p:cNvPr id="46212" name="Rectangle 86"/>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6213" name="AutoShape 87"/>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46088" name="Line 110"/>
          <p:cNvSpPr>
            <a:spLocks noChangeShapeType="1"/>
          </p:cNvSpPr>
          <p:nvPr/>
        </p:nvSpPr>
        <p:spPr bwMode="auto">
          <a:xfrm>
            <a:off x="4108666" y="5837807"/>
            <a:ext cx="0"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6089" name="Line 116"/>
          <p:cNvSpPr>
            <a:spLocks noChangeShapeType="1"/>
          </p:cNvSpPr>
          <p:nvPr/>
        </p:nvSpPr>
        <p:spPr bwMode="auto">
          <a:xfrm flipV="1">
            <a:off x="3508591" y="5702869"/>
            <a:ext cx="287338"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nvGrpSpPr>
          <p:cNvPr id="46090" name="Group 228"/>
          <p:cNvGrpSpPr>
            <a:grpSpLocks/>
          </p:cNvGrpSpPr>
          <p:nvPr/>
        </p:nvGrpSpPr>
        <p:grpSpPr bwMode="auto">
          <a:xfrm>
            <a:off x="3784816" y="5545707"/>
            <a:ext cx="666750" cy="284163"/>
            <a:chOff x="4650" y="1129"/>
            <a:chExt cx="246" cy="95"/>
          </a:xfrm>
        </p:grpSpPr>
        <p:sp>
          <p:nvSpPr>
            <p:cNvPr id="462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62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2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6207" name="Group 232"/>
            <p:cNvGrpSpPr>
              <a:grpSpLocks/>
            </p:cNvGrpSpPr>
            <p:nvPr/>
          </p:nvGrpSpPr>
          <p:grpSpPr bwMode="auto">
            <a:xfrm>
              <a:off x="4699" y="1145"/>
              <a:ext cx="138" cy="29"/>
              <a:chOff x="2468" y="1332"/>
              <a:chExt cx="310" cy="60"/>
            </a:xfrm>
          </p:grpSpPr>
          <p:sp>
            <p:nvSpPr>
              <p:cNvPr id="46210"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6211"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sp>
          <p:nvSpPr>
            <p:cNvPr id="46208"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6209"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46091" name="Group 246"/>
          <p:cNvGrpSpPr>
            <a:grpSpLocks/>
          </p:cNvGrpSpPr>
          <p:nvPr/>
        </p:nvGrpSpPr>
        <p:grpSpPr bwMode="auto">
          <a:xfrm>
            <a:off x="3032341" y="5312344"/>
            <a:ext cx="863600" cy="588962"/>
            <a:chOff x="2967" y="478"/>
            <a:chExt cx="788" cy="625"/>
          </a:xfrm>
        </p:grpSpPr>
        <p:pic>
          <p:nvPicPr>
            <p:cNvPr id="46202" name="Picture 24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03" name="Picture 248"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2" name="Group 390"/>
          <p:cNvGrpSpPr>
            <a:grpSpLocks/>
          </p:cNvGrpSpPr>
          <p:nvPr/>
        </p:nvGrpSpPr>
        <p:grpSpPr bwMode="auto">
          <a:xfrm>
            <a:off x="2946616" y="4543995"/>
            <a:ext cx="757238" cy="682625"/>
            <a:chOff x="877" y="1008"/>
            <a:chExt cx="2747" cy="2591"/>
          </a:xfrm>
        </p:grpSpPr>
        <p:pic>
          <p:nvPicPr>
            <p:cNvPr id="46179" name="Picture 391"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0" name="Picture 392"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1" name="Freeform 393"/>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mn-ea"/>
              </a:endParaRPr>
            </a:p>
          </p:txBody>
        </p:sp>
        <p:pic>
          <p:nvPicPr>
            <p:cNvPr id="46182" name="Picture 394"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3" name="Freeform 395"/>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4" name="Freeform 39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5" name="Freeform 39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6" name="Freeform 398"/>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7" name="Freeform 399"/>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8" name="Freeform 400"/>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46189" name="Group 401"/>
            <p:cNvGrpSpPr>
              <a:grpSpLocks/>
            </p:cNvGrpSpPr>
            <p:nvPr/>
          </p:nvGrpSpPr>
          <p:grpSpPr bwMode="auto">
            <a:xfrm>
              <a:off x="1709" y="3008"/>
              <a:ext cx="507" cy="234"/>
              <a:chOff x="1740" y="2642"/>
              <a:chExt cx="752" cy="327"/>
            </a:xfrm>
          </p:grpSpPr>
          <p:sp>
            <p:nvSpPr>
              <p:cNvPr id="46196" name="Freeform 40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7" name="Freeform 40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8" name="Freeform 40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9" name="Freeform 40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200" name="Freeform 40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201" name="Freeform 40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sp>
          <p:nvSpPr>
            <p:cNvPr id="46190" name="Freeform 408"/>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1" name="Freeform 409"/>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2" name="Freeform 41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3" name="Freeform 41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4" name="Freeform 41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5" name="Freeform 413"/>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grpSp>
        <p:nvGrpSpPr>
          <p:cNvPr id="46093" name="Group 445"/>
          <p:cNvGrpSpPr>
            <a:grpSpLocks/>
          </p:cNvGrpSpPr>
          <p:nvPr/>
        </p:nvGrpSpPr>
        <p:grpSpPr bwMode="auto">
          <a:xfrm>
            <a:off x="6670676" y="4071939"/>
            <a:ext cx="2709863" cy="1951037"/>
            <a:chOff x="3652" y="2846"/>
            <a:chExt cx="1253" cy="934"/>
          </a:xfrm>
        </p:grpSpPr>
        <p:sp>
          <p:nvSpPr>
            <p:cNvPr id="46120" name="Freeform 84"/>
            <p:cNvSpPr>
              <a:spLocks/>
            </p:cNvSpPr>
            <p:nvPr/>
          </p:nvSpPr>
          <p:spPr bwMode="auto">
            <a:xfrm>
              <a:off x="3652" y="2949"/>
              <a:ext cx="1094" cy="675"/>
            </a:xfrm>
            <a:custGeom>
              <a:avLst/>
              <a:gdLst>
                <a:gd name="T0" fmla="*/ 1388 w 1036"/>
                <a:gd name="T1" fmla="*/ 11 h 675"/>
                <a:gd name="T2" fmla="*/ 837 w 1036"/>
                <a:gd name="T3" fmla="*/ 53 h 675"/>
                <a:gd name="T4" fmla="*/ 442 w 1036"/>
                <a:gd name="T5" fmla="*/ 129 h 675"/>
                <a:gd name="T6" fmla="*/ 329 w 1036"/>
                <a:gd name="T7" fmla="*/ 229 h 675"/>
                <a:gd name="T8" fmla="*/ 45 w 1036"/>
                <a:gd name="T9" fmla="*/ 297 h 675"/>
                <a:gd name="T10" fmla="*/ 37 w 1036"/>
                <a:gd name="T11" fmla="*/ 459 h 675"/>
                <a:gd name="T12" fmla="*/ 282 w 1036"/>
                <a:gd name="T13" fmla="*/ 489 h 675"/>
                <a:gd name="T14" fmla="*/ 984 w 1036"/>
                <a:gd name="T15" fmla="*/ 489 h 675"/>
                <a:gd name="T16" fmla="*/ 1281 w 1036"/>
                <a:gd name="T17" fmla="*/ 555 h 675"/>
                <a:gd name="T18" fmla="*/ 1612 w 1036"/>
                <a:gd name="T19" fmla="*/ 657 h 675"/>
                <a:gd name="T20" fmla="*/ 1865 w 1036"/>
                <a:gd name="T21" fmla="*/ 661 h 675"/>
                <a:gd name="T22" fmla="*/ 2039 w 1036"/>
                <a:gd name="T23" fmla="*/ 603 h 675"/>
                <a:gd name="T24" fmla="*/ 2128 w 1036"/>
                <a:gd name="T25" fmla="*/ 445 h 675"/>
                <a:gd name="T26" fmla="*/ 2183 w 1036"/>
                <a:gd name="T27" fmla="*/ 291 h 675"/>
                <a:gd name="T28" fmla="*/ 2189 w 1036"/>
                <a:gd name="T29" fmla="*/ 107 h 675"/>
                <a:gd name="T30" fmla="*/ 2001 w 1036"/>
                <a:gd name="T31" fmla="*/ 17 h 675"/>
                <a:gd name="T32" fmla="*/ 1662 w 1036"/>
                <a:gd name="T33" fmla="*/ 3 h 675"/>
                <a:gd name="T34" fmla="*/ 138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21" name="Line 93"/>
            <p:cNvSpPr>
              <a:spLocks noChangeShapeType="1"/>
            </p:cNvSpPr>
            <p:nvPr/>
          </p:nvSpPr>
          <p:spPr bwMode="auto">
            <a:xfrm>
              <a:off x="4337" y="3386"/>
              <a:ext cx="96"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6122" name="Picture 133" descr="car_icon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0" y="2956"/>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123" name="Group 134"/>
            <p:cNvGrpSpPr>
              <a:grpSpLocks/>
            </p:cNvGrpSpPr>
            <p:nvPr/>
          </p:nvGrpSpPr>
          <p:grpSpPr bwMode="auto">
            <a:xfrm>
              <a:off x="3911" y="2846"/>
              <a:ext cx="262" cy="243"/>
              <a:chOff x="2751" y="1851"/>
              <a:chExt cx="462" cy="478"/>
            </a:xfrm>
          </p:grpSpPr>
          <p:pic>
            <p:nvPicPr>
              <p:cNvPr id="46177" name="Picture 135" descr="iphone_stylized_smal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78" name="Picture 136"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124" name="Group 252"/>
            <p:cNvGrpSpPr>
              <a:grpSpLocks/>
            </p:cNvGrpSpPr>
            <p:nvPr/>
          </p:nvGrpSpPr>
          <p:grpSpPr bwMode="auto">
            <a:xfrm>
              <a:off x="4193" y="3034"/>
              <a:ext cx="288" cy="398"/>
              <a:chOff x="742" y="2409"/>
              <a:chExt cx="576" cy="881"/>
            </a:xfrm>
          </p:grpSpPr>
          <p:grpSp>
            <p:nvGrpSpPr>
              <p:cNvPr id="46159" name="Group 253"/>
              <p:cNvGrpSpPr>
                <a:grpSpLocks/>
              </p:cNvGrpSpPr>
              <p:nvPr/>
            </p:nvGrpSpPr>
            <p:grpSpPr bwMode="auto">
              <a:xfrm>
                <a:off x="832" y="2643"/>
                <a:ext cx="376" cy="647"/>
                <a:chOff x="3130" y="3288"/>
                <a:chExt cx="410" cy="742"/>
              </a:xfrm>
            </p:grpSpPr>
            <p:sp>
              <p:nvSpPr>
                <p:cNvPr id="46162"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3"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4"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5"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6"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7"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8"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9"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0"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1"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2"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3"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4"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5"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6"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grpSp>
          <p:pic>
            <p:nvPicPr>
              <p:cNvPr id="46160" name="Picture 26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61" name="Oval 270"/>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46125" name="Group 342"/>
            <p:cNvGrpSpPr>
              <a:grpSpLocks/>
            </p:cNvGrpSpPr>
            <p:nvPr/>
          </p:nvGrpSpPr>
          <p:grpSpPr bwMode="auto">
            <a:xfrm>
              <a:off x="3715" y="3159"/>
              <a:ext cx="337" cy="257"/>
              <a:chOff x="877" y="1008"/>
              <a:chExt cx="2747" cy="2591"/>
            </a:xfrm>
          </p:grpSpPr>
          <p:pic>
            <p:nvPicPr>
              <p:cNvPr id="46136" name="Picture 343"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37" name="Picture 344" descr="laptop_keyboar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38" name="Freeform 345"/>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mn-ea"/>
                </a:endParaRPr>
              </a:p>
            </p:txBody>
          </p:sp>
          <p:pic>
            <p:nvPicPr>
              <p:cNvPr id="46139" name="Picture 346"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40" name="Freeform 347"/>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1" name="Freeform 3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2" name="Freeform 3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3" name="Freeform 350"/>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4" name="Freeform 351"/>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5" name="Freeform 352"/>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46146" name="Group 353"/>
              <p:cNvGrpSpPr>
                <a:grpSpLocks/>
              </p:cNvGrpSpPr>
              <p:nvPr/>
            </p:nvGrpSpPr>
            <p:grpSpPr bwMode="auto">
              <a:xfrm>
                <a:off x="1709" y="3008"/>
                <a:ext cx="507" cy="234"/>
                <a:chOff x="1740" y="2642"/>
                <a:chExt cx="752" cy="327"/>
              </a:xfrm>
            </p:grpSpPr>
            <p:sp>
              <p:nvSpPr>
                <p:cNvPr id="46153" name="Freeform 3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4" name="Freeform 3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5" name="Freeform 3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6" name="Freeform 3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7" name="Freeform 3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8" name="Freeform 3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sp>
            <p:nvSpPr>
              <p:cNvPr id="46147" name="Freeform 360"/>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8" name="Freeform 361"/>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9" name="Freeform 3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0" name="Freeform 3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1" name="Freeform 3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2" name="Freeform 365"/>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grpSp>
          <p:nvGrpSpPr>
            <p:cNvPr id="46126" name="Group 237"/>
            <p:cNvGrpSpPr>
              <a:grpSpLocks/>
            </p:cNvGrpSpPr>
            <p:nvPr/>
          </p:nvGrpSpPr>
          <p:grpSpPr bwMode="auto">
            <a:xfrm>
              <a:off x="4377" y="3439"/>
              <a:ext cx="246" cy="107"/>
              <a:chOff x="4650" y="1129"/>
              <a:chExt cx="246" cy="95"/>
            </a:xfrm>
          </p:grpSpPr>
          <p:sp>
            <p:nvSpPr>
              <p:cNvPr id="4612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612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13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6131" name="Group 241"/>
              <p:cNvGrpSpPr>
                <a:grpSpLocks/>
              </p:cNvGrpSpPr>
              <p:nvPr/>
            </p:nvGrpSpPr>
            <p:grpSpPr bwMode="auto">
              <a:xfrm>
                <a:off x="4699" y="1145"/>
                <a:ext cx="138" cy="29"/>
                <a:chOff x="2468" y="1332"/>
                <a:chExt cx="310" cy="60"/>
              </a:xfrm>
            </p:grpSpPr>
            <p:sp>
              <p:nvSpPr>
                <p:cNvPr id="46134" name="Freeform 2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6135" name="Freeform 2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sp>
            <p:nvSpPr>
              <p:cNvPr id="46132" name="Line 24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6133" name="Line 24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sp>
          <p:nvSpPr>
            <p:cNvPr id="46127" name="Line 444"/>
            <p:cNvSpPr>
              <a:spLocks noChangeShapeType="1"/>
            </p:cNvSpPr>
            <p:nvPr/>
          </p:nvSpPr>
          <p:spPr bwMode="auto">
            <a:xfrm>
              <a:off x="4514" y="3542"/>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sp>
        <p:nvSpPr>
          <p:cNvPr id="46094" name="Text Box 446"/>
          <p:cNvSpPr txBox="1">
            <a:spLocks noChangeArrowheads="1"/>
          </p:cNvSpPr>
          <p:nvPr/>
        </p:nvSpPr>
        <p:spPr bwMode="auto">
          <a:xfrm>
            <a:off x="3549866" y="6082282"/>
            <a:ext cx="1176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mn-ea"/>
                <a:ea typeface="+mn-ea"/>
              </a:rPr>
              <a:t>to </a:t>
            </a:r>
            <a:r>
              <a:rPr lang="zh-CN" altLang="en-US" sz="1800" i="1" dirty="0">
                <a:solidFill>
                  <a:srgbClr val="000099"/>
                </a:solidFill>
                <a:latin typeface="+mn-ea"/>
                <a:ea typeface="+mn-ea"/>
              </a:rPr>
              <a:t>互联网</a:t>
            </a:r>
            <a:endParaRPr lang="en-US" altLang="zh-CN" sz="1800" i="1" dirty="0">
              <a:solidFill>
                <a:srgbClr val="000099"/>
              </a:solidFill>
              <a:latin typeface="+mn-ea"/>
              <a:ea typeface="+mn-ea"/>
            </a:endParaRPr>
          </a:p>
        </p:txBody>
      </p:sp>
      <p:sp>
        <p:nvSpPr>
          <p:cNvPr id="46095" name="Text Box 447"/>
          <p:cNvSpPr txBox="1">
            <a:spLocks noChangeArrowheads="1"/>
          </p:cNvSpPr>
          <p:nvPr/>
        </p:nvSpPr>
        <p:spPr bwMode="auto">
          <a:xfrm>
            <a:off x="8235950" y="5884863"/>
            <a:ext cx="1176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mn-ea"/>
                <a:ea typeface="+mn-ea"/>
              </a:rPr>
              <a:t>to </a:t>
            </a:r>
            <a:r>
              <a:rPr lang="zh-CN" altLang="en-US" sz="1800" i="1" dirty="0">
                <a:solidFill>
                  <a:srgbClr val="000099"/>
                </a:solidFill>
                <a:latin typeface="+mn-ea"/>
                <a:ea typeface="+mn-ea"/>
              </a:rPr>
              <a:t>互联网</a:t>
            </a:r>
            <a:endParaRPr lang="en-US" altLang="zh-CN" sz="1800" i="1" dirty="0">
              <a:solidFill>
                <a:srgbClr val="000099"/>
              </a:solidFill>
              <a:latin typeface="+mn-ea"/>
              <a:ea typeface="+mn-ea"/>
            </a:endParaRPr>
          </a:p>
        </p:txBody>
      </p:sp>
      <p:grpSp>
        <p:nvGrpSpPr>
          <p:cNvPr id="46097" name="Group 114"/>
          <p:cNvGrpSpPr>
            <a:grpSpLocks/>
          </p:cNvGrpSpPr>
          <p:nvPr/>
        </p:nvGrpSpPr>
        <p:grpSpPr bwMode="auto">
          <a:xfrm>
            <a:off x="3835616" y="4604320"/>
            <a:ext cx="636588" cy="879475"/>
            <a:chOff x="5806938" y="3011924"/>
            <a:chExt cx="347997" cy="396620"/>
          </a:xfrm>
        </p:grpSpPr>
        <p:pic>
          <p:nvPicPr>
            <p:cNvPr id="46118" name="Picture 117" descr="fridge2.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9" name="Picture 111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8" name="Group 347"/>
          <p:cNvGrpSpPr>
            <a:grpSpLocks/>
          </p:cNvGrpSpPr>
          <p:nvPr/>
        </p:nvGrpSpPr>
        <p:grpSpPr bwMode="auto">
          <a:xfrm>
            <a:off x="3773704" y="5531420"/>
            <a:ext cx="692150" cy="331787"/>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17" name="Rectangle 116"/>
            <p:cNvSpPr/>
            <p:nvPr/>
          </p:nvSpPr>
          <p:spPr bwMode="auto">
            <a:xfrm>
              <a:off x="1871277" y="1739712"/>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19" name="Freeform 118"/>
            <p:cNvSpPr/>
            <p:nvPr/>
          </p:nvSpPr>
          <p:spPr bwMode="auto">
            <a:xfrm>
              <a:off x="2158545" y="1672671"/>
              <a:ext cx="548657"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6099" name="Group 347"/>
          <p:cNvGrpSpPr>
            <a:grpSpLocks/>
          </p:cNvGrpSpPr>
          <p:nvPr/>
        </p:nvGrpSpPr>
        <p:grpSpPr bwMode="auto">
          <a:xfrm>
            <a:off x="8205788" y="5286376"/>
            <a:ext cx="569912" cy="269875"/>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27" name="Rectangle 126"/>
            <p:cNvSpPr/>
            <p:nvPr/>
          </p:nvSpPr>
          <p:spPr bwMode="auto">
            <a:xfrm>
              <a:off x="1871277" y="1738567"/>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29" name="Freeform 128"/>
            <p:cNvSpPr/>
            <p:nvPr/>
          </p:nvSpPr>
          <p:spPr bwMode="auto">
            <a:xfrm>
              <a:off x="2160442" y="1674175"/>
              <a:ext cx="546899" cy="15969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5"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639662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9" name="Group 219"/>
          <p:cNvGrpSpPr>
            <a:grpSpLocks/>
          </p:cNvGrpSpPr>
          <p:nvPr/>
        </p:nvGrpSpPr>
        <p:grpSpPr bwMode="auto">
          <a:xfrm>
            <a:off x="6805614" y="2803525"/>
            <a:ext cx="409575" cy="565150"/>
            <a:chOff x="375561" y="297711"/>
            <a:chExt cx="1252683" cy="2142487"/>
          </a:xfrm>
        </p:grpSpPr>
        <p:sp>
          <p:nvSpPr>
            <p:cNvPr id="221" name="Freeform 220"/>
            <p:cNvSpPr/>
            <p:nvPr/>
          </p:nvSpPr>
          <p:spPr>
            <a:xfrm>
              <a:off x="375561" y="297711"/>
              <a:ext cx="971072" cy="2136471"/>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2" name="Freeform 221"/>
            <p:cNvSpPr/>
            <p:nvPr/>
          </p:nvSpPr>
          <p:spPr>
            <a:xfrm>
              <a:off x="375561" y="309747"/>
              <a:ext cx="1247826" cy="77033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3" name="Rectangle 222"/>
            <p:cNvSpPr/>
            <p:nvPr/>
          </p:nvSpPr>
          <p:spPr>
            <a:xfrm>
              <a:off x="1332065" y="1080080"/>
              <a:ext cx="296179" cy="136011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cs typeface="ＭＳ Ｐゴシック" charset="0"/>
              </a:endParaRPr>
            </a:p>
          </p:txBody>
        </p:sp>
      </p:grpSp>
      <p:sp>
        <p:nvSpPr>
          <p:cNvPr id="48151"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6F294B9-F25C-49B4-8E73-5CC14D3ABF28}" type="slidenum">
              <a:rPr lang="en-US" altLang="zh-CN" sz="1200" smtClean="0">
                <a:solidFill>
                  <a:schemeClr val="accent4"/>
                </a:solidFill>
                <a:latin typeface="Tahoma" panose="020B0604030504040204" pitchFamily="34" charset="0"/>
              </a:rPr>
              <a:pPr/>
              <a:t>24</a:t>
            </a:fld>
            <a:endParaRPr lang="en-US" altLang="zh-CN" sz="1200" dirty="0">
              <a:solidFill>
                <a:schemeClr val="accent4"/>
              </a:solidFill>
              <a:latin typeface="Tahoma" panose="020B0604030504040204" pitchFamily="34" charset="0"/>
            </a:endParaRPr>
          </a:p>
        </p:txBody>
      </p:sp>
      <p:sp>
        <p:nvSpPr>
          <p:cNvPr id="48130" name="Title 50"/>
          <p:cNvSpPr>
            <a:spLocks noGrp="1"/>
          </p:cNvSpPr>
          <p:nvPr>
            <p:ph type="title" idx="4294967295"/>
          </p:nvPr>
        </p:nvSpPr>
        <p:spPr>
          <a:xfrm>
            <a:off x="1" y="198438"/>
            <a:ext cx="4752976" cy="765175"/>
          </a:xfrm>
        </p:spPr>
        <p:txBody>
          <a:bodyPr/>
          <a:lstStyle/>
          <a:p>
            <a:pPr algn="ctr" eaLnBrk="1" hangingPunct="1"/>
            <a:r>
              <a:rPr lang="zh-CN" altLang="en-US" sz="4000" dirty="0">
                <a:latin typeface="+mj-ea"/>
                <a:ea typeface="+mj-ea"/>
              </a:rPr>
              <a:t>主机</a:t>
            </a:r>
            <a:r>
              <a:rPr lang="en-US" altLang="zh-CN" sz="4000" dirty="0">
                <a:latin typeface="+mj-ea"/>
                <a:ea typeface="+mj-ea"/>
              </a:rPr>
              <a:t>: </a:t>
            </a:r>
            <a:r>
              <a:rPr lang="zh-CN" altLang="en-US" sz="4000" dirty="0">
                <a:latin typeface="+mj-ea"/>
                <a:ea typeface="+mj-ea"/>
              </a:rPr>
              <a:t>发送数据分组</a:t>
            </a:r>
            <a:endParaRPr lang="en-US" altLang="zh-CN" sz="4000" dirty="0">
              <a:latin typeface="+mj-ea"/>
              <a:ea typeface="+mj-ea"/>
            </a:endParaRPr>
          </a:p>
        </p:txBody>
      </p:sp>
      <p:sp>
        <p:nvSpPr>
          <p:cNvPr id="243750" name="Content Placeholder 52"/>
          <p:cNvSpPr>
            <a:spLocks noGrp="1"/>
          </p:cNvSpPr>
          <p:nvPr>
            <p:ph idx="4294967295"/>
          </p:nvPr>
        </p:nvSpPr>
        <p:spPr>
          <a:xfrm>
            <a:off x="1265252" y="1323975"/>
            <a:ext cx="3775075" cy="3425825"/>
          </a:xfrm>
        </p:spPr>
        <p:txBody>
          <a:bodyPr>
            <a:normAutofit fontScale="92500" lnSpcReduction="20000"/>
          </a:bodyPr>
          <a:lstStyle/>
          <a:p>
            <a:pPr marL="0" indent="0">
              <a:buNone/>
              <a:defRPr/>
            </a:pPr>
            <a:r>
              <a:rPr lang="zh-CN" altLang="en-US" sz="2400" dirty="0">
                <a:latin typeface="+mn-ea"/>
                <a:ea typeface="+mn-ea"/>
              </a:rPr>
              <a:t>主机发送功能</a:t>
            </a:r>
            <a:r>
              <a:rPr lang="en-US" sz="2400" dirty="0">
                <a:latin typeface="+mn-ea"/>
                <a:ea typeface="+mn-ea"/>
              </a:rPr>
              <a:t>:</a:t>
            </a:r>
          </a:p>
          <a:p>
            <a:pPr eaLnBrk="1" hangingPunct="1">
              <a:buFont typeface="Wingdings" charset="2"/>
              <a:buChar char="§"/>
              <a:defRPr/>
            </a:pPr>
            <a:r>
              <a:rPr lang="zh-CN" altLang="en-US" sz="2400" dirty="0">
                <a:latin typeface="+mn-ea"/>
                <a:ea typeface="+mn-ea"/>
              </a:rPr>
              <a:t>获取应用消息</a:t>
            </a:r>
            <a:r>
              <a:rPr lang="en-US" altLang="zh-CN" sz="2400" dirty="0">
                <a:latin typeface="+mn-ea"/>
                <a:ea typeface="+mn-ea"/>
              </a:rPr>
              <a:t>(</a:t>
            </a:r>
            <a:r>
              <a:rPr lang="en-US" sz="2400" dirty="0">
                <a:latin typeface="+mn-ea"/>
                <a:ea typeface="+mn-ea"/>
              </a:rPr>
              <a:t>message)</a:t>
            </a:r>
          </a:p>
          <a:p>
            <a:pPr eaLnBrk="1" hangingPunct="1">
              <a:buFont typeface="Wingdings" charset="2"/>
              <a:buChar char="§"/>
              <a:defRPr/>
            </a:pPr>
            <a:r>
              <a:rPr lang="zh-CN" altLang="en-US" sz="2400" dirty="0">
                <a:latin typeface="+mn-ea"/>
                <a:ea typeface="+mn-ea"/>
              </a:rPr>
              <a:t>将其分解为小块</a:t>
            </a:r>
            <a:r>
              <a:rPr lang="en-US" sz="2400" dirty="0">
                <a:latin typeface="+mn-ea"/>
                <a:ea typeface="+mn-ea"/>
              </a:rPr>
              <a:t>, </a:t>
            </a:r>
            <a:r>
              <a:rPr lang="zh-CN" altLang="en-US" sz="2400" dirty="0">
                <a:latin typeface="+mn-ea"/>
                <a:ea typeface="+mn-ea"/>
              </a:rPr>
              <a:t>称为</a:t>
            </a:r>
            <a:r>
              <a:rPr lang="zh-CN" altLang="en-US" sz="2400" i="1" dirty="0">
                <a:solidFill>
                  <a:srgbClr val="C00000"/>
                </a:solidFill>
                <a:latin typeface="+mn-ea"/>
                <a:ea typeface="+mn-ea"/>
              </a:rPr>
              <a:t>分组</a:t>
            </a:r>
            <a:r>
              <a:rPr lang="en-US" altLang="zh-CN" sz="2400" i="1" dirty="0">
                <a:solidFill>
                  <a:srgbClr val="C00000"/>
                </a:solidFill>
                <a:latin typeface="+mn-ea"/>
                <a:ea typeface="+mn-ea"/>
              </a:rPr>
              <a:t>(p</a:t>
            </a:r>
            <a:r>
              <a:rPr lang="en-US" sz="2400" i="1" dirty="0">
                <a:solidFill>
                  <a:srgbClr val="C00000"/>
                </a:solidFill>
                <a:latin typeface="+mn-ea"/>
                <a:ea typeface="+mn-ea"/>
              </a:rPr>
              <a:t>ackets)</a:t>
            </a:r>
            <a:r>
              <a:rPr lang="en-US" sz="2400" dirty="0">
                <a:latin typeface="+mn-ea"/>
                <a:ea typeface="+mn-ea"/>
              </a:rPr>
              <a:t>, </a:t>
            </a:r>
            <a:r>
              <a:rPr lang="zh-CN" altLang="en-US" sz="2400" dirty="0">
                <a:latin typeface="+mn-ea"/>
                <a:ea typeface="+mn-ea"/>
              </a:rPr>
              <a:t>长度 </a:t>
            </a:r>
            <a:r>
              <a:rPr lang="en-US" sz="2400" i="1" dirty="0">
                <a:solidFill>
                  <a:srgbClr val="C00000"/>
                </a:solidFill>
                <a:latin typeface="Times New Roman" panose="02020603050405020304" pitchFamily="18" charset="0"/>
                <a:ea typeface="+mn-ea"/>
                <a:cs typeface="Times New Roman" panose="02020603050405020304" pitchFamily="18" charset="0"/>
              </a:rPr>
              <a:t>L</a:t>
            </a:r>
            <a:r>
              <a:rPr lang="en-US" sz="2400" dirty="0">
                <a:latin typeface="+mn-ea"/>
                <a:ea typeface="+mn-ea"/>
              </a:rPr>
              <a:t> </a:t>
            </a:r>
            <a:r>
              <a:rPr lang="zh-CN" altLang="en-US" sz="2400" dirty="0">
                <a:latin typeface="+mn-ea"/>
                <a:ea typeface="+mn-ea"/>
              </a:rPr>
              <a:t>比特</a:t>
            </a:r>
            <a:endParaRPr lang="en-US" sz="2400" dirty="0">
              <a:latin typeface="+mn-ea"/>
              <a:ea typeface="+mn-ea"/>
            </a:endParaRPr>
          </a:p>
          <a:p>
            <a:pPr>
              <a:buFont typeface="Wingdings" charset="2"/>
              <a:buChar char="§"/>
              <a:defRPr/>
            </a:pPr>
            <a:r>
              <a:rPr lang="zh-CN" altLang="en-US" sz="2400" dirty="0">
                <a:latin typeface="+mn-ea"/>
                <a:ea typeface="+mn-ea"/>
              </a:rPr>
              <a:t>以</a:t>
            </a:r>
            <a:r>
              <a:rPr lang="zh-CN" altLang="en-US" sz="2400" i="1" dirty="0">
                <a:solidFill>
                  <a:srgbClr val="C00000"/>
                </a:solidFill>
                <a:latin typeface="+mn-ea"/>
                <a:ea typeface="+mn-ea"/>
              </a:rPr>
              <a:t>传输速率 </a:t>
            </a:r>
            <a:r>
              <a:rPr lang="en-US" altLang="zh-CN" sz="2400" i="1" dirty="0">
                <a:solidFill>
                  <a:srgbClr val="C00000"/>
                </a:solidFill>
                <a:latin typeface="Times New Roman" panose="02020603050405020304" pitchFamily="18" charset="0"/>
                <a:ea typeface="+mn-ea"/>
                <a:cs typeface="Times New Roman" panose="02020603050405020304" pitchFamily="18" charset="0"/>
              </a:rPr>
              <a:t>R</a:t>
            </a:r>
            <a:r>
              <a:rPr lang="en-US" altLang="zh-CN" sz="2400" i="1" dirty="0">
                <a:solidFill>
                  <a:srgbClr val="C00000"/>
                </a:solidFill>
                <a:latin typeface="+mn-ea"/>
                <a:ea typeface="+mn-ea"/>
              </a:rPr>
              <a:t> </a:t>
            </a:r>
            <a:r>
              <a:rPr lang="zh-CN" altLang="en-US" sz="2400" dirty="0">
                <a:latin typeface="+mn-ea"/>
                <a:ea typeface="+mn-ea"/>
              </a:rPr>
              <a:t>传输分组到接入网</a:t>
            </a:r>
            <a:endParaRPr lang="en-US" sz="2400" i="1" dirty="0">
              <a:solidFill>
                <a:srgbClr val="C00000"/>
              </a:solidFill>
              <a:latin typeface="+mn-ea"/>
              <a:ea typeface="+mn-ea"/>
            </a:endParaRPr>
          </a:p>
          <a:p>
            <a:pPr marL="682625" lvl="1" indent="-225425">
              <a:buFont typeface="Arial"/>
              <a:buChar char="•"/>
              <a:defRPr/>
            </a:pPr>
            <a:r>
              <a:rPr lang="zh-CN" altLang="en-US" dirty="0">
                <a:latin typeface="+mn-ea"/>
                <a:ea typeface="+mn-ea"/>
              </a:rPr>
              <a:t>链路传输率</a:t>
            </a:r>
            <a:r>
              <a:rPr lang="en-US" altLang="zh-CN" dirty="0">
                <a:latin typeface="+mn-ea"/>
                <a:ea typeface="+mn-ea"/>
              </a:rPr>
              <a:t>(</a:t>
            </a:r>
            <a:r>
              <a:rPr lang="en-US" dirty="0">
                <a:latin typeface="+mn-ea"/>
                <a:ea typeface="+mn-ea"/>
              </a:rPr>
              <a:t>link transmission rate), </a:t>
            </a:r>
            <a:r>
              <a:rPr lang="zh-CN" altLang="en-US" dirty="0">
                <a:latin typeface="+mn-ea"/>
                <a:ea typeface="+mn-ea"/>
              </a:rPr>
              <a:t>亦称</a:t>
            </a:r>
            <a:r>
              <a:rPr lang="en-US" dirty="0">
                <a:latin typeface="+mn-ea"/>
                <a:ea typeface="+mn-ea"/>
              </a:rPr>
              <a:t> </a:t>
            </a:r>
            <a:r>
              <a:rPr lang="zh-CN" altLang="en-US" dirty="0">
                <a:latin typeface="+mn-ea"/>
                <a:ea typeface="+mn-ea"/>
              </a:rPr>
              <a:t>链路容量</a:t>
            </a:r>
            <a:r>
              <a:rPr lang="en-US" altLang="zh-CN" dirty="0">
                <a:latin typeface="+mn-ea"/>
                <a:ea typeface="+mn-ea"/>
              </a:rPr>
              <a:t>(</a:t>
            </a:r>
            <a:r>
              <a:rPr lang="en-US" dirty="0">
                <a:latin typeface="+mn-ea"/>
                <a:ea typeface="+mn-ea"/>
              </a:rPr>
              <a:t>link </a:t>
            </a:r>
            <a:r>
              <a:rPr lang="en-US" i="1" dirty="0">
                <a:solidFill>
                  <a:srgbClr val="C00000"/>
                </a:solidFill>
                <a:latin typeface="+mn-ea"/>
                <a:ea typeface="+mn-ea"/>
              </a:rPr>
              <a:t>capacity), </a:t>
            </a:r>
            <a:r>
              <a:rPr lang="zh-CN" altLang="en-US" dirty="0">
                <a:latin typeface="+mn-ea"/>
                <a:ea typeface="+mn-ea"/>
              </a:rPr>
              <a:t>亦称</a:t>
            </a:r>
            <a:r>
              <a:rPr lang="en-US" i="1" dirty="0">
                <a:solidFill>
                  <a:srgbClr val="C00000"/>
                </a:solidFill>
                <a:latin typeface="+mn-ea"/>
                <a:ea typeface="+mn-ea"/>
              </a:rPr>
              <a:t> </a:t>
            </a:r>
            <a:r>
              <a:rPr lang="zh-CN" altLang="en-US" i="1" dirty="0">
                <a:solidFill>
                  <a:srgbClr val="C00000"/>
                </a:solidFill>
                <a:latin typeface="+mn-ea"/>
                <a:ea typeface="+mn-ea"/>
              </a:rPr>
              <a:t>链路带宽</a:t>
            </a:r>
            <a:r>
              <a:rPr lang="en-US" altLang="zh-CN" i="1" dirty="0">
                <a:solidFill>
                  <a:srgbClr val="C00000"/>
                </a:solidFill>
                <a:latin typeface="+mn-ea"/>
                <a:ea typeface="+mn-ea"/>
              </a:rPr>
              <a:t>(</a:t>
            </a:r>
            <a:r>
              <a:rPr lang="en-US" i="1" dirty="0">
                <a:solidFill>
                  <a:srgbClr val="C00000"/>
                </a:solidFill>
                <a:latin typeface="+mn-ea"/>
                <a:ea typeface="+mn-ea"/>
              </a:rPr>
              <a:t>link bandwidth)</a:t>
            </a:r>
          </a:p>
        </p:txBody>
      </p:sp>
      <p:sp>
        <p:nvSpPr>
          <p:cNvPr id="48132" name="Line 305"/>
          <p:cNvSpPr>
            <a:spLocks noChangeShapeType="1"/>
          </p:cNvSpPr>
          <p:nvPr/>
        </p:nvSpPr>
        <p:spPr bwMode="auto">
          <a:xfrm>
            <a:off x="7229476" y="3727450"/>
            <a:ext cx="24542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8133" name="Picture 39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80" y="911448"/>
            <a:ext cx="4752976"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34" name="Group 51"/>
          <p:cNvGrpSpPr>
            <a:grpSpLocks/>
          </p:cNvGrpSpPr>
          <p:nvPr/>
        </p:nvGrpSpPr>
        <p:grpSpPr bwMode="auto">
          <a:xfrm>
            <a:off x="9407526" y="3427413"/>
            <a:ext cx="1052513" cy="355600"/>
            <a:chOff x="4410" y="1365"/>
            <a:chExt cx="663" cy="224"/>
          </a:xfrm>
        </p:grpSpPr>
        <p:sp>
          <p:nvSpPr>
            <p:cNvPr id="48160"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8161"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8162"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mn-ea"/>
              </a:endParaRPr>
            </a:p>
          </p:txBody>
        </p:sp>
        <p:sp>
          <p:nvSpPr>
            <p:cNvPr id="48163"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mn-ea"/>
              </a:endParaRPr>
            </a:p>
          </p:txBody>
        </p:sp>
        <p:sp>
          <p:nvSpPr>
            <p:cNvPr id="48164"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mn-ea"/>
              </a:endParaRPr>
            </a:p>
          </p:txBody>
        </p:sp>
      </p:grpSp>
      <p:sp>
        <p:nvSpPr>
          <p:cNvPr id="48135" name="TextBox 1"/>
          <p:cNvSpPr txBox="1">
            <a:spLocks noChangeArrowheads="1"/>
          </p:cNvSpPr>
          <p:nvPr/>
        </p:nvSpPr>
        <p:spPr bwMode="auto">
          <a:xfrm>
            <a:off x="7280276" y="3759200"/>
            <a:ext cx="16209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Times New Roman" panose="02020603050405020304" pitchFamily="18" charset="0"/>
                <a:ea typeface="+mn-ea"/>
                <a:cs typeface="Times New Roman" panose="02020603050405020304" pitchFamily="18" charset="0"/>
              </a:rPr>
              <a:t>R</a:t>
            </a:r>
            <a:r>
              <a:rPr lang="en-US" altLang="zh-CN" sz="1800" i="1" dirty="0">
                <a:solidFill>
                  <a:srgbClr val="000099"/>
                </a:solidFill>
                <a:latin typeface="+mn-ea"/>
                <a:ea typeface="+mn-ea"/>
              </a:rPr>
              <a:t>: </a:t>
            </a:r>
            <a:r>
              <a:rPr lang="zh-CN" altLang="en-US" sz="1800" i="1" dirty="0">
                <a:solidFill>
                  <a:srgbClr val="000099"/>
                </a:solidFill>
                <a:latin typeface="+mn-ea"/>
                <a:ea typeface="+mn-ea"/>
              </a:rPr>
              <a:t>链路传输率</a:t>
            </a:r>
            <a:endParaRPr lang="en-US" altLang="zh-CN" sz="1800" dirty="0">
              <a:solidFill>
                <a:srgbClr val="000099"/>
              </a:solidFill>
              <a:latin typeface="+mn-ea"/>
              <a:ea typeface="+mn-ea"/>
            </a:endParaRPr>
          </a:p>
        </p:txBody>
      </p:sp>
      <p:grpSp>
        <p:nvGrpSpPr>
          <p:cNvPr id="48136" name="Group 201"/>
          <p:cNvGrpSpPr>
            <a:grpSpLocks/>
          </p:cNvGrpSpPr>
          <p:nvPr/>
        </p:nvGrpSpPr>
        <p:grpSpPr bwMode="auto">
          <a:xfrm>
            <a:off x="6557964" y="2809875"/>
            <a:ext cx="409575" cy="565150"/>
            <a:chOff x="375561" y="297711"/>
            <a:chExt cx="1252683" cy="2138362"/>
          </a:xfrm>
        </p:grpSpPr>
        <p:sp>
          <p:nvSpPr>
            <p:cNvPr id="203" name="Freeform 202"/>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4" name="Freeform 203"/>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5" name="Rectangle 204"/>
            <p:cNvSpPr/>
            <p:nvPr/>
          </p:nvSpPr>
          <p:spPr>
            <a:xfrm>
              <a:off x="1332065" y="1066560"/>
              <a:ext cx="296179" cy="136350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cs typeface="ＭＳ Ｐゴシック" charset="0"/>
              </a:endParaRPr>
            </a:p>
          </p:txBody>
        </p:sp>
      </p:grpSp>
      <p:sp>
        <p:nvSpPr>
          <p:cNvPr id="48137" name="TextBox 205"/>
          <p:cNvSpPr txBox="1">
            <a:spLocks noChangeArrowheads="1"/>
          </p:cNvSpPr>
          <p:nvPr/>
        </p:nvSpPr>
        <p:spPr bwMode="auto">
          <a:xfrm>
            <a:off x="6315075" y="3986213"/>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latin typeface="+mn-ea"/>
                <a:ea typeface="+mn-ea"/>
              </a:rPr>
              <a:t>主机</a:t>
            </a:r>
            <a:endParaRPr lang="en-US" altLang="zh-CN" sz="2000" dirty="0">
              <a:solidFill>
                <a:srgbClr val="000099"/>
              </a:solidFill>
              <a:latin typeface="+mn-ea"/>
              <a:ea typeface="+mn-ea"/>
            </a:endParaRPr>
          </a:p>
        </p:txBody>
      </p:sp>
      <p:grpSp>
        <p:nvGrpSpPr>
          <p:cNvPr id="48138" name="Group 206"/>
          <p:cNvGrpSpPr>
            <a:grpSpLocks/>
          </p:cNvGrpSpPr>
          <p:nvPr/>
        </p:nvGrpSpPr>
        <p:grpSpPr bwMode="auto">
          <a:xfrm>
            <a:off x="6083300" y="3535363"/>
            <a:ext cx="1295400" cy="506412"/>
            <a:chOff x="1816230" y="6118900"/>
            <a:chExt cx="1843339" cy="739100"/>
          </a:xfrm>
        </p:grpSpPr>
        <p:pic>
          <p:nvPicPr>
            <p:cNvPr id="4815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6230" y="6142069"/>
              <a:ext cx="1843339" cy="71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 name="Rectangle 208"/>
            <p:cNvSpPr/>
            <p:nvPr/>
          </p:nvSpPr>
          <p:spPr>
            <a:xfrm rot="1049095">
              <a:off x="1947252" y="6118900"/>
              <a:ext cx="1651325" cy="463386"/>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cs typeface="ＭＳ Ｐゴシック" charset="0"/>
              </a:endParaRPr>
            </a:p>
          </p:txBody>
        </p:sp>
      </p:grpSp>
      <p:grpSp>
        <p:nvGrpSpPr>
          <p:cNvPr id="48139" name="Group 209"/>
          <p:cNvGrpSpPr>
            <a:grpSpLocks/>
          </p:cNvGrpSpPr>
          <p:nvPr/>
        </p:nvGrpSpPr>
        <p:grpSpPr bwMode="auto">
          <a:xfrm>
            <a:off x="6223000" y="1919289"/>
            <a:ext cx="1409700" cy="877887"/>
            <a:chOff x="2387973" y="4309243"/>
            <a:chExt cx="1771787" cy="1282262"/>
          </a:xfrm>
        </p:grpSpPr>
        <p:pic>
          <p:nvPicPr>
            <p:cNvPr id="4815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83508" y="4309243"/>
              <a:ext cx="1284945"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Rectangle 211"/>
            <p:cNvSpPr/>
            <p:nvPr/>
          </p:nvSpPr>
          <p:spPr>
            <a:xfrm rot="11601822">
              <a:off x="2387973" y="5127757"/>
              <a:ext cx="1771787" cy="424330"/>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cs typeface="ＭＳ Ｐゴシック" charset="0"/>
              </a:endParaRPr>
            </a:p>
          </p:txBody>
        </p:sp>
      </p:grpSp>
      <p:sp>
        <p:nvSpPr>
          <p:cNvPr id="48140" name="TextBox 215"/>
          <p:cNvSpPr txBox="1">
            <a:spLocks noChangeArrowheads="1"/>
          </p:cNvSpPr>
          <p:nvPr/>
        </p:nvSpPr>
        <p:spPr bwMode="auto">
          <a:xfrm>
            <a:off x="6972300" y="3341688"/>
            <a:ext cx="3048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mn-ea"/>
                <a:ea typeface="+mn-ea"/>
              </a:rPr>
              <a:t>1</a:t>
            </a:r>
          </a:p>
        </p:txBody>
      </p:sp>
      <p:sp>
        <p:nvSpPr>
          <p:cNvPr id="48141" name="TextBox 216"/>
          <p:cNvSpPr txBox="1">
            <a:spLocks noChangeArrowheads="1"/>
          </p:cNvSpPr>
          <p:nvPr/>
        </p:nvSpPr>
        <p:spPr bwMode="auto">
          <a:xfrm>
            <a:off x="6731000" y="334962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mn-ea"/>
                <a:ea typeface="+mn-ea"/>
              </a:rPr>
              <a:t>2</a:t>
            </a:r>
          </a:p>
        </p:txBody>
      </p:sp>
      <p:cxnSp>
        <p:nvCxnSpPr>
          <p:cNvPr id="48142" name="Straight Connector 3"/>
          <p:cNvCxnSpPr>
            <a:cxnSpLocks noChangeShapeType="1"/>
          </p:cNvCxnSpPr>
          <p:nvPr/>
        </p:nvCxnSpPr>
        <p:spPr bwMode="auto">
          <a:xfrm flipV="1">
            <a:off x="7221538" y="2363788"/>
            <a:ext cx="1225550" cy="565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8143" name="TextBox 234"/>
          <p:cNvSpPr txBox="1">
            <a:spLocks noChangeArrowheads="1"/>
          </p:cNvSpPr>
          <p:nvPr/>
        </p:nvSpPr>
        <p:spPr bwMode="auto">
          <a:xfrm>
            <a:off x="8385175" y="2014538"/>
            <a:ext cx="13644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000099"/>
                </a:solidFill>
                <a:latin typeface="+mn-ea"/>
                <a:ea typeface="+mn-ea"/>
              </a:rPr>
              <a:t>两个分组</a:t>
            </a:r>
            <a:r>
              <a:rPr lang="en-US" altLang="zh-CN" sz="1800" dirty="0">
                <a:solidFill>
                  <a:srgbClr val="000099"/>
                </a:solidFill>
                <a:latin typeface="+mn-ea"/>
                <a:ea typeface="+mn-ea"/>
              </a:rPr>
              <a:t>, </a:t>
            </a:r>
          </a:p>
          <a:p>
            <a:r>
              <a:rPr lang="zh-CN" altLang="en-US" sz="1800" dirty="0">
                <a:solidFill>
                  <a:srgbClr val="000099"/>
                </a:solidFill>
                <a:latin typeface="+mn-ea"/>
                <a:ea typeface="+mn-ea"/>
              </a:rPr>
              <a:t>每个</a:t>
            </a:r>
            <a:r>
              <a:rPr lang="zh-CN" altLang="en-US" sz="1800" i="1" dirty="0">
                <a:solidFill>
                  <a:srgbClr val="000099"/>
                </a:solidFill>
                <a:latin typeface="+mn-ea"/>
                <a:ea typeface="+mn-ea"/>
              </a:rPr>
              <a:t> </a:t>
            </a:r>
            <a:r>
              <a:rPr lang="en-US" altLang="zh-CN" sz="1800" i="1" dirty="0">
                <a:solidFill>
                  <a:srgbClr val="000099"/>
                </a:solidFill>
                <a:latin typeface="Times New Roman" panose="02020603050405020304" pitchFamily="18" charset="0"/>
                <a:ea typeface="+mn-ea"/>
                <a:cs typeface="Times New Roman" panose="02020603050405020304" pitchFamily="18" charset="0"/>
              </a:rPr>
              <a:t>L</a:t>
            </a:r>
            <a:r>
              <a:rPr lang="en-US" altLang="zh-CN" sz="1800" dirty="0">
                <a:solidFill>
                  <a:srgbClr val="000099"/>
                </a:solidFill>
                <a:latin typeface="+mn-ea"/>
                <a:ea typeface="+mn-ea"/>
              </a:rPr>
              <a:t> </a:t>
            </a:r>
            <a:r>
              <a:rPr lang="zh-CN" altLang="en-US" sz="1800" dirty="0">
                <a:solidFill>
                  <a:srgbClr val="000099"/>
                </a:solidFill>
                <a:latin typeface="+mn-ea"/>
                <a:ea typeface="+mn-ea"/>
              </a:rPr>
              <a:t>比特</a:t>
            </a:r>
            <a:endParaRPr lang="en-US" altLang="zh-CN" sz="1800" dirty="0">
              <a:solidFill>
                <a:srgbClr val="000099"/>
              </a:solidFill>
              <a:latin typeface="+mn-ea"/>
              <a:ea typeface="+mn-ea"/>
            </a:endParaRPr>
          </a:p>
        </p:txBody>
      </p:sp>
      <p:sp>
        <p:nvSpPr>
          <p:cNvPr id="48144" name="TextBox 235"/>
          <p:cNvSpPr txBox="1">
            <a:spLocks noChangeArrowheads="1"/>
          </p:cNvSpPr>
          <p:nvPr/>
        </p:nvSpPr>
        <p:spPr bwMode="auto">
          <a:xfrm>
            <a:off x="3158188" y="5698123"/>
            <a:ext cx="156966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ts val="1800"/>
              </a:lnSpc>
            </a:pPr>
            <a:r>
              <a:rPr lang="zh-CN" altLang="en-US" sz="1800" dirty="0">
                <a:solidFill>
                  <a:srgbClr val="000099"/>
                </a:solidFill>
                <a:latin typeface="+mn-ea"/>
                <a:ea typeface="+mn-ea"/>
              </a:rPr>
              <a:t>分组传输时延</a:t>
            </a:r>
            <a:endParaRPr lang="en-US" altLang="zh-CN" sz="1800" dirty="0">
              <a:solidFill>
                <a:srgbClr val="000099"/>
              </a:solidFill>
              <a:latin typeface="+mn-ea"/>
              <a:ea typeface="+mn-ea"/>
            </a:endParaRPr>
          </a:p>
        </p:txBody>
      </p:sp>
      <p:sp>
        <p:nvSpPr>
          <p:cNvPr id="48145" name="TextBox 237"/>
          <p:cNvSpPr txBox="1">
            <a:spLocks noChangeArrowheads="1"/>
          </p:cNvSpPr>
          <p:nvPr/>
        </p:nvSpPr>
        <p:spPr bwMode="auto">
          <a:xfrm>
            <a:off x="5024784" y="5539298"/>
            <a:ext cx="20313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800"/>
              </a:lnSpc>
            </a:pPr>
            <a:r>
              <a:rPr lang="zh-CN" altLang="en-US" sz="1800" dirty="0">
                <a:solidFill>
                  <a:srgbClr val="000099"/>
                </a:solidFill>
                <a:latin typeface="+mn-ea"/>
                <a:ea typeface="+mn-ea"/>
              </a:rPr>
              <a:t>传输</a:t>
            </a:r>
            <a:r>
              <a:rPr lang="zh-CN" altLang="en-US" sz="1800" dirty="0">
                <a:solidFill>
                  <a:srgbClr val="000099"/>
                </a:solidFill>
                <a:latin typeface="Comic Sans MS" panose="030F0702030302020204" pitchFamily="66" charset="0"/>
              </a:rPr>
              <a:t> </a:t>
            </a:r>
            <a:r>
              <a:rPr lang="en-US" altLang="zh-CN" sz="1800" i="1" dirty="0">
                <a:solidFill>
                  <a:srgbClr val="000099"/>
                </a:solidFill>
                <a:latin typeface="Times New Roman" panose="02020603050405020304" pitchFamily="18" charset="0"/>
                <a:cs typeface="Times New Roman" panose="02020603050405020304" pitchFamily="18" charset="0"/>
              </a:rPr>
              <a:t>L</a:t>
            </a:r>
            <a:r>
              <a:rPr lang="en-US" altLang="zh-CN" sz="1800" dirty="0">
                <a:solidFill>
                  <a:srgbClr val="000099"/>
                </a:solidFill>
                <a:latin typeface="Comic Sans MS" panose="030F0702030302020204" pitchFamily="66" charset="0"/>
              </a:rPr>
              <a:t>-</a:t>
            </a:r>
            <a:r>
              <a:rPr lang="zh-CN" altLang="en-US" sz="1800" dirty="0">
                <a:solidFill>
                  <a:srgbClr val="000099"/>
                </a:solidFill>
                <a:latin typeface="+mn-ea"/>
                <a:ea typeface="+mn-ea"/>
              </a:rPr>
              <a:t>比特分组</a:t>
            </a:r>
            <a:endParaRPr lang="en-US" altLang="zh-CN" sz="1800" dirty="0">
              <a:solidFill>
                <a:srgbClr val="000099"/>
              </a:solidFill>
              <a:latin typeface="+mn-ea"/>
              <a:ea typeface="+mn-ea"/>
            </a:endParaRPr>
          </a:p>
          <a:p>
            <a:pPr algn="ctr">
              <a:lnSpc>
                <a:spcPts val="1800"/>
              </a:lnSpc>
            </a:pPr>
            <a:r>
              <a:rPr lang="zh-CN" altLang="en-US" sz="1800" dirty="0">
                <a:solidFill>
                  <a:srgbClr val="000099"/>
                </a:solidFill>
                <a:latin typeface="+mn-ea"/>
                <a:ea typeface="+mn-ea"/>
              </a:rPr>
              <a:t>到链路中所需时间</a:t>
            </a:r>
            <a:endParaRPr lang="en-US" altLang="zh-CN" sz="1800" dirty="0">
              <a:solidFill>
                <a:srgbClr val="000099"/>
              </a:solidFill>
              <a:latin typeface="+mn-ea"/>
              <a:ea typeface="+mn-ea"/>
            </a:endParaRPr>
          </a:p>
        </p:txBody>
      </p:sp>
      <p:sp>
        <p:nvSpPr>
          <p:cNvPr id="48146" name="TextBox 4"/>
          <p:cNvSpPr txBox="1">
            <a:spLocks noChangeArrowheads="1"/>
          </p:cNvSpPr>
          <p:nvPr/>
        </p:nvSpPr>
        <p:spPr bwMode="auto">
          <a:xfrm>
            <a:off x="7691439" y="5400675"/>
            <a:ext cx="177484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000099"/>
                </a:solidFill>
                <a:latin typeface="Times New Roman" panose="02020603050405020304" pitchFamily="18" charset="0"/>
                <a:ea typeface="+mn-ea"/>
                <a:cs typeface="Times New Roman" panose="02020603050405020304" pitchFamily="18" charset="0"/>
              </a:rPr>
              <a:t>L</a:t>
            </a:r>
            <a:r>
              <a:rPr lang="en-US" altLang="zh-CN" dirty="0">
                <a:solidFill>
                  <a:srgbClr val="000099"/>
                </a:solidFill>
                <a:latin typeface="+mn-ea"/>
                <a:ea typeface="+mn-ea"/>
              </a:rPr>
              <a:t> (</a:t>
            </a:r>
            <a:r>
              <a:rPr lang="zh-CN" altLang="en-US" dirty="0">
                <a:solidFill>
                  <a:srgbClr val="000099"/>
                </a:solidFill>
                <a:latin typeface="+mn-ea"/>
                <a:ea typeface="+mn-ea"/>
              </a:rPr>
              <a:t>比特</a:t>
            </a:r>
            <a:r>
              <a:rPr lang="en-US" altLang="zh-CN" dirty="0">
                <a:solidFill>
                  <a:srgbClr val="000099"/>
                </a:solidFill>
                <a:latin typeface="+mn-ea"/>
                <a:ea typeface="+mn-ea"/>
              </a:rPr>
              <a:t>)</a:t>
            </a:r>
          </a:p>
          <a:p>
            <a:r>
              <a:rPr lang="en-US" altLang="zh-CN" i="1" dirty="0">
                <a:solidFill>
                  <a:srgbClr val="000099"/>
                </a:solidFill>
                <a:latin typeface="Times New Roman" panose="02020603050405020304" pitchFamily="18" charset="0"/>
                <a:ea typeface="+mn-ea"/>
                <a:cs typeface="Times New Roman" panose="02020603050405020304" pitchFamily="18" charset="0"/>
              </a:rPr>
              <a:t>R</a:t>
            </a:r>
            <a:r>
              <a:rPr lang="en-US" altLang="zh-CN" dirty="0">
                <a:solidFill>
                  <a:srgbClr val="000099"/>
                </a:solidFill>
                <a:latin typeface="+mn-ea"/>
                <a:ea typeface="+mn-ea"/>
              </a:rPr>
              <a:t> (</a:t>
            </a:r>
            <a:r>
              <a:rPr lang="zh-CN" altLang="en-US" dirty="0">
                <a:solidFill>
                  <a:srgbClr val="000099"/>
                </a:solidFill>
                <a:latin typeface="+mn-ea"/>
                <a:ea typeface="+mn-ea"/>
              </a:rPr>
              <a:t>比特</a:t>
            </a:r>
            <a:r>
              <a:rPr lang="en-US" altLang="zh-CN" dirty="0">
                <a:solidFill>
                  <a:srgbClr val="000099"/>
                </a:solidFill>
                <a:latin typeface="+mn-ea"/>
                <a:ea typeface="+mn-ea"/>
              </a:rPr>
              <a:t>/</a:t>
            </a:r>
            <a:r>
              <a:rPr lang="zh-CN" altLang="en-US" dirty="0">
                <a:solidFill>
                  <a:srgbClr val="000099"/>
                </a:solidFill>
                <a:latin typeface="+mn-ea"/>
                <a:ea typeface="+mn-ea"/>
              </a:rPr>
              <a:t>秒</a:t>
            </a:r>
            <a:r>
              <a:rPr lang="en-US" altLang="zh-CN" dirty="0">
                <a:solidFill>
                  <a:srgbClr val="000099"/>
                </a:solidFill>
                <a:latin typeface="+mn-ea"/>
                <a:ea typeface="+mn-ea"/>
              </a:rPr>
              <a:t>)</a:t>
            </a:r>
          </a:p>
        </p:txBody>
      </p:sp>
      <p:cxnSp>
        <p:nvCxnSpPr>
          <p:cNvPr id="48147" name="Straight Connector 9"/>
          <p:cNvCxnSpPr>
            <a:cxnSpLocks noChangeShapeType="1"/>
          </p:cNvCxnSpPr>
          <p:nvPr/>
        </p:nvCxnSpPr>
        <p:spPr bwMode="auto">
          <a:xfrm>
            <a:off x="7778750" y="5819775"/>
            <a:ext cx="12842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48148" name="TextBox 10"/>
          <p:cNvSpPr txBox="1">
            <a:spLocks noChangeArrowheads="1"/>
          </p:cNvSpPr>
          <p:nvPr/>
        </p:nvSpPr>
        <p:spPr bwMode="auto">
          <a:xfrm>
            <a:off x="4752976" y="558641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49" name="TextBox 245"/>
          <p:cNvSpPr txBox="1">
            <a:spLocks noChangeArrowheads="1"/>
          </p:cNvSpPr>
          <p:nvPr/>
        </p:nvSpPr>
        <p:spPr bwMode="auto">
          <a:xfrm>
            <a:off x="7094539" y="560228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50" name="Rectangle 11"/>
          <p:cNvSpPr>
            <a:spLocks noChangeArrowheads="1"/>
          </p:cNvSpPr>
          <p:nvPr/>
        </p:nvSpPr>
        <p:spPr bwMode="auto">
          <a:xfrm>
            <a:off x="2633663" y="5322888"/>
            <a:ext cx="7275512" cy="1001712"/>
          </a:xfrm>
          <a:prstGeom prst="rect">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540671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9"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D679CF4-F164-4EF4-91FF-AC3604378A52}" type="slidenum">
              <a:rPr lang="en-US" altLang="zh-CN" sz="1200" smtClean="0">
                <a:solidFill>
                  <a:schemeClr val="accent4"/>
                </a:solidFill>
                <a:latin typeface="Tahoma" panose="020B0604030504040204" pitchFamily="34" charset="0"/>
              </a:rPr>
              <a:pPr/>
              <a:t>25</a:t>
            </a:fld>
            <a:endParaRPr lang="en-US" altLang="zh-CN" sz="1200" dirty="0">
              <a:solidFill>
                <a:schemeClr val="accent4"/>
              </a:solidFill>
              <a:latin typeface="Tahoma" panose="020B0604030504040204" pitchFamily="34" charset="0"/>
            </a:endParaRPr>
          </a:p>
        </p:txBody>
      </p:sp>
      <p:sp>
        <p:nvSpPr>
          <p:cNvPr id="49155" name="Rectangle 2"/>
          <p:cNvSpPr>
            <a:spLocks noGrp="1" noChangeArrowheads="1"/>
          </p:cNvSpPr>
          <p:nvPr>
            <p:ph type="title" idx="4294967295"/>
          </p:nvPr>
        </p:nvSpPr>
        <p:spPr>
          <a:xfrm>
            <a:off x="1847528" y="203113"/>
            <a:ext cx="2304256" cy="879475"/>
          </a:xfrm>
        </p:spPr>
        <p:txBody>
          <a:bodyPr/>
          <a:lstStyle/>
          <a:p>
            <a:pPr eaLnBrk="1" hangingPunct="1"/>
            <a:r>
              <a:rPr lang="zh-CN" altLang="en-US" sz="4000" dirty="0"/>
              <a:t>物理媒介</a:t>
            </a:r>
            <a:endParaRPr lang="en-US" altLang="zh-CN" dirty="0"/>
          </a:p>
        </p:txBody>
      </p:sp>
      <p:sp>
        <p:nvSpPr>
          <p:cNvPr id="49156" name="Rectangle 3"/>
          <p:cNvSpPr>
            <a:spLocks noGrp="1" noChangeArrowheads="1"/>
          </p:cNvSpPr>
          <p:nvPr>
            <p:ph type="body" sz="half" idx="4294967295"/>
          </p:nvPr>
        </p:nvSpPr>
        <p:spPr>
          <a:xfrm>
            <a:off x="1762921" y="1556792"/>
            <a:ext cx="4322763" cy="4648200"/>
          </a:xfrm>
        </p:spPr>
        <p:txBody>
          <a:bodyPr>
            <a:normAutofit/>
          </a:bodyPr>
          <a:lstStyle/>
          <a:p>
            <a:pPr>
              <a:buFont typeface="Wingdings" panose="05000000000000000000" pitchFamily="2" charset="2"/>
              <a:buChar char="n"/>
            </a:pPr>
            <a:r>
              <a:rPr lang="zh-CN" altLang="en-US" sz="2400" dirty="0">
                <a:solidFill>
                  <a:srgbClr val="CC0000"/>
                </a:solidFill>
                <a:latin typeface="+mn-ea"/>
                <a:ea typeface="+mn-ea"/>
              </a:rPr>
              <a:t>比特</a:t>
            </a:r>
            <a:r>
              <a:rPr lang="en-US" altLang="zh-CN" sz="2400" dirty="0">
                <a:solidFill>
                  <a:srgbClr val="CC0000"/>
                </a:solidFill>
                <a:latin typeface="+mn-ea"/>
                <a:ea typeface="+mn-ea"/>
              </a:rPr>
              <a:t>: </a:t>
            </a:r>
            <a:r>
              <a:rPr lang="zh-CN" altLang="en-US" sz="2400" dirty="0">
                <a:latin typeface="+mn-ea"/>
                <a:ea typeface="+mn-ea"/>
              </a:rPr>
              <a:t>在收发器之间传播</a:t>
            </a:r>
            <a:endParaRPr lang="en-US" altLang="zh-CN" sz="2400" dirty="0">
              <a:solidFill>
                <a:srgbClr val="FF0000"/>
              </a:solidFill>
              <a:latin typeface="+mn-ea"/>
              <a:ea typeface="+mn-ea"/>
            </a:endParaRPr>
          </a:p>
          <a:p>
            <a:pPr>
              <a:buFont typeface="Wingdings" panose="05000000000000000000" pitchFamily="2" charset="2"/>
              <a:buChar char="n"/>
            </a:pPr>
            <a:r>
              <a:rPr lang="zh-CN" altLang="en-US" sz="2400" dirty="0">
                <a:solidFill>
                  <a:srgbClr val="CC0000"/>
                </a:solidFill>
                <a:latin typeface="+mn-ea"/>
                <a:ea typeface="+mn-ea"/>
              </a:rPr>
              <a:t>物理链路</a:t>
            </a:r>
            <a:r>
              <a:rPr lang="en-US" altLang="zh-CN" sz="2400" dirty="0">
                <a:solidFill>
                  <a:srgbClr val="CC0000"/>
                </a:solidFill>
                <a:latin typeface="+mn-ea"/>
                <a:ea typeface="+mn-ea"/>
              </a:rPr>
              <a:t>:</a:t>
            </a:r>
            <a:r>
              <a:rPr lang="en-US" altLang="zh-CN" sz="2400" dirty="0">
                <a:latin typeface="+mn-ea"/>
                <a:ea typeface="+mn-ea"/>
              </a:rPr>
              <a:t> </a:t>
            </a:r>
            <a:r>
              <a:rPr lang="zh-CN" altLang="en-US" sz="2400" dirty="0">
                <a:latin typeface="+mn-ea"/>
                <a:ea typeface="+mn-ea"/>
              </a:rPr>
              <a:t>位于收发器之间</a:t>
            </a:r>
            <a:endParaRPr lang="en-US" altLang="zh-CN" sz="2400" dirty="0">
              <a:latin typeface="+mn-ea"/>
              <a:ea typeface="+mn-ea"/>
            </a:endParaRPr>
          </a:p>
          <a:p>
            <a:pPr>
              <a:buFont typeface="Wingdings" panose="05000000000000000000" pitchFamily="2" charset="2"/>
              <a:buChar char="n"/>
            </a:pPr>
            <a:r>
              <a:rPr lang="zh-CN" altLang="en-US" sz="2400" dirty="0">
                <a:solidFill>
                  <a:srgbClr val="CC0000"/>
                </a:solidFill>
                <a:latin typeface="+mn-ea"/>
                <a:ea typeface="+mn-ea"/>
              </a:rPr>
              <a:t>导向媒介</a:t>
            </a:r>
            <a:r>
              <a:rPr lang="en-US" altLang="zh-CN" sz="2400" dirty="0">
                <a:solidFill>
                  <a:srgbClr val="CC0000"/>
                </a:solidFill>
                <a:latin typeface="+mn-ea"/>
                <a:ea typeface="+mn-ea"/>
              </a:rPr>
              <a:t>: </a:t>
            </a:r>
          </a:p>
          <a:p>
            <a:pPr marL="682625" lvl="1" indent="-225425"/>
            <a:r>
              <a:rPr lang="zh-CN" altLang="en-US" dirty="0">
                <a:latin typeface="+mn-ea"/>
                <a:ea typeface="+mn-ea"/>
              </a:rPr>
              <a:t>信号在实体媒介中传播</a:t>
            </a:r>
            <a:r>
              <a:rPr lang="en-US" altLang="zh-CN" dirty="0">
                <a:latin typeface="+mn-ea"/>
                <a:ea typeface="+mn-ea"/>
              </a:rPr>
              <a:t>: </a:t>
            </a:r>
            <a:r>
              <a:rPr lang="zh-CN" altLang="en-US" dirty="0">
                <a:latin typeface="+mn-ea"/>
                <a:ea typeface="+mn-ea"/>
              </a:rPr>
              <a:t>铜线</a:t>
            </a:r>
            <a:r>
              <a:rPr lang="en-US" altLang="zh-CN" dirty="0">
                <a:latin typeface="+mn-ea"/>
                <a:ea typeface="+mn-ea"/>
              </a:rPr>
              <a:t>, </a:t>
            </a:r>
            <a:r>
              <a:rPr lang="zh-CN" altLang="en-US" dirty="0">
                <a:latin typeface="+mn-ea"/>
                <a:ea typeface="+mn-ea"/>
              </a:rPr>
              <a:t>光纤</a:t>
            </a:r>
            <a:r>
              <a:rPr lang="en-US" altLang="zh-CN" dirty="0">
                <a:latin typeface="+mn-ea"/>
                <a:ea typeface="+mn-ea"/>
              </a:rPr>
              <a:t>, </a:t>
            </a:r>
            <a:r>
              <a:rPr lang="zh-CN" altLang="en-US" dirty="0">
                <a:latin typeface="+mn-ea"/>
                <a:ea typeface="+mn-ea"/>
              </a:rPr>
              <a:t>同轴电缆</a:t>
            </a:r>
            <a:endParaRPr lang="en-US" altLang="zh-CN" dirty="0">
              <a:latin typeface="+mn-ea"/>
              <a:ea typeface="+mn-ea"/>
            </a:endParaRPr>
          </a:p>
          <a:p>
            <a:pPr>
              <a:buFont typeface="Wingdings" panose="05000000000000000000" pitchFamily="2" charset="2"/>
              <a:buChar char="n"/>
            </a:pPr>
            <a:r>
              <a:rPr lang="zh-CN" altLang="en-US" sz="2400" dirty="0">
                <a:solidFill>
                  <a:srgbClr val="CC0000"/>
                </a:solidFill>
                <a:latin typeface="+mn-ea"/>
                <a:ea typeface="+mn-ea"/>
              </a:rPr>
              <a:t>非导向媒介</a:t>
            </a:r>
            <a:r>
              <a:rPr lang="en-US" altLang="zh-CN" sz="2400" dirty="0">
                <a:solidFill>
                  <a:srgbClr val="CC0000"/>
                </a:solidFill>
                <a:latin typeface="+mn-ea"/>
                <a:ea typeface="+mn-ea"/>
              </a:rPr>
              <a:t>:</a:t>
            </a:r>
            <a:r>
              <a:rPr lang="en-US" altLang="zh-CN" sz="2400" dirty="0">
                <a:latin typeface="+mn-ea"/>
                <a:ea typeface="+mn-ea"/>
              </a:rPr>
              <a:t> </a:t>
            </a:r>
          </a:p>
          <a:p>
            <a:pPr marL="682625" lvl="1" indent="-225425"/>
            <a:r>
              <a:rPr lang="zh-CN" altLang="en-US" dirty="0">
                <a:latin typeface="+mn-ea"/>
                <a:ea typeface="+mn-ea"/>
              </a:rPr>
              <a:t>信号自由传输</a:t>
            </a:r>
            <a:r>
              <a:rPr lang="en-US" altLang="zh-CN" dirty="0">
                <a:latin typeface="+mn-ea"/>
                <a:ea typeface="+mn-ea"/>
              </a:rPr>
              <a:t>, </a:t>
            </a:r>
            <a:r>
              <a:rPr lang="zh-CN" altLang="en-US" dirty="0">
                <a:latin typeface="+mn-ea"/>
                <a:ea typeface="+mn-ea"/>
              </a:rPr>
              <a:t>例如无线电</a:t>
            </a:r>
            <a:endParaRPr lang="en-US" altLang="zh-CN" dirty="0">
              <a:latin typeface="+mn-ea"/>
              <a:ea typeface="+mn-ea"/>
            </a:endParaRPr>
          </a:p>
        </p:txBody>
      </p:sp>
      <p:sp>
        <p:nvSpPr>
          <p:cNvPr id="62469" name="Rectangle 4"/>
          <p:cNvSpPr>
            <a:spLocks noGrp="1" noChangeArrowheads="1"/>
          </p:cNvSpPr>
          <p:nvPr>
            <p:ph type="body" sz="half" idx="4294967295"/>
          </p:nvPr>
        </p:nvSpPr>
        <p:spPr>
          <a:xfrm>
            <a:off x="6960096" y="1556792"/>
            <a:ext cx="3810000" cy="3346450"/>
          </a:xfrm>
        </p:spPr>
        <p:txBody>
          <a:bodyPr/>
          <a:lstStyle/>
          <a:p>
            <a:pPr eaLnBrk="1" hangingPunct="1">
              <a:buFont typeface="Wingdings" charset="0"/>
              <a:buNone/>
              <a:defRPr/>
            </a:pPr>
            <a:r>
              <a:rPr lang="zh-CN" altLang="en-US" sz="2400" i="1" dirty="0">
                <a:solidFill>
                  <a:srgbClr val="CC0000"/>
                </a:solidFill>
                <a:latin typeface="+mn-ea"/>
                <a:ea typeface="+mn-ea"/>
              </a:rPr>
              <a:t>双绞线</a:t>
            </a:r>
            <a:endParaRPr lang="en-US" sz="2400" i="1" dirty="0">
              <a:latin typeface="+mn-ea"/>
              <a:ea typeface="+mn-ea"/>
            </a:endParaRPr>
          </a:p>
          <a:p>
            <a:pPr>
              <a:buFont typeface="Wingdings" panose="05000000000000000000" pitchFamily="2" charset="2"/>
              <a:buChar char="n"/>
              <a:defRPr/>
            </a:pPr>
            <a:r>
              <a:rPr lang="zh-CN" altLang="en-US" sz="2400" dirty="0">
                <a:latin typeface="+mn-ea"/>
                <a:ea typeface="+mn-ea"/>
              </a:rPr>
              <a:t>互相绝缘的铜线对</a:t>
            </a:r>
            <a:endParaRPr lang="en-US" sz="2400" dirty="0">
              <a:latin typeface="+mn-ea"/>
              <a:ea typeface="+mn-ea"/>
            </a:endParaRPr>
          </a:p>
          <a:p>
            <a:pPr marL="682625" lvl="1" indent="-225425">
              <a:defRPr/>
            </a:pPr>
            <a:r>
              <a:rPr lang="zh-CN" altLang="en-US" sz="2200" dirty="0">
                <a:latin typeface="+mn-ea"/>
                <a:ea typeface="+mn-ea"/>
              </a:rPr>
              <a:t>五类</a:t>
            </a:r>
            <a:r>
              <a:rPr lang="en-US" sz="2200" dirty="0">
                <a:latin typeface="+mn-ea"/>
                <a:ea typeface="+mn-ea"/>
              </a:rPr>
              <a:t>: 100 Mbps, 1 Gbps </a:t>
            </a:r>
            <a:r>
              <a:rPr lang="zh-CN" altLang="en-US" sz="2200" dirty="0">
                <a:latin typeface="+mn-ea"/>
                <a:ea typeface="+mn-ea"/>
              </a:rPr>
              <a:t>以太网</a:t>
            </a:r>
            <a:endParaRPr lang="en-US" sz="2200" dirty="0">
              <a:latin typeface="+mn-ea"/>
              <a:ea typeface="+mn-ea"/>
            </a:endParaRPr>
          </a:p>
          <a:p>
            <a:pPr marL="682625" lvl="1" indent="-225425">
              <a:defRPr/>
            </a:pPr>
            <a:r>
              <a:rPr lang="zh-CN" altLang="en-US" sz="2200" dirty="0">
                <a:latin typeface="+mn-ea"/>
                <a:ea typeface="+mn-ea"/>
              </a:rPr>
              <a:t>六类</a:t>
            </a:r>
            <a:r>
              <a:rPr lang="en-US" sz="2200" dirty="0">
                <a:latin typeface="+mn-ea"/>
                <a:ea typeface="+mn-ea"/>
              </a:rPr>
              <a:t>: 10Gbps</a:t>
            </a:r>
          </a:p>
        </p:txBody>
      </p:sp>
      <p:pic>
        <p:nvPicPr>
          <p:cNvPr id="49154" name="Picture 11"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7528" y="947738"/>
            <a:ext cx="2227287" cy="13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453" y="4221088"/>
            <a:ext cx="2276475"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4272072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8"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D67C3C7-986C-4D7C-90DB-71401B9DFB01}" type="slidenum">
              <a:rPr lang="en-US" altLang="zh-CN" sz="1200" smtClean="0">
                <a:solidFill>
                  <a:schemeClr val="accent4"/>
                </a:solidFill>
                <a:latin typeface="Tahoma" panose="020B0604030504040204" pitchFamily="34" charset="0"/>
              </a:rPr>
              <a:pPr/>
              <a:t>26</a:t>
            </a:fld>
            <a:endParaRPr lang="en-US" altLang="zh-CN" sz="1200" dirty="0">
              <a:solidFill>
                <a:schemeClr val="accent4"/>
              </a:solidFill>
              <a:latin typeface="Tahoma" panose="020B0604030504040204" pitchFamily="34" charset="0"/>
            </a:endParaRPr>
          </a:p>
        </p:txBody>
      </p:sp>
      <p:sp>
        <p:nvSpPr>
          <p:cNvPr id="51204" name="Rectangle 2"/>
          <p:cNvSpPr>
            <a:spLocks noGrp="1" noChangeArrowheads="1"/>
          </p:cNvSpPr>
          <p:nvPr>
            <p:ph type="title" idx="4294967295"/>
          </p:nvPr>
        </p:nvSpPr>
        <p:spPr>
          <a:xfrm>
            <a:off x="1860551" y="128588"/>
            <a:ext cx="5747617" cy="879475"/>
          </a:xfrm>
        </p:spPr>
        <p:txBody>
          <a:bodyPr>
            <a:normAutofit/>
          </a:bodyPr>
          <a:lstStyle/>
          <a:p>
            <a:pPr algn="ctr" eaLnBrk="1" hangingPunct="1"/>
            <a:r>
              <a:rPr lang="zh-CN" altLang="en-US" sz="3600" dirty="0"/>
              <a:t>物理媒介</a:t>
            </a:r>
            <a:r>
              <a:rPr lang="en-US" altLang="zh-CN" sz="3600" dirty="0"/>
              <a:t>: </a:t>
            </a:r>
            <a:r>
              <a:rPr lang="zh-CN" altLang="en-US" sz="3600" dirty="0"/>
              <a:t>同轴电缆</a:t>
            </a:r>
            <a:r>
              <a:rPr lang="en-US" altLang="zh-CN" sz="3600" dirty="0"/>
              <a:t>, </a:t>
            </a:r>
            <a:r>
              <a:rPr lang="zh-CN" altLang="en-US" sz="3600" dirty="0"/>
              <a:t>光纤</a:t>
            </a:r>
            <a:endParaRPr lang="en-US" altLang="zh-CN" dirty="0"/>
          </a:p>
        </p:txBody>
      </p:sp>
      <p:sp>
        <p:nvSpPr>
          <p:cNvPr id="64517" name="Rectangle 3"/>
          <p:cNvSpPr>
            <a:spLocks noGrp="1" noChangeArrowheads="1"/>
          </p:cNvSpPr>
          <p:nvPr>
            <p:ph type="body" sz="half" idx="4294967295"/>
          </p:nvPr>
        </p:nvSpPr>
        <p:spPr>
          <a:xfrm>
            <a:off x="1775520" y="1346664"/>
            <a:ext cx="3962400" cy="4327525"/>
          </a:xfrm>
        </p:spPr>
        <p:txBody>
          <a:bodyPr/>
          <a:lstStyle/>
          <a:p>
            <a:pPr eaLnBrk="1" hangingPunct="1">
              <a:buFont typeface="Wingdings" charset="0"/>
              <a:buNone/>
              <a:defRPr/>
            </a:pPr>
            <a:r>
              <a:rPr lang="zh-CN" altLang="en-US" i="1" dirty="0">
                <a:solidFill>
                  <a:srgbClr val="CC0000"/>
                </a:solidFill>
                <a:latin typeface="+mn-ea"/>
                <a:ea typeface="+mn-ea"/>
              </a:rPr>
              <a:t>同轴电缆</a:t>
            </a:r>
            <a:r>
              <a:rPr lang="en-US" i="1" dirty="0">
                <a:solidFill>
                  <a:srgbClr val="CC0000"/>
                </a:solidFill>
                <a:latin typeface="+mn-ea"/>
                <a:ea typeface="+mn-ea"/>
              </a:rPr>
              <a:t>:</a:t>
            </a:r>
            <a:endParaRPr lang="en-US" sz="2400" i="1" dirty="0">
              <a:solidFill>
                <a:srgbClr val="CC0000"/>
              </a:solidFill>
              <a:latin typeface="+mn-ea"/>
              <a:ea typeface="+mn-ea"/>
            </a:endParaRPr>
          </a:p>
          <a:p>
            <a:pPr marL="287338" indent="-287338">
              <a:buFont typeface="Wingdings" charset="2"/>
              <a:buChar char="§"/>
              <a:defRPr/>
            </a:pPr>
            <a:r>
              <a:rPr lang="zh-CN" altLang="en-US" sz="2400" dirty="0">
                <a:latin typeface="+mn-ea"/>
                <a:ea typeface="+mn-ea"/>
              </a:rPr>
              <a:t>两个同心铜导体</a:t>
            </a:r>
            <a:endParaRPr lang="en-US" sz="2400" dirty="0">
              <a:latin typeface="+mn-ea"/>
              <a:ea typeface="+mn-ea"/>
            </a:endParaRPr>
          </a:p>
          <a:p>
            <a:pPr marL="287338" indent="-287338">
              <a:buFont typeface="Wingdings" charset="2"/>
              <a:buChar char="§"/>
              <a:defRPr/>
            </a:pPr>
            <a:r>
              <a:rPr lang="zh-CN" altLang="en-US" sz="2400" dirty="0">
                <a:latin typeface="+mn-ea"/>
                <a:ea typeface="+mn-ea"/>
              </a:rPr>
              <a:t>双向</a:t>
            </a:r>
            <a:endParaRPr lang="en-US" sz="2400" dirty="0">
              <a:latin typeface="+mn-ea"/>
              <a:ea typeface="+mn-ea"/>
            </a:endParaRPr>
          </a:p>
          <a:p>
            <a:pPr marL="287338" indent="-287338">
              <a:buFont typeface="Wingdings" charset="2"/>
              <a:buChar char="§"/>
              <a:defRPr/>
            </a:pPr>
            <a:r>
              <a:rPr lang="zh-CN" altLang="en-US" sz="2400" dirty="0">
                <a:latin typeface="+mn-ea"/>
                <a:ea typeface="+mn-ea"/>
              </a:rPr>
              <a:t>宽频带</a:t>
            </a:r>
            <a:r>
              <a:rPr lang="en-US" sz="2400" dirty="0">
                <a:latin typeface="+mn-ea"/>
                <a:ea typeface="+mn-ea"/>
              </a:rPr>
              <a:t>:</a:t>
            </a:r>
          </a:p>
          <a:p>
            <a:pPr marL="800100" lvl="1" indent="-342900">
              <a:lnSpc>
                <a:spcPct val="85000"/>
              </a:lnSpc>
              <a:buClr>
                <a:srgbClr val="000099"/>
              </a:buClr>
              <a:buFont typeface="Comic Sans MS" panose="030F0702030302020204" pitchFamily="66" charset="0"/>
              <a:buChar char="­"/>
              <a:defRPr/>
            </a:pPr>
            <a:r>
              <a:rPr lang="zh-CN" altLang="en-US" sz="2000" dirty="0">
                <a:latin typeface="+mn-ea"/>
                <a:ea typeface="+mn-ea"/>
              </a:rPr>
              <a:t>有线多通道</a:t>
            </a:r>
            <a:endParaRPr lang="en-US" sz="2000" dirty="0">
              <a:latin typeface="+mn-ea"/>
              <a:ea typeface="+mn-ea"/>
            </a:endParaRPr>
          </a:p>
          <a:p>
            <a:pPr marL="800100" lvl="1" indent="-342900">
              <a:lnSpc>
                <a:spcPct val="85000"/>
              </a:lnSpc>
              <a:buClr>
                <a:srgbClr val="000099"/>
              </a:buClr>
              <a:buFont typeface="Comic Sans MS" panose="030F0702030302020204" pitchFamily="66" charset="0"/>
              <a:buChar char="­"/>
              <a:defRPr/>
            </a:pPr>
            <a:r>
              <a:rPr lang="en-US" sz="2000" dirty="0">
                <a:latin typeface="+mn-ea"/>
                <a:ea typeface="+mn-ea"/>
              </a:rPr>
              <a:t>HFC</a:t>
            </a:r>
          </a:p>
        </p:txBody>
      </p:sp>
      <p:pic>
        <p:nvPicPr>
          <p:cNvPr id="51202" name="Picture 6" descr="f-pi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951" y="4899025"/>
            <a:ext cx="23717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12"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0551" y="857250"/>
            <a:ext cx="574761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4" descr="coa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770" y="4356100"/>
            <a:ext cx="25019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Rectangle 5"/>
          <p:cNvSpPr>
            <a:spLocks noChangeArrowheads="1"/>
          </p:cNvSpPr>
          <p:nvPr/>
        </p:nvSpPr>
        <p:spPr bwMode="auto">
          <a:xfrm>
            <a:off x="6191250" y="1317626"/>
            <a:ext cx="4945310" cy="4124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zh-CN" altLang="en-US" sz="2800" i="1" dirty="0">
                <a:solidFill>
                  <a:srgbClr val="CC0000"/>
                </a:solidFill>
                <a:latin typeface="+mn-ea"/>
                <a:ea typeface="+mn-ea"/>
              </a:rPr>
              <a:t>光缆</a:t>
            </a:r>
            <a:r>
              <a:rPr lang="en-US" altLang="zh-CN" sz="2800" i="1" dirty="0">
                <a:solidFill>
                  <a:srgbClr val="CC0000"/>
                </a:solidFill>
                <a:latin typeface="+mn-ea"/>
                <a:ea typeface="+mn-ea"/>
              </a:rPr>
              <a:t>:</a:t>
            </a:r>
            <a:endParaRPr lang="en-US" altLang="zh-CN" i="1" dirty="0">
              <a:solidFill>
                <a:srgbClr val="CC0000"/>
              </a:solidFill>
              <a:latin typeface="+mn-ea"/>
              <a:ea typeface="+mn-ea"/>
            </a:endParaRPr>
          </a:p>
          <a:p>
            <a:pPr>
              <a:lnSpc>
                <a:spcPct val="85000"/>
              </a:lnSpc>
              <a:spcBef>
                <a:spcPct val="20000"/>
              </a:spcBef>
              <a:buClr>
                <a:srgbClr val="000099"/>
              </a:buClr>
              <a:buSzPct val="100000"/>
              <a:buFont typeface="Wingdings" panose="05000000000000000000" pitchFamily="2" charset="2"/>
              <a:buChar char="§"/>
            </a:pPr>
            <a:r>
              <a:rPr lang="zh-CN" altLang="en-US" dirty="0">
                <a:solidFill>
                  <a:srgbClr val="000099"/>
                </a:solidFill>
                <a:latin typeface="+mn-ea"/>
                <a:ea typeface="+mn-ea"/>
              </a:rPr>
              <a:t>玻璃光纤传输光脉冲，每个脉冲</a:t>
            </a:r>
            <a:r>
              <a:rPr lang="en-US" altLang="zh-CN" dirty="0">
                <a:solidFill>
                  <a:srgbClr val="000099"/>
                </a:solidFill>
                <a:latin typeface="+mn-ea"/>
                <a:ea typeface="+mn-ea"/>
              </a:rPr>
              <a:t>1</a:t>
            </a:r>
            <a:r>
              <a:rPr lang="zh-CN" altLang="en-US" dirty="0">
                <a:solidFill>
                  <a:srgbClr val="000099"/>
                </a:solidFill>
                <a:latin typeface="+mn-ea"/>
                <a:ea typeface="+mn-ea"/>
              </a:rPr>
              <a:t>比特</a:t>
            </a:r>
            <a:endParaRPr lang="en-US" altLang="zh-CN" dirty="0">
              <a:solidFill>
                <a:srgbClr val="000099"/>
              </a:solidFill>
              <a:latin typeface="+mn-ea"/>
              <a:ea typeface="+mn-ea"/>
            </a:endParaRPr>
          </a:p>
          <a:p>
            <a:pPr>
              <a:lnSpc>
                <a:spcPct val="85000"/>
              </a:lnSpc>
              <a:spcBef>
                <a:spcPct val="20000"/>
              </a:spcBef>
              <a:buClr>
                <a:srgbClr val="000099"/>
              </a:buClr>
              <a:buSzPct val="100000"/>
              <a:buFont typeface="Wingdings" panose="05000000000000000000" pitchFamily="2" charset="2"/>
              <a:buChar char="§"/>
            </a:pPr>
            <a:r>
              <a:rPr lang="zh-CN" altLang="en-US" dirty="0">
                <a:solidFill>
                  <a:srgbClr val="000099"/>
                </a:solidFill>
                <a:latin typeface="+mn-ea"/>
                <a:ea typeface="+mn-ea"/>
              </a:rPr>
              <a:t>高速运行</a:t>
            </a:r>
            <a:r>
              <a:rPr lang="en-US" altLang="zh-CN" dirty="0">
                <a:solidFill>
                  <a:srgbClr val="000099"/>
                </a:solidFill>
                <a:latin typeface="+mn-ea"/>
                <a:ea typeface="+mn-ea"/>
              </a:rPr>
              <a:t>:</a:t>
            </a:r>
          </a:p>
          <a:p>
            <a:pPr marL="800100" lvl="1"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点对点传输速度高</a:t>
            </a:r>
            <a:r>
              <a:rPr lang="en-US" altLang="zh-CN" sz="2000" dirty="0">
                <a:solidFill>
                  <a:srgbClr val="000099"/>
                </a:solidFill>
                <a:latin typeface="+mn-ea"/>
                <a:ea typeface="+mn-ea"/>
              </a:rPr>
              <a:t> (</a:t>
            </a:r>
            <a:r>
              <a:rPr lang="zh-CN" altLang="en-US" sz="2000" dirty="0">
                <a:solidFill>
                  <a:srgbClr val="000099"/>
                </a:solidFill>
                <a:latin typeface="+mn-ea"/>
                <a:ea typeface="+mn-ea"/>
              </a:rPr>
              <a:t>例如可到</a:t>
            </a:r>
            <a:r>
              <a:rPr lang="en-US" altLang="zh-CN" sz="2000" dirty="0">
                <a:solidFill>
                  <a:srgbClr val="000099"/>
                </a:solidFill>
                <a:latin typeface="+mn-ea"/>
                <a:ea typeface="+mn-ea"/>
              </a:rPr>
              <a:t>10</a:t>
            </a:r>
            <a:r>
              <a:rPr lang="en-US" altLang="ja-JP" sz="2000" dirty="0">
                <a:solidFill>
                  <a:srgbClr val="000099"/>
                </a:solidFill>
                <a:latin typeface="+mn-ea"/>
                <a:ea typeface="+mn-ea"/>
              </a:rPr>
              <a:t>-100 Gbps </a:t>
            </a:r>
            <a:r>
              <a:rPr lang="zh-CN" altLang="en-US" sz="2000" dirty="0">
                <a:solidFill>
                  <a:srgbClr val="000099"/>
                </a:solidFill>
                <a:latin typeface="+mn-ea"/>
                <a:ea typeface="+mn-ea"/>
              </a:rPr>
              <a:t>传输速率</a:t>
            </a:r>
            <a:r>
              <a:rPr lang="en-US" altLang="ja-JP" sz="2000" dirty="0">
                <a:solidFill>
                  <a:srgbClr val="000099"/>
                </a:solidFill>
                <a:latin typeface="+mn-ea"/>
                <a:ea typeface="+mn-ea"/>
              </a:rPr>
              <a:t>)</a:t>
            </a:r>
          </a:p>
          <a:p>
            <a:pPr>
              <a:lnSpc>
                <a:spcPct val="85000"/>
              </a:lnSpc>
              <a:spcBef>
                <a:spcPct val="20000"/>
              </a:spcBef>
              <a:buClr>
                <a:srgbClr val="000099"/>
              </a:buClr>
              <a:buSzPct val="100000"/>
              <a:buFont typeface="Wingdings" panose="05000000000000000000" pitchFamily="2" charset="2"/>
              <a:buChar char="§"/>
            </a:pPr>
            <a:r>
              <a:rPr lang="zh-CN" altLang="en-US" dirty="0">
                <a:solidFill>
                  <a:srgbClr val="000099"/>
                </a:solidFill>
                <a:latin typeface="+mn-ea"/>
                <a:ea typeface="+mn-ea"/>
              </a:rPr>
              <a:t>低错误率</a:t>
            </a:r>
            <a:r>
              <a:rPr lang="en-US" altLang="zh-CN" dirty="0">
                <a:solidFill>
                  <a:srgbClr val="000099"/>
                </a:solidFill>
                <a:latin typeface="+mn-ea"/>
                <a:ea typeface="+mn-ea"/>
              </a:rPr>
              <a:t>: </a:t>
            </a:r>
          </a:p>
          <a:p>
            <a:pPr marL="800100" lvl="1"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中继间隔远</a:t>
            </a:r>
            <a:r>
              <a:rPr lang="en-US" altLang="zh-CN" sz="2000" dirty="0">
                <a:solidFill>
                  <a:srgbClr val="000099"/>
                </a:solidFill>
                <a:latin typeface="+mn-ea"/>
                <a:ea typeface="+mn-ea"/>
              </a:rPr>
              <a:t> </a:t>
            </a:r>
          </a:p>
          <a:p>
            <a:pPr marL="800100" lvl="1"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对电磁噪声免疫</a:t>
            </a:r>
            <a:endParaRPr lang="en-US" altLang="zh-CN" sz="2000" dirty="0">
              <a:solidFill>
                <a:srgbClr val="000099"/>
              </a:solidFill>
              <a:latin typeface="+mn-ea"/>
              <a:ea typeface="+mn-ea"/>
            </a:endParaRPr>
          </a:p>
        </p:txBody>
      </p:sp>
      <p:sp>
        <p:nvSpPr>
          <p:cNvPr id="1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574820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893EF2F-E4C0-45D5-8C79-F5161D393C66}" type="slidenum">
              <a:rPr lang="en-US" altLang="zh-CN" sz="1200" smtClean="0">
                <a:solidFill>
                  <a:schemeClr val="accent4"/>
                </a:solidFill>
                <a:latin typeface="Tahoma" panose="020B0604030504040204" pitchFamily="34" charset="0"/>
              </a:rPr>
              <a:pPr/>
              <a:t>27</a:t>
            </a:fld>
            <a:endParaRPr lang="en-US" altLang="zh-CN" sz="1200" dirty="0">
              <a:solidFill>
                <a:schemeClr val="accent4"/>
              </a:solidFill>
              <a:latin typeface="Tahoma" panose="020B0604030504040204" pitchFamily="34" charset="0"/>
            </a:endParaRPr>
          </a:p>
        </p:txBody>
      </p:sp>
      <p:sp>
        <p:nvSpPr>
          <p:cNvPr id="53251" name="Rectangle 2"/>
          <p:cNvSpPr>
            <a:spLocks noGrp="1" noChangeArrowheads="1"/>
          </p:cNvSpPr>
          <p:nvPr>
            <p:ph type="title" idx="4294967295"/>
          </p:nvPr>
        </p:nvSpPr>
        <p:spPr>
          <a:xfrm>
            <a:off x="1487488" y="-103980"/>
            <a:ext cx="3888432" cy="1143000"/>
          </a:xfrm>
        </p:spPr>
        <p:txBody>
          <a:bodyPr/>
          <a:lstStyle/>
          <a:p>
            <a:pPr algn="ctr" eaLnBrk="1" hangingPunct="1"/>
            <a:r>
              <a:rPr lang="zh-CN" altLang="en-US" sz="3600" dirty="0">
                <a:latin typeface="+mj-ea"/>
                <a:ea typeface="+mj-ea"/>
              </a:rPr>
              <a:t>物理媒介</a:t>
            </a:r>
            <a:r>
              <a:rPr lang="en-US" altLang="zh-CN" sz="3600" dirty="0">
                <a:latin typeface="+mj-ea"/>
                <a:ea typeface="+mj-ea"/>
              </a:rPr>
              <a:t>: </a:t>
            </a:r>
            <a:r>
              <a:rPr lang="zh-CN" altLang="en-US" sz="3600" dirty="0">
                <a:latin typeface="+mj-ea"/>
                <a:ea typeface="+mj-ea"/>
              </a:rPr>
              <a:t>无线电</a:t>
            </a:r>
            <a:endParaRPr lang="en-US" altLang="zh-CN" dirty="0">
              <a:latin typeface="+mj-ea"/>
              <a:ea typeface="+mj-ea"/>
            </a:endParaRPr>
          </a:p>
        </p:txBody>
      </p:sp>
      <p:sp>
        <p:nvSpPr>
          <p:cNvPr id="53252" name="Rectangle 3"/>
          <p:cNvSpPr>
            <a:spLocks noGrp="1" noChangeArrowheads="1"/>
          </p:cNvSpPr>
          <p:nvPr>
            <p:ph type="body" sz="half" idx="4294967295"/>
          </p:nvPr>
        </p:nvSpPr>
        <p:spPr>
          <a:xfrm>
            <a:off x="1415480" y="1340768"/>
            <a:ext cx="4248472" cy="4876800"/>
          </a:xfrm>
        </p:spPr>
        <p:txBody>
          <a:bodyPr/>
          <a:lstStyle/>
          <a:p>
            <a:pPr>
              <a:buFont typeface="Wingdings" panose="05000000000000000000" pitchFamily="2" charset="2"/>
              <a:buChar char="n"/>
            </a:pPr>
            <a:r>
              <a:rPr lang="zh-CN" altLang="en-US" sz="2400" dirty="0">
                <a:latin typeface="+mn-ea"/>
                <a:ea typeface="+mn-ea"/>
              </a:rPr>
              <a:t>信号由电磁波谱携带</a:t>
            </a:r>
            <a:endParaRPr lang="en-US" altLang="zh-CN" sz="2400" dirty="0">
              <a:latin typeface="+mn-ea"/>
              <a:ea typeface="+mn-ea"/>
            </a:endParaRPr>
          </a:p>
          <a:p>
            <a:pPr>
              <a:buFont typeface="Wingdings" panose="05000000000000000000" pitchFamily="2" charset="2"/>
              <a:buChar char="n"/>
            </a:pPr>
            <a:r>
              <a:rPr lang="zh-CN" altLang="en-US" sz="2400" dirty="0">
                <a:latin typeface="+mn-ea"/>
                <a:ea typeface="+mn-ea"/>
              </a:rPr>
              <a:t>无物理的</a:t>
            </a:r>
            <a:r>
              <a:rPr lang="en-US" altLang="zh-CN" sz="2400" dirty="0">
                <a:latin typeface="+mn-ea"/>
                <a:ea typeface="+mn-ea"/>
              </a:rPr>
              <a:t>"</a:t>
            </a:r>
            <a:r>
              <a:rPr lang="zh-CN" altLang="en-US" sz="2400" dirty="0">
                <a:latin typeface="+mn-ea"/>
                <a:ea typeface="+mn-ea"/>
              </a:rPr>
              <a:t>线</a:t>
            </a:r>
            <a:r>
              <a:rPr lang="en-US" altLang="zh-CN" sz="2400" dirty="0">
                <a:latin typeface="+mn-ea"/>
                <a:ea typeface="+mn-ea"/>
              </a:rPr>
              <a:t>"</a:t>
            </a:r>
            <a:endParaRPr lang="en-US" altLang="ja-JP" sz="2400" dirty="0">
              <a:latin typeface="+mn-ea"/>
              <a:ea typeface="+mn-ea"/>
            </a:endParaRPr>
          </a:p>
          <a:p>
            <a:pPr>
              <a:buFont typeface="Wingdings" panose="05000000000000000000" pitchFamily="2" charset="2"/>
              <a:buChar char="n"/>
            </a:pPr>
            <a:r>
              <a:rPr lang="zh-CN" altLang="en-US" sz="2400" dirty="0">
                <a:latin typeface="+mn-ea"/>
                <a:ea typeface="+mn-ea"/>
              </a:rPr>
              <a:t>双向</a:t>
            </a:r>
            <a:endParaRPr lang="en-US" altLang="zh-CN" sz="2400" dirty="0">
              <a:latin typeface="+mn-ea"/>
              <a:ea typeface="+mn-ea"/>
            </a:endParaRPr>
          </a:p>
          <a:p>
            <a:pPr>
              <a:buFont typeface="Wingdings" panose="05000000000000000000" pitchFamily="2" charset="2"/>
              <a:buChar char="n"/>
            </a:pPr>
            <a:r>
              <a:rPr lang="zh-CN" altLang="en-US" sz="2400" dirty="0">
                <a:latin typeface="+mn-ea"/>
                <a:ea typeface="+mn-ea"/>
              </a:rPr>
              <a:t>传播环境影响</a:t>
            </a:r>
            <a:r>
              <a:rPr lang="en-US" altLang="zh-CN" sz="2400" dirty="0">
                <a:latin typeface="+mn-ea"/>
                <a:ea typeface="+mn-ea"/>
              </a:rPr>
              <a:t>:</a:t>
            </a:r>
          </a:p>
          <a:p>
            <a:pPr marL="682625" lvl="1" indent="-225425"/>
            <a:r>
              <a:rPr lang="zh-CN" altLang="en-US" dirty="0">
                <a:latin typeface="+mn-ea"/>
                <a:ea typeface="+mn-ea"/>
              </a:rPr>
              <a:t>反射</a:t>
            </a:r>
            <a:r>
              <a:rPr lang="en-US" altLang="zh-CN" dirty="0">
                <a:latin typeface="+mn-ea"/>
                <a:ea typeface="+mn-ea"/>
              </a:rPr>
              <a:t> </a:t>
            </a:r>
          </a:p>
          <a:p>
            <a:pPr marL="682625" lvl="1" indent="-225425"/>
            <a:r>
              <a:rPr lang="zh-CN" altLang="en-US" dirty="0">
                <a:latin typeface="+mn-ea"/>
                <a:ea typeface="+mn-ea"/>
              </a:rPr>
              <a:t>物体阻挡</a:t>
            </a:r>
            <a:endParaRPr lang="en-US" altLang="zh-CN" dirty="0">
              <a:latin typeface="+mn-ea"/>
              <a:ea typeface="+mn-ea"/>
            </a:endParaRPr>
          </a:p>
          <a:p>
            <a:pPr marL="682625" lvl="1" indent="-225425"/>
            <a:r>
              <a:rPr lang="zh-CN" altLang="en-US" dirty="0">
                <a:latin typeface="+mn-ea"/>
                <a:ea typeface="+mn-ea"/>
              </a:rPr>
              <a:t>干涉</a:t>
            </a:r>
            <a:endParaRPr lang="en-US" altLang="zh-CN" dirty="0">
              <a:latin typeface="+mn-ea"/>
              <a:ea typeface="+mn-ea"/>
            </a:endParaRPr>
          </a:p>
        </p:txBody>
      </p:sp>
      <p:pic>
        <p:nvPicPr>
          <p:cNvPr id="53250"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497" y="764704"/>
            <a:ext cx="3816424"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Rectangle 4"/>
          <p:cNvSpPr>
            <a:spLocks noChangeArrowheads="1"/>
          </p:cNvSpPr>
          <p:nvPr/>
        </p:nvSpPr>
        <p:spPr bwMode="auto">
          <a:xfrm>
            <a:off x="6210300" y="1238251"/>
            <a:ext cx="4782244" cy="42789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accent2"/>
              </a:buClr>
              <a:buSzPct val="85000"/>
              <a:defRPr/>
            </a:pPr>
            <a:r>
              <a:rPr lang="zh-CN" altLang="en-US" sz="2800" dirty="0">
                <a:solidFill>
                  <a:srgbClr val="CC0000"/>
                </a:solidFill>
                <a:latin typeface="+mn-ea"/>
                <a:cs typeface="ＭＳ Ｐゴシック" charset="0"/>
              </a:rPr>
              <a:t>无线连接类型</a:t>
            </a:r>
            <a:r>
              <a:rPr lang="en-US" sz="2800" i="1" dirty="0">
                <a:solidFill>
                  <a:srgbClr val="CC0000"/>
                </a:solidFill>
                <a:latin typeface="+mn-ea"/>
                <a:cs typeface="ＭＳ Ｐゴシック" charset="0"/>
              </a:rPr>
              <a:t>:</a:t>
            </a:r>
            <a:endParaRPr lang="en-US" i="1" dirty="0">
              <a:solidFill>
                <a:srgbClr val="CC0000"/>
              </a:solidFill>
              <a:latin typeface="+mn-ea"/>
              <a:cs typeface="ＭＳ Ｐゴシック" charset="0"/>
            </a:endParaRP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陆地微波</a:t>
            </a:r>
            <a:endParaRPr lang="en-US" dirty="0">
              <a:solidFill>
                <a:srgbClr val="000099"/>
              </a:solidFill>
              <a:latin typeface="+mn-ea"/>
              <a:cs typeface="ＭＳ Ｐゴシック" charset="0"/>
            </a:endParaRPr>
          </a:p>
          <a:p>
            <a:pPr marL="800100" lvl="1" indent="-342900">
              <a:lnSpc>
                <a:spcPct val="85000"/>
              </a:lnSpc>
              <a:spcBef>
                <a:spcPct val="20000"/>
              </a:spcBef>
              <a:buClr>
                <a:srgbClr val="000099"/>
              </a:buClr>
              <a:buFont typeface="Comic Sans MS" panose="030F0702030302020204" pitchFamily="66" charset="0"/>
              <a:buChar char="­"/>
              <a:defRPr/>
            </a:pPr>
            <a:r>
              <a:rPr lang="zh-CN" altLang="en-US" sz="2000" dirty="0">
                <a:solidFill>
                  <a:srgbClr val="0000FF"/>
                </a:solidFill>
                <a:latin typeface="+mn-ea"/>
                <a:cs typeface="ＭＳ Ｐゴシック" charset="0"/>
              </a:rPr>
              <a:t>达到</a:t>
            </a:r>
            <a:r>
              <a:rPr lang="en-US" sz="2000" dirty="0">
                <a:solidFill>
                  <a:srgbClr val="0000FF"/>
                </a:solidFill>
                <a:latin typeface="+mn-ea"/>
                <a:cs typeface="ＭＳ Ｐゴシック" charset="0"/>
              </a:rPr>
              <a:t> 45 Mbps </a:t>
            </a:r>
            <a:r>
              <a:rPr lang="zh-CN" altLang="en-US" sz="2000" dirty="0">
                <a:solidFill>
                  <a:srgbClr val="0000FF"/>
                </a:solidFill>
                <a:latin typeface="+mn-ea"/>
                <a:cs typeface="ＭＳ Ｐゴシック" charset="0"/>
              </a:rPr>
              <a:t>通道</a:t>
            </a:r>
            <a:endParaRPr lang="en-US" sz="2000" dirty="0">
              <a:solidFill>
                <a:srgbClr val="0000FF"/>
              </a:solidFill>
              <a:latin typeface="+mn-ea"/>
              <a:cs typeface="ＭＳ Ｐゴシック" charset="0"/>
            </a:endParaRP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局域网</a:t>
            </a:r>
            <a:r>
              <a:rPr lang="en-US" dirty="0">
                <a:latin typeface="+mn-ea"/>
                <a:cs typeface="ＭＳ Ｐゴシック" charset="0"/>
              </a:rPr>
              <a:t> </a:t>
            </a:r>
            <a:r>
              <a:rPr lang="en-US" dirty="0">
                <a:solidFill>
                  <a:srgbClr val="0000FF"/>
                </a:solidFill>
                <a:latin typeface="+mn-ea"/>
                <a:cs typeface="ＭＳ Ｐゴシック" charset="0"/>
              </a:rPr>
              <a:t>(e.g., WiFi)</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mn-ea"/>
                <a:cs typeface="ＭＳ Ｐゴシック" charset="0"/>
              </a:rPr>
              <a:t>54 Mbps</a:t>
            </a: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广域</a:t>
            </a:r>
            <a:r>
              <a:rPr lang="en-US" dirty="0">
                <a:latin typeface="+mn-ea"/>
                <a:cs typeface="ＭＳ Ｐゴシック" charset="0"/>
              </a:rPr>
              <a:t> </a:t>
            </a:r>
            <a:r>
              <a:rPr lang="en-US" dirty="0">
                <a:solidFill>
                  <a:srgbClr val="0000FF"/>
                </a:solidFill>
                <a:latin typeface="+mn-ea"/>
                <a:cs typeface="ＭＳ Ｐゴシック" charset="0"/>
              </a:rPr>
              <a:t>(e.g., </a:t>
            </a:r>
            <a:r>
              <a:rPr lang="zh-CN" altLang="en-US" dirty="0">
                <a:solidFill>
                  <a:srgbClr val="0000FF"/>
                </a:solidFill>
                <a:latin typeface="+mn-ea"/>
                <a:cs typeface="ＭＳ Ｐゴシック" charset="0"/>
              </a:rPr>
              <a:t>移动</a:t>
            </a:r>
            <a:r>
              <a:rPr lang="en-US" dirty="0">
                <a:solidFill>
                  <a:srgbClr val="0000FF"/>
                </a:solidFill>
                <a:latin typeface="+mn-ea"/>
                <a:cs typeface="ＭＳ Ｐゴシック" charset="0"/>
              </a:rPr>
              <a:t>)</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mn-ea"/>
                <a:cs typeface="ＭＳ Ｐゴシック" charset="0"/>
              </a:rPr>
              <a:t>4G </a:t>
            </a:r>
            <a:r>
              <a:rPr lang="zh-CN" altLang="en-US" sz="2000" dirty="0">
                <a:solidFill>
                  <a:srgbClr val="0000FF"/>
                </a:solidFill>
                <a:latin typeface="+mn-ea"/>
                <a:cs typeface="ＭＳ Ｐゴシック" charset="0"/>
              </a:rPr>
              <a:t>移动</a:t>
            </a:r>
            <a:r>
              <a:rPr lang="en-US" sz="2000" dirty="0">
                <a:solidFill>
                  <a:srgbClr val="0000FF"/>
                </a:solidFill>
                <a:latin typeface="+mn-ea"/>
                <a:cs typeface="ＭＳ Ｐゴシック" charset="0"/>
              </a:rPr>
              <a:t>: ~ 10 Mbps</a:t>
            </a: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卫星</a:t>
            </a:r>
            <a:endParaRPr lang="en-US" dirty="0">
              <a:solidFill>
                <a:srgbClr val="000099"/>
              </a:solidFill>
              <a:latin typeface="+mn-ea"/>
              <a:cs typeface="ＭＳ Ｐゴシック" charset="0"/>
            </a:endParaRP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mn-ea"/>
                <a:cs typeface="ＭＳ Ｐゴシック" charset="0"/>
              </a:rPr>
              <a:t>Kbps to 45Mbps </a:t>
            </a:r>
            <a:r>
              <a:rPr lang="zh-CN" altLang="en-US" sz="2000" dirty="0">
                <a:solidFill>
                  <a:srgbClr val="0000FF"/>
                </a:solidFill>
                <a:latin typeface="+mn-ea"/>
                <a:cs typeface="ＭＳ Ｐゴシック" charset="0"/>
              </a:rPr>
              <a:t>通道</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或多个小通道</a:t>
            </a:r>
            <a:r>
              <a:rPr lang="en-US" sz="2000" dirty="0">
                <a:solidFill>
                  <a:srgbClr val="0000FF"/>
                </a:solidFill>
                <a:latin typeface="+mn-ea"/>
                <a:cs typeface="ＭＳ Ｐゴシック" charset="0"/>
              </a:rPr>
              <a:t>)</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mn-ea"/>
                <a:cs typeface="ＭＳ Ｐゴシック" charset="0"/>
              </a:rPr>
              <a:t>270 </a:t>
            </a:r>
            <a:r>
              <a:rPr lang="en-US" sz="2000" dirty="0" err="1">
                <a:solidFill>
                  <a:srgbClr val="0000FF"/>
                </a:solidFill>
                <a:latin typeface="+mn-ea"/>
                <a:cs typeface="ＭＳ Ｐゴシック" charset="0"/>
              </a:rPr>
              <a:t>msec</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端到端时延</a:t>
            </a:r>
            <a:endParaRPr lang="en-US" sz="2000" dirty="0">
              <a:solidFill>
                <a:srgbClr val="0000FF"/>
              </a:solidFill>
              <a:latin typeface="+mn-ea"/>
              <a:cs typeface="ＭＳ Ｐゴシック" charset="0"/>
            </a:endParaRPr>
          </a:p>
          <a:p>
            <a:pPr marL="800100" lvl="1" indent="-342900">
              <a:lnSpc>
                <a:spcPct val="85000"/>
              </a:lnSpc>
              <a:spcBef>
                <a:spcPct val="20000"/>
              </a:spcBef>
              <a:buClr>
                <a:srgbClr val="000099"/>
              </a:buClr>
              <a:buFont typeface="Comic Sans MS" panose="030F0702030302020204" pitchFamily="66" charset="0"/>
              <a:buChar char="­"/>
              <a:defRPr/>
            </a:pPr>
            <a:r>
              <a:rPr lang="zh-CN" altLang="en-US" sz="2000" dirty="0">
                <a:solidFill>
                  <a:srgbClr val="0000FF"/>
                </a:solidFill>
                <a:latin typeface="+mn-ea"/>
                <a:cs typeface="ＭＳ Ｐゴシック" charset="0"/>
              </a:rPr>
              <a:t>地球同步</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与 低空</a:t>
            </a:r>
            <a:endParaRPr lang="en-US" sz="2000" dirty="0">
              <a:solidFill>
                <a:srgbClr val="0000FF"/>
              </a:solidFill>
              <a:latin typeface="+mn-ea"/>
              <a:cs typeface="ＭＳ Ｐゴシック" charset="0"/>
            </a:endParaRPr>
          </a:p>
        </p:txBody>
      </p:sp>
      <p:sp>
        <p:nvSpPr>
          <p:cNvPr id="8"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594948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pic>
        <p:nvPicPr>
          <p:cNvPr id="5529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3100461" cy="96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2"/>
          <p:cNvSpPr>
            <a:spLocks noGrp="1" noChangeArrowheads="1"/>
          </p:cNvSpPr>
          <p:nvPr>
            <p:ph type="title"/>
          </p:nvPr>
        </p:nvSpPr>
        <p:spPr>
          <a:xfrm>
            <a:off x="2423592" y="97709"/>
            <a:ext cx="2736304" cy="1143000"/>
          </a:xfrm>
        </p:spPr>
        <p:txBody>
          <a:bodyPr/>
          <a:lstStyle/>
          <a:p>
            <a:pPr eaLnBrk="1" hangingPunct="1"/>
            <a:r>
              <a:rPr lang="zh-CN" altLang="en-US" dirty="0"/>
              <a:t>第一章</a:t>
            </a:r>
            <a:r>
              <a:rPr lang="en-US" altLang="zh-CN" dirty="0"/>
              <a:t>: </a:t>
            </a:r>
            <a:r>
              <a:rPr lang="zh-CN" altLang="en-US" dirty="0"/>
              <a:t>目录</a:t>
            </a:r>
            <a:endParaRPr lang="en-US" altLang="zh-CN" dirty="0"/>
          </a:p>
        </p:txBody>
      </p:sp>
      <p:sp>
        <p:nvSpPr>
          <p:cNvPr id="55300" name="Rectangle 3"/>
          <p:cNvSpPr>
            <a:spLocks noGrp="1" noChangeArrowheads="1"/>
          </p:cNvSpPr>
          <p:nvPr>
            <p:ph type="body" idx="4294967295"/>
          </p:nvPr>
        </p:nvSpPr>
        <p:spPr>
          <a:xfrm>
            <a:off x="2254251" y="1406525"/>
            <a:ext cx="8207375" cy="4648200"/>
          </a:xfrm>
        </p:spPr>
        <p:txBody>
          <a:bodyPr/>
          <a:lstStyle/>
          <a:p>
            <a:pPr lvl="1" eaLnBrk="1" hangingPunct="1">
              <a:lnSpc>
                <a:spcPct val="105000"/>
              </a:lnSpc>
              <a:spcBef>
                <a:spcPct val="5000"/>
              </a:spcBef>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lnSpc>
                <a:spcPct val="105000"/>
              </a:lnSpc>
              <a:spcBef>
                <a:spcPct val="5000"/>
              </a:spcBef>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solidFill>
                  <a:srgbClr val="CC0000"/>
                </a:solidFill>
                <a:latin typeface="+mn-ea"/>
                <a:ea typeface="+mn-ea"/>
              </a:rPr>
              <a:t>1.3 </a:t>
            </a:r>
            <a:r>
              <a:rPr lang="zh-CN" altLang="en-US" sz="2800" dirty="0">
                <a:solidFill>
                  <a:srgbClr val="CC0000"/>
                </a:solidFill>
                <a:latin typeface="+mn-ea"/>
                <a:ea typeface="+mn-ea"/>
              </a:rPr>
              <a:t>网络核心</a:t>
            </a:r>
            <a:endParaRPr lang="en-US" altLang="zh-CN" sz="2800" dirty="0">
              <a:solidFill>
                <a:srgbClr val="CC0000"/>
              </a:solidFill>
              <a:latin typeface="+mn-ea"/>
              <a:ea typeface="+mn-ea"/>
            </a:endParaRPr>
          </a:p>
          <a:p>
            <a:pPr lvl="2" eaLnBrk="1" hangingPunct="1">
              <a:lnSpc>
                <a:spcPct val="105000"/>
              </a:lnSpc>
              <a:spcBef>
                <a:spcPct val="5000"/>
              </a:spcBef>
              <a:buSzPct val="70000"/>
              <a:buFont typeface="Wingdings" panose="05000000000000000000" pitchFamily="2" charset="2"/>
              <a:buChar char="v"/>
            </a:pPr>
            <a:r>
              <a:rPr lang="zh-CN" altLang="en-US" sz="2400" dirty="0">
                <a:solidFill>
                  <a:srgbClr val="CC0000"/>
                </a:solidFill>
                <a:latin typeface="+mn-ea"/>
                <a:ea typeface="+mn-ea"/>
              </a:rPr>
              <a:t>分组交换</a:t>
            </a:r>
            <a:r>
              <a:rPr lang="en-US" altLang="zh-CN" sz="2400" dirty="0">
                <a:solidFill>
                  <a:srgbClr val="CC0000"/>
                </a:solidFill>
                <a:latin typeface="+mn-ea"/>
                <a:ea typeface="+mn-ea"/>
              </a:rPr>
              <a:t>, </a:t>
            </a:r>
            <a:r>
              <a:rPr lang="zh-CN" altLang="en-US" sz="2400" dirty="0">
                <a:solidFill>
                  <a:srgbClr val="CC0000"/>
                </a:solidFill>
                <a:latin typeface="+mn-ea"/>
                <a:ea typeface="+mn-ea"/>
              </a:rPr>
              <a:t>电路交换</a:t>
            </a:r>
            <a:r>
              <a:rPr lang="en-US" altLang="zh-CN" sz="2400" dirty="0">
                <a:solidFill>
                  <a:srgbClr val="CC0000"/>
                </a:solidFill>
                <a:latin typeface="+mn-ea"/>
                <a:ea typeface="+mn-ea"/>
              </a:rPr>
              <a:t>, </a:t>
            </a:r>
            <a:r>
              <a:rPr lang="zh-CN" altLang="en-US" sz="2400" dirty="0">
                <a:solidFill>
                  <a:srgbClr val="CC0000"/>
                </a:solidFill>
                <a:latin typeface="+mn-ea"/>
                <a:ea typeface="+mn-ea"/>
              </a:rPr>
              <a:t>网络结构</a:t>
            </a:r>
            <a:endParaRPr lang="en-US" altLang="zh-CN" sz="2400" dirty="0">
              <a:solidFill>
                <a:srgbClr val="CC0000"/>
              </a:solidFill>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sp>
        <p:nvSpPr>
          <p:cNvPr id="55301" name="Slide Number Placeholder 3"/>
          <p:cNvSpPr>
            <a:spLocks noGrp="1"/>
          </p:cNvSpPr>
          <p:nvPr>
            <p:ph type="sldNum" sz="quarter" idx="12"/>
          </p:nvPr>
        </p:nvSpPr>
        <p:spPr>
          <a:xfrm>
            <a:off x="11855583" y="6652043"/>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0DFB387-940D-430B-B6E2-92AF40816F58}" type="slidenum">
              <a:rPr lang="en-US" altLang="zh-CN" sz="1200" smtClean="0">
                <a:solidFill>
                  <a:schemeClr val="accent4"/>
                </a:solidFill>
                <a:latin typeface="Tahoma" panose="020B0604030504040204" pitchFamily="34" charset="0"/>
              </a:rPr>
              <a:pPr/>
              <a:t>28</a:t>
            </a:fld>
            <a:endParaRPr lang="en-US" altLang="zh-CN" sz="1200" dirty="0">
              <a:solidFill>
                <a:schemeClr val="accent4"/>
              </a:solidFill>
              <a:latin typeface="Tahoma" panose="020B0604030504040204" pitchFamily="34" charset="0"/>
            </a:endParaRPr>
          </a:p>
        </p:txBody>
      </p:sp>
    </p:spTree>
    <p:extLst>
      <p:ext uri="{BB962C8B-B14F-4D97-AF65-F5344CB8AC3E}">
        <p14:creationId xmlns:p14="http://schemas.microsoft.com/office/powerpoint/2010/main" val="4030104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5741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2A6578E-69F8-49E9-9FB5-36355EC7DBF9}" type="slidenum">
              <a:rPr lang="en-US" altLang="zh-CN" sz="1200" smtClean="0">
                <a:solidFill>
                  <a:schemeClr val="accent4"/>
                </a:solidFill>
                <a:latin typeface="Tahoma" panose="020B0604030504040204" pitchFamily="34" charset="0"/>
              </a:rPr>
              <a:pPr/>
              <a:t>29</a:t>
            </a:fld>
            <a:endParaRPr lang="en-US" altLang="zh-CN" sz="1200" dirty="0">
              <a:solidFill>
                <a:schemeClr val="accent4"/>
              </a:solidFill>
              <a:latin typeface="Tahoma" panose="020B0604030504040204" pitchFamily="34" charset="0"/>
            </a:endParaRPr>
          </a:p>
        </p:txBody>
      </p:sp>
      <p:sp>
        <p:nvSpPr>
          <p:cNvPr id="57346" name="Rectangle 3"/>
          <p:cNvSpPr>
            <a:spLocks noGrp="1" noChangeArrowheads="1"/>
          </p:cNvSpPr>
          <p:nvPr>
            <p:ph type="body" sz="half" idx="4294967295"/>
          </p:nvPr>
        </p:nvSpPr>
        <p:spPr>
          <a:xfrm>
            <a:off x="1561662" y="1517651"/>
            <a:ext cx="4271963" cy="4648200"/>
          </a:xfrm>
        </p:spPr>
        <p:txBody>
          <a:bodyPr>
            <a:normAutofit/>
          </a:bodyPr>
          <a:lstStyle/>
          <a:p>
            <a:pPr eaLnBrk="1" hangingPunct="1">
              <a:buFont typeface="Wingdings" panose="05000000000000000000" pitchFamily="2" charset="2"/>
              <a:buChar char="n"/>
            </a:pPr>
            <a:r>
              <a:rPr lang="zh-CN" altLang="en-US" dirty="0">
                <a:latin typeface="+mn-ea"/>
                <a:ea typeface="+mn-ea"/>
              </a:rPr>
              <a:t>互联的路由器形成织网</a:t>
            </a:r>
            <a:endParaRPr lang="en-US" altLang="zh-CN" dirty="0">
              <a:latin typeface="+mn-ea"/>
              <a:ea typeface="+mn-ea"/>
            </a:endParaRPr>
          </a:p>
          <a:p>
            <a:pPr eaLnBrk="1" hangingPunct="1">
              <a:buFont typeface="Wingdings" panose="05000000000000000000" pitchFamily="2" charset="2"/>
              <a:buChar char="n"/>
            </a:pPr>
            <a:r>
              <a:rPr lang="zh-CN" altLang="en-US" dirty="0">
                <a:solidFill>
                  <a:srgbClr val="CC0000"/>
                </a:solidFill>
                <a:latin typeface="+mn-ea"/>
                <a:ea typeface="+mn-ea"/>
              </a:rPr>
              <a:t>分组交换</a:t>
            </a:r>
            <a:r>
              <a:rPr lang="en-US" altLang="zh-CN" dirty="0">
                <a:solidFill>
                  <a:srgbClr val="CC0000"/>
                </a:solidFill>
                <a:latin typeface="+mn-ea"/>
                <a:ea typeface="+mn-ea"/>
              </a:rPr>
              <a:t>: </a:t>
            </a:r>
            <a:r>
              <a:rPr lang="zh-CN" altLang="en-US" dirty="0">
                <a:solidFill>
                  <a:srgbClr val="CC0000"/>
                </a:solidFill>
                <a:latin typeface="+mn-ea"/>
                <a:ea typeface="+mn-ea"/>
              </a:rPr>
              <a:t>主机将应用层的消息</a:t>
            </a:r>
            <a:r>
              <a:rPr lang="en-US" altLang="zh-CN" dirty="0">
                <a:solidFill>
                  <a:srgbClr val="CC0000"/>
                </a:solidFill>
                <a:latin typeface="+mn-ea"/>
                <a:ea typeface="+mn-ea"/>
              </a:rPr>
              <a:t>(messages)</a:t>
            </a:r>
            <a:r>
              <a:rPr lang="zh-CN" altLang="en-US" dirty="0">
                <a:solidFill>
                  <a:srgbClr val="CC0000"/>
                </a:solidFill>
                <a:latin typeface="+mn-ea"/>
                <a:ea typeface="+mn-ea"/>
              </a:rPr>
              <a:t>分解为分组</a:t>
            </a:r>
            <a:endParaRPr lang="en-US" altLang="zh-CN" i="1" dirty="0">
              <a:solidFill>
                <a:srgbClr val="CC0000"/>
              </a:solidFill>
              <a:latin typeface="+mn-ea"/>
              <a:ea typeface="+mn-ea"/>
            </a:endParaRPr>
          </a:p>
          <a:p>
            <a:pPr lvl="1" eaLnBrk="1" hangingPunct="1"/>
            <a:r>
              <a:rPr lang="zh-CN" altLang="en-US" dirty="0">
                <a:latin typeface="+mn-ea"/>
                <a:ea typeface="+mn-ea"/>
              </a:rPr>
              <a:t>从源到目标路径所在链路上，依次将分组由一个路由器转发到下一个</a:t>
            </a:r>
            <a:endParaRPr lang="en-US" altLang="zh-CN" dirty="0">
              <a:latin typeface="+mn-ea"/>
              <a:ea typeface="+mn-ea"/>
            </a:endParaRPr>
          </a:p>
          <a:p>
            <a:pPr lvl="1" eaLnBrk="1" hangingPunct="1"/>
            <a:r>
              <a:rPr lang="zh-CN" altLang="en-US" dirty="0">
                <a:latin typeface="+mn-ea"/>
                <a:ea typeface="+mn-ea"/>
              </a:rPr>
              <a:t>每一</a:t>
            </a:r>
            <a:r>
              <a:rPr lang="zh-CN" altLang="en-US">
                <a:latin typeface="+mn-ea"/>
                <a:ea typeface="+mn-ea"/>
              </a:rPr>
              <a:t>分组均按全速</a:t>
            </a:r>
            <a:r>
              <a:rPr lang="zh-CN" altLang="en-US" dirty="0">
                <a:latin typeface="+mn-ea"/>
                <a:ea typeface="+mn-ea"/>
              </a:rPr>
              <a:t>链路容量进行传输</a:t>
            </a:r>
            <a:endParaRPr lang="en-US" altLang="zh-CN" dirty="0">
              <a:latin typeface="+mn-ea"/>
              <a:ea typeface="+mn-ea"/>
            </a:endParaRPr>
          </a:p>
        </p:txBody>
      </p:sp>
      <p:sp>
        <p:nvSpPr>
          <p:cNvPr id="57347" name="Rectangle 2"/>
          <p:cNvSpPr>
            <a:spLocks noGrp="1" noChangeArrowheads="1"/>
          </p:cNvSpPr>
          <p:nvPr>
            <p:ph type="title" idx="4294967295"/>
          </p:nvPr>
        </p:nvSpPr>
        <p:spPr>
          <a:xfrm>
            <a:off x="2367493" y="319088"/>
            <a:ext cx="2000315" cy="720725"/>
          </a:xfrm>
        </p:spPr>
        <p:txBody>
          <a:bodyPr/>
          <a:lstStyle/>
          <a:p>
            <a:pPr algn="ctr" eaLnBrk="1" hangingPunct="1"/>
            <a:r>
              <a:rPr lang="zh-CN" altLang="en-US" dirty="0"/>
              <a:t>网络核心</a:t>
            </a:r>
            <a:endParaRPr lang="en-US" altLang="zh-CN" dirty="0"/>
          </a:p>
        </p:txBody>
      </p:sp>
      <p:sp>
        <p:nvSpPr>
          <p:cNvPr id="57348" name="Freeform 637"/>
          <p:cNvSpPr>
            <a:spLocks/>
          </p:cNvSpPr>
          <p:nvPr/>
        </p:nvSpPr>
        <p:spPr bwMode="auto">
          <a:xfrm>
            <a:off x="6726239"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349" name="Group 638"/>
          <p:cNvGrpSpPr>
            <a:grpSpLocks/>
          </p:cNvGrpSpPr>
          <p:nvPr/>
        </p:nvGrpSpPr>
        <p:grpSpPr bwMode="auto">
          <a:xfrm>
            <a:off x="6894513" y="3048000"/>
            <a:ext cx="1458912" cy="933450"/>
            <a:chOff x="2889" y="1631"/>
            <a:chExt cx="980" cy="743"/>
          </a:xfrm>
        </p:grpSpPr>
        <p:sp>
          <p:nvSpPr>
            <p:cNvPr id="57897" name="Rectangle 639"/>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898" name="AutoShape 640"/>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57350" name="Freeform 641"/>
          <p:cNvSpPr>
            <a:spLocks/>
          </p:cNvSpPr>
          <p:nvPr/>
        </p:nvSpPr>
        <p:spPr bwMode="auto">
          <a:xfrm>
            <a:off x="6888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51" name="Line 642"/>
          <p:cNvSpPr>
            <a:spLocks noChangeShapeType="1"/>
          </p:cNvSpPr>
          <p:nvPr/>
        </p:nvSpPr>
        <p:spPr bwMode="auto">
          <a:xfrm rot="16200000">
            <a:off x="9369426" y="5162551"/>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2" name="Line 643"/>
          <p:cNvSpPr>
            <a:spLocks noChangeShapeType="1"/>
          </p:cNvSpPr>
          <p:nvPr/>
        </p:nvSpPr>
        <p:spPr bwMode="auto">
          <a:xfrm rot="5400000" flipV="1">
            <a:off x="9515476" y="5443539"/>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3" name="Line 644"/>
          <p:cNvSpPr>
            <a:spLocks noChangeShapeType="1"/>
          </p:cNvSpPr>
          <p:nvPr/>
        </p:nvSpPr>
        <p:spPr bwMode="auto">
          <a:xfrm rot="16200000">
            <a:off x="9701213" y="5119688"/>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4" name="Line 646"/>
          <p:cNvSpPr>
            <a:spLocks noChangeShapeType="1"/>
          </p:cNvSpPr>
          <p:nvPr/>
        </p:nvSpPr>
        <p:spPr bwMode="auto">
          <a:xfrm>
            <a:off x="7624764" y="4776789"/>
            <a:ext cx="212725" cy="984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5" name="Line 647"/>
          <p:cNvSpPr>
            <a:spLocks noChangeShapeType="1"/>
          </p:cNvSpPr>
          <p:nvPr/>
        </p:nvSpPr>
        <p:spPr bwMode="auto">
          <a:xfrm flipV="1">
            <a:off x="7366001" y="5040314"/>
            <a:ext cx="390525"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6" name="Line 650"/>
          <p:cNvSpPr>
            <a:spLocks noChangeShapeType="1"/>
          </p:cNvSpPr>
          <p:nvPr/>
        </p:nvSpPr>
        <p:spPr bwMode="auto">
          <a:xfrm flipH="1">
            <a:off x="7791450" y="5087938"/>
            <a:ext cx="103188"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7" name="Line 651"/>
          <p:cNvSpPr>
            <a:spLocks noChangeShapeType="1"/>
          </p:cNvSpPr>
          <p:nvPr/>
        </p:nvSpPr>
        <p:spPr bwMode="auto">
          <a:xfrm flipH="1" flipV="1">
            <a:off x="8072438" y="5100639"/>
            <a:ext cx="114300" cy="1730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8" name="Line 652"/>
          <p:cNvSpPr>
            <a:spLocks noChangeShapeType="1"/>
          </p:cNvSpPr>
          <p:nvPr/>
        </p:nvSpPr>
        <p:spPr bwMode="auto">
          <a:xfrm>
            <a:off x="8267700" y="5056189"/>
            <a:ext cx="503238"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9" name="Line 654"/>
          <p:cNvSpPr>
            <a:spLocks noChangeShapeType="1"/>
          </p:cNvSpPr>
          <p:nvPr/>
        </p:nvSpPr>
        <p:spPr bwMode="auto">
          <a:xfrm>
            <a:off x="7570788" y="3582988"/>
            <a:ext cx="234950" cy="7461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0" name="Line 655"/>
          <p:cNvSpPr>
            <a:spLocks noChangeShapeType="1"/>
          </p:cNvSpPr>
          <p:nvPr/>
        </p:nvSpPr>
        <p:spPr bwMode="auto">
          <a:xfrm flipV="1">
            <a:off x="7415214" y="3736976"/>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61" name="Group 656"/>
          <p:cNvGrpSpPr>
            <a:grpSpLocks/>
          </p:cNvGrpSpPr>
          <p:nvPr/>
        </p:nvGrpSpPr>
        <p:grpSpPr bwMode="auto">
          <a:xfrm>
            <a:off x="7135813" y="3503614"/>
            <a:ext cx="506412" cy="352425"/>
            <a:chOff x="2967" y="478"/>
            <a:chExt cx="788" cy="625"/>
          </a:xfrm>
        </p:grpSpPr>
        <p:pic>
          <p:nvPicPr>
            <p:cNvPr id="57895" name="Picture 65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896" name="Picture 658" descr="antenna_radiation_styliz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62" name="Freeform 659"/>
          <p:cNvSpPr>
            <a:spLocks/>
          </p:cNvSpPr>
          <p:nvPr/>
        </p:nvSpPr>
        <p:spPr bwMode="auto">
          <a:xfrm>
            <a:off x="8443914" y="3476626"/>
            <a:ext cx="1470025" cy="765175"/>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3" name="Freeform 660"/>
          <p:cNvSpPr>
            <a:spLocks/>
          </p:cNvSpPr>
          <p:nvPr/>
        </p:nvSpPr>
        <p:spPr bwMode="auto">
          <a:xfrm>
            <a:off x="8407401" y="2128839"/>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4" name="Line 661"/>
          <p:cNvSpPr>
            <a:spLocks noChangeShapeType="1"/>
          </p:cNvSpPr>
          <p:nvPr/>
        </p:nvSpPr>
        <p:spPr bwMode="auto">
          <a:xfrm>
            <a:off x="8920163" y="3816350"/>
            <a:ext cx="163512" cy="1206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5" name="Line 662"/>
          <p:cNvSpPr>
            <a:spLocks noChangeShapeType="1"/>
          </p:cNvSpPr>
          <p:nvPr/>
        </p:nvSpPr>
        <p:spPr bwMode="auto">
          <a:xfrm>
            <a:off x="9017000" y="3736975"/>
            <a:ext cx="2794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6" name="Line 663"/>
          <p:cNvSpPr>
            <a:spLocks noChangeShapeType="1"/>
          </p:cNvSpPr>
          <p:nvPr/>
        </p:nvSpPr>
        <p:spPr bwMode="auto">
          <a:xfrm flipV="1">
            <a:off x="9253539" y="3822701"/>
            <a:ext cx="134937" cy="1047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7" name="Line 664"/>
          <p:cNvSpPr>
            <a:spLocks noChangeShapeType="1"/>
          </p:cNvSpPr>
          <p:nvPr/>
        </p:nvSpPr>
        <p:spPr bwMode="auto">
          <a:xfrm>
            <a:off x="8247064" y="2590801"/>
            <a:ext cx="509587" cy="31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8" name="Line 665"/>
          <p:cNvSpPr>
            <a:spLocks noChangeShapeType="1"/>
          </p:cNvSpPr>
          <p:nvPr/>
        </p:nvSpPr>
        <p:spPr bwMode="auto">
          <a:xfrm>
            <a:off x="8882064" y="4700588"/>
            <a:ext cx="390525"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9" name="Line 666"/>
          <p:cNvSpPr>
            <a:spLocks noChangeShapeType="1"/>
          </p:cNvSpPr>
          <p:nvPr/>
        </p:nvSpPr>
        <p:spPr bwMode="auto">
          <a:xfrm flipV="1">
            <a:off x="8261351" y="4687889"/>
            <a:ext cx="322263" cy="1984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0" name="Line 667"/>
          <p:cNvSpPr>
            <a:spLocks noChangeShapeType="1"/>
          </p:cNvSpPr>
          <p:nvPr/>
        </p:nvSpPr>
        <p:spPr bwMode="auto">
          <a:xfrm flipV="1">
            <a:off x="8304213" y="4979988"/>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1" name="Line 668"/>
          <p:cNvSpPr>
            <a:spLocks noChangeShapeType="1"/>
          </p:cNvSpPr>
          <p:nvPr/>
        </p:nvSpPr>
        <p:spPr bwMode="auto">
          <a:xfrm flipV="1">
            <a:off x="9101139" y="2495551"/>
            <a:ext cx="123825" cy="873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2" name="Line 669"/>
          <p:cNvSpPr>
            <a:spLocks noChangeShapeType="1"/>
          </p:cNvSpPr>
          <p:nvPr/>
        </p:nvSpPr>
        <p:spPr bwMode="auto">
          <a:xfrm>
            <a:off x="8929688" y="2668588"/>
            <a:ext cx="0" cy="825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3" name="Line 670"/>
          <p:cNvSpPr>
            <a:spLocks noChangeShapeType="1"/>
          </p:cNvSpPr>
          <p:nvPr/>
        </p:nvSpPr>
        <p:spPr bwMode="auto">
          <a:xfrm flipV="1">
            <a:off x="9104314" y="2562226"/>
            <a:ext cx="263525" cy="28892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4" name="Line 671"/>
          <p:cNvSpPr>
            <a:spLocks noChangeShapeType="1"/>
          </p:cNvSpPr>
          <p:nvPr/>
        </p:nvSpPr>
        <p:spPr bwMode="auto">
          <a:xfrm>
            <a:off x="9466263" y="2563813"/>
            <a:ext cx="0" cy="196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5" name="Line 672"/>
          <p:cNvSpPr>
            <a:spLocks noChangeShapeType="1"/>
          </p:cNvSpPr>
          <p:nvPr/>
        </p:nvSpPr>
        <p:spPr bwMode="auto">
          <a:xfrm>
            <a:off x="9120188" y="2870200"/>
            <a:ext cx="18891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6" name="Line 673"/>
          <p:cNvSpPr>
            <a:spLocks noChangeShapeType="1"/>
          </p:cNvSpPr>
          <p:nvPr/>
        </p:nvSpPr>
        <p:spPr bwMode="auto">
          <a:xfrm>
            <a:off x="9674225" y="2860675"/>
            <a:ext cx="1778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7" name="Line 674"/>
          <p:cNvSpPr>
            <a:spLocks noChangeShapeType="1"/>
          </p:cNvSpPr>
          <p:nvPr/>
        </p:nvSpPr>
        <p:spPr bwMode="auto">
          <a:xfrm flipH="1">
            <a:off x="8823326" y="2936875"/>
            <a:ext cx="98425" cy="704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8" name="Line 675"/>
          <p:cNvSpPr>
            <a:spLocks noChangeShapeType="1"/>
          </p:cNvSpPr>
          <p:nvPr/>
        </p:nvSpPr>
        <p:spPr bwMode="auto">
          <a:xfrm flipH="1">
            <a:off x="9412289" y="2936876"/>
            <a:ext cx="111125" cy="727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9" name="Line 676"/>
          <p:cNvSpPr>
            <a:spLocks noChangeShapeType="1"/>
          </p:cNvSpPr>
          <p:nvPr/>
        </p:nvSpPr>
        <p:spPr bwMode="auto">
          <a:xfrm flipV="1">
            <a:off x="8796338" y="4078288"/>
            <a:ext cx="227012" cy="436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0" name="Line 677"/>
          <p:cNvSpPr>
            <a:spLocks noChangeShapeType="1"/>
          </p:cNvSpPr>
          <p:nvPr/>
        </p:nvSpPr>
        <p:spPr bwMode="auto">
          <a:xfrm>
            <a:off x="9869488" y="2859088"/>
            <a:ext cx="177800"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1" name="Group 678"/>
          <p:cNvGrpSpPr>
            <a:grpSpLocks/>
          </p:cNvGrpSpPr>
          <p:nvPr/>
        </p:nvGrpSpPr>
        <p:grpSpPr bwMode="auto">
          <a:xfrm>
            <a:off x="7577138" y="1846263"/>
            <a:ext cx="468312" cy="620712"/>
            <a:chOff x="1653" y="3023"/>
            <a:chExt cx="622" cy="911"/>
          </a:xfrm>
        </p:grpSpPr>
        <p:sp>
          <p:nvSpPr>
            <p:cNvPr id="57878"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79"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0"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1"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2"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3"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4"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5"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6"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7"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8"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9"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0"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1"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2"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3" name="Oval 694"/>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pic>
          <p:nvPicPr>
            <p:cNvPr id="57894" name="Picture 695" descr="cell_tower_radiation_gr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82" name="Group 696"/>
          <p:cNvGrpSpPr>
            <a:grpSpLocks/>
          </p:cNvGrpSpPr>
          <p:nvPr/>
        </p:nvGrpSpPr>
        <p:grpSpPr bwMode="auto">
          <a:xfrm>
            <a:off x="7813676" y="2406650"/>
            <a:ext cx="454025" cy="254000"/>
            <a:chOff x="3843" y="1516"/>
            <a:chExt cx="286" cy="160"/>
          </a:xfrm>
        </p:grpSpPr>
        <p:sp>
          <p:nvSpPr>
            <p:cNvPr id="57869" name="Line 697"/>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0"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71"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72"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73" name="Group 701"/>
            <p:cNvGrpSpPr>
              <a:grpSpLocks/>
            </p:cNvGrpSpPr>
            <p:nvPr/>
          </p:nvGrpSpPr>
          <p:grpSpPr bwMode="auto">
            <a:xfrm>
              <a:off x="3932" y="1587"/>
              <a:ext cx="138" cy="33"/>
              <a:chOff x="2468" y="1332"/>
              <a:chExt cx="310" cy="60"/>
            </a:xfrm>
          </p:grpSpPr>
          <p:sp>
            <p:nvSpPr>
              <p:cNvPr id="57876" name="Freeform 7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77" name="Freeform 7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74" name="Line 704"/>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5" name="Line 705"/>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3" name="Group 706"/>
          <p:cNvGrpSpPr>
            <a:grpSpLocks/>
          </p:cNvGrpSpPr>
          <p:nvPr/>
        </p:nvGrpSpPr>
        <p:grpSpPr bwMode="auto">
          <a:xfrm>
            <a:off x="8726489" y="2493964"/>
            <a:ext cx="390525" cy="174625"/>
            <a:chOff x="4334" y="1470"/>
            <a:chExt cx="246" cy="107"/>
          </a:xfrm>
        </p:grpSpPr>
        <p:sp>
          <p:nvSpPr>
            <p:cNvPr id="5786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6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6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64" name="Group 710"/>
            <p:cNvGrpSpPr>
              <a:grpSpLocks/>
            </p:cNvGrpSpPr>
            <p:nvPr/>
          </p:nvGrpSpPr>
          <p:grpSpPr bwMode="auto">
            <a:xfrm>
              <a:off x="4383" y="1488"/>
              <a:ext cx="138" cy="33"/>
              <a:chOff x="2468" y="1332"/>
              <a:chExt cx="310" cy="60"/>
            </a:xfrm>
          </p:grpSpPr>
          <p:sp>
            <p:nvSpPr>
              <p:cNvPr id="57867" name="Freeform 7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8" name="Freeform 7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65" name="Line 71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66" name="Line 71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4" name="Group 715"/>
          <p:cNvGrpSpPr>
            <a:grpSpLocks/>
          </p:cNvGrpSpPr>
          <p:nvPr/>
        </p:nvGrpSpPr>
        <p:grpSpPr bwMode="auto">
          <a:xfrm>
            <a:off x="8737601" y="2757489"/>
            <a:ext cx="390525" cy="174625"/>
            <a:chOff x="4334" y="1470"/>
            <a:chExt cx="246" cy="107"/>
          </a:xfrm>
        </p:grpSpPr>
        <p:sp>
          <p:nvSpPr>
            <p:cNvPr id="5785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5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5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56" name="Group 719"/>
            <p:cNvGrpSpPr>
              <a:grpSpLocks/>
            </p:cNvGrpSpPr>
            <p:nvPr/>
          </p:nvGrpSpPr>
          <p:grpSpPr bwMode="auto">
            <a:xfrm>
              <a:off x="4383" y="1488"/>
              <a:ext cx="138" cy="33"/>
              <a:chOff x="2468" y="1332"/>
              <a:chExt cx="310" cy="60"/>
            </a:xfrm>
          </p:grpSpPr>
          <p:sp>
            <p:nvSpPr>
              <p:cNvPr id="57859" name="Freeform 7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0" name="Freeform 7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57" name="Line 72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8" name="Line 72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5" name="Group 724"/>
          <p:cNvGrpSpPr>
            <a:grpSpLocks/>
          </p:cNvGrpSpPr>
          <p:nvPr/>
        </p:nvGrpSpPr>
        <p:grpSpPr bwMode="auto">
          <a:xfrm>
            <a:off x="9286876" y="2759076"/>
            <a:ext cx="390525" cy="174625"/>
            <a:chOff x="4334" y="1470"/>
            <a:chExt cx="246" cy="107"/>
          </a:xfrm>
        </p:grpSpPr>
        <p:sp>
          <p:nvSpPr>
            <p:cNvPr id="5784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4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4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8" name="Group 728"/>
            <p:cNvGrpSpPr>
              <a:grpSpLocks/>
            </p:cNvGrpSpPr>
            <p:nvPr/>
          </p:nvGrpSpPr>
          <p:grpSpPr bwMode="auto">
            <a:xfrm>
              <a:off x="4383" y="1488"/>
              <a:ext cx="138" cy="33"/>
              <a:chOff x="2468" y="1332"/>
              <a:chExt cx="310" cy="60"/>
            </a:xfrm>
          </p:grpSpPr>
          <p:sp>
            <p:nvSpPr>
              <p:cNvPr id="57851" name="Freeform 7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52" name="Freeform 7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9" name="Line 73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0" name="Line 73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6" name="Group 733"/>
          <p:cNvGrpSpPr>
            <a:grpSpLocks/>
          </p:cNvGrpSpPr>
          <p:nvPr/>
        </p:nvGrpSpPr>
        <p:grpSpPr bwMode="auto">
          <a:xfrm>
            <a:off x="9213851" y="2393951"/>
            <a:ext cx="390525" cy="174625"/>
            <a:chOff x="4334" y="1470"/>
            <a:chExt cx="246" cy="107"/>
          </a:xfrm>
        </p:grpSpPr>
        <p:sp>
          <p:nvSpPr>
            <p:cNvPr id="5783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0" name="Group 737"/>
            <p:cNvGrpSpPr>
              <a:grpSpLocks/>
            </p:cNvGrpSpPr>
            <p:nvPr/>
          </p:nvGrpSpPr>
          <p:grpSpPr bwMode="auto">
            <a:xfrm>
              <a:off x="4383" y="1488"/>
              <a:ext cx="138" cy="33"/>
              <a:chOff x="2468" y="1332"/>
              <a:chExt cx="310" cy="60"/>
            </a:xfrm>
          </p:grpSpPr>
          <p:sp>
            <p:nvSpPr>
              <p:cNvPr id="57843" name="Freeform 7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44" name="Freeform 7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1" name="Line 74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42" name="Line 741"/>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387" name="Line 751"/>
          <p:cNvSpPr>
            <a:spLocks noChangeShapeType="1"/>
          </p:cNvSpPr>
          <p:nvPr/>
        </p:nvSpPr>
        <p:spPr bwMode="auto">
          <a:xfrm>
            <a:off x="7951788" y="3743325"/>
            <a:ext cx="67945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8" name="Group 761"/>
          <p:cNvGrpSpPr>
            <a:grpSpLocks/>
          </p:cNvGrpSpPr>
          <p:nvPr/>
        </p:nvGrpSpPr>
        <p:grpSpPr bwMode="auto">
          <a:xfrm>
            <a:off x="9115425" y="4806951"/>
            <a:ext cx="622300" cy="244475"/>
            <a:chOff x="4334" y="1470"/>
            <a:chExt cx="246" cy="107"/>
          </a:xfrm>
        </p:grpSpPr>
        <p:sp>
          <p:nvSpPr>
            <p:cNvPr id="5782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32" name="Group 765"/>
            <p:cNvGrpSpPr>
              <a:grpSpLocks/>
            </p:cNvGrpSpPr>
            <p:nvPr/>
          </p:nvGrpSpPr>
          <p:grpSpPr bwMode="auto">
            <a:xfrm>
              <a:off x="4383" y="1488"/>
              <a:ext cx="138" cy="33"/>
              <a:chOff x="2468" y="1332"/>
              <a:chExt cx="310" cy="60"/>
            </a:xfrm>
          </p:grpSpPr>
          <p:sp>
            <p:nvSpPr>
              <p:cNvPr id="57835" name="Freeform 7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36" name="Freeform 7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33" name="Line 76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34" name="Line 76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9" name="Group 770"/>
          <p:cNvGrpSpPr>
            <a:grpSpLocks/>
          </p:cNvGrpSpPr>
          <p:nvPr/>
        </p:nvGrpSpPr>
        <p:grpSpPr bwMode="auto">
          <a:xfrm>
            <a:off x="8489950" y="4508501"/>
            <a:ext cx="622300" cy="244475"/>
            <a:chOff x="4334" y="1470"/>
            <a:chExt cx="246" cy="107"/>
          </a:xfrm>
        </p:grpSpPr>
        <p:sp>
          <p:nvSpPr>
            <p:cNvPr id="5782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2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2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24" name="Group 774"/>
            <p:cNvGrpSpPr>
              <a:grpSpLocks/>
            </p:cNvGrpSpPr>
            <p:nvPr/>
          </p:nvGrpSpPr>
          <p:grpSpPr bwMode="auto">
            <a:xfrm>
              <a:off x="4383" y="1488"/>
              <a:ext cx="138" cy="33"/>
              <a:chOff x="2468" y="1332"/>
              <a:chExt cx="310" cy="60"/>
            </a:xfrm>
          </p:grpSpPr>
          <p:sp>
            <p:nvSpPr>
              <p:cNvPr id="57827" name="Freeform 7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8" name="Freeform 7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25" name="Line 77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26" name="Line 77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0" name="Group 779"/>
          <p:cNvGrpSpPr>
            <a:grpSpLocks/>
          </p:cNvGrpSpPr>
          <p:nvPr/>
        </p:nvGrpSpPr>
        <p:grpSpPr bwMode="auto">
          <a:xfrm>
            <a:off x="7766050" y="4851401"/>
            <a:ext cx="622300" cy="244475"/>
            <a:chOff x="4334" y="1470"/>
            <a:chExt cx="246" cy="107"/>
          </a:xfrm>
        </p:grpSpPr>
        <p:sp>
          <p:nvSpPr>
            <p:cNvPr id="5781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1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1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16" name="Group 783"/>
            <p:cNvGrpSpPr>
              <a:grpSpLocks/>
            </p:cNvGrpSpPr>
            <p:nvPr/>
          </p:nvGrpSpPr>
          <p:grpSpPr bwMode="auto">
            <a:xfrm>
              <a:off x="4383" y="1488"/>
              <a:ext cx="138" cy="33"/>
              <a:chOff x="2468" y="1332"/>
              <a:chExt cx="310" cy="60"/>
            </a:xfrm>
          </p:grpSpPr>
          <p:sp>
            <p:nvSpPr>
              <p:cNvPr id="57819" name="Freeform 7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0" name="Freeform 7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17" name="Line 78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8" name="Line 78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1" name="Group 788"/>
          <p:cNvGrpSpPr>
            <a:grpSpLocks/>
          </p:cNvGrpSpPr>
          <p:nvPr/>
        </p:nvGrpSpPr>
        <p:grpSpPr bwMode="auto">
          <a:xfrm>
            <a:off x="7575551" y="3644900"/>
            <a:ext cx="390525" cy="171450"/>
            <a:chOff x="4334" y="1470"/>
            <a:chExt cx="246" cy="107"/>
          </a:xfrm>
        </p:grpSpPr>
        <p:sp>
          <p:nvSpPr>
            <p:cNvPr id="5780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0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0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08" name="Group 792"/>
            <p:cNvGrpSpPr>
              <a:grpSpLocks/>
            </p:cNvGrpSpPr>
            <p:nvPr/>
          </p:nvGrpSpPr>
          <p:grpSpPr bwMode="auto">
            <a:xfrm>
              <a:off x="4383" y="1488"/>
              <a:ext cx="138" cy="33"/>
              <a:chOff x="2468" y="1332"/>
              <a:chExt cx="310" cy="60"/>
            </a:xfrm>
          </p:grpSpPr>
          <p:sp>
            <p:nvSpPr>
              <p:cNvPr id="57811" name="Freeform 79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12" name="Freeform 79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09" name="Line 79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0" name="Line 79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2" name="Group 797"/>
          <p:cNvGrpSpPr>
            <a:grpSpLocks/>
          </p:cNvGrpSpPr>
          <p:nvPr/>
        </p:nvGrpSpPr>
        <p:grpSpPr bwMode="auto">
          <a:xfrm>
            <a:off x="8685214" y="5005389"/>
            <a:ext cx="446087" cy="422275"/>
            <a:chOff x="5072" y="3611"/>
            <a:chExt cx="459" cy="380"/>
          </a:xfrm>
        </p:grpSpPr>
        <p:grpSp>
          <p:nvGrpSpPr>
            <p:cNvPr id="57791" name="Group 798"/>
            <p:cNvGrpSpPr>
              <a:grpSpLocks/>
            </p:cNvGrpSpPr>
            <p:nvPr/>
          </p:nvGrpSpPr>
          <p:grpSpPr bwMode="auto">
            <a:xfrm>
              <a:off x="5144" y="3611"/>
              <a:ext cx="387" cy="99"/>
              <a:chOff x="5030" y="2639"/>
              <a:chExt cx="387" cy="99"/>
            </a:xfrm>
          </p:grpSpPr>
          <p:sp>
            <p:nvSpPr>
              <p:cNvPr id="57793" name="Freeform 79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4" name="Freeform 80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5" name="Freeform 80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6" name="Freeform 80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7" name="Freeform 80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8" name="Freeform 80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9" name="Freeform 80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800" name="Freeform 80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801" name="Freeform 80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802" name="Freeform 80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803" name="Freeform 80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804" name="Freeform 81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92" name="Picture 811"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3" name="Group 812"/>
          <p:cNvGrpSpPr>
            <a:grpSpLocks/>
          </p:cNvGrpSpPr>
          <p:nvPr/>
        </p:nvGrpSpPr>
        <p:grpSpPr bwMode="auto">
          <a:xfrm>
            <a:off x="7162801" y="3509964"/>
            <a:ext cx="398463" cy="358775"/>
            <a:chOff x="5072" y="3611"/>
            <a:chExt cx="459" cy="380"/>
          </a:xfrm>
        </p:grpSpPr>
        <p:grpSp>
          <p:nvGrpSpPr>
            <p:cNvPr id="57777" name="Group 813"/>
            <p:cNvGrpSpPr>
              <a:grpSpLocks/>
            </p:cNvGrpSpPr>
            <p:nvPr/>
          </p:nvGrpSpPr>
          <p:grpSpPr bwMode="auto">
            <a:xfrm>
              <a:off x="5144" y="3611"/>
              <a:ext cx="387" cy="99"/>
              <a:chOff x="5030" y="2639"/>
              <a:chExt cx="387" cy="99"/>
            </a:xfrm>
          </p:grpSpPr>
          <p:sp>
            <p:nvSpPr>
              <p:cNvPr id="57779" name="Freeform 81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0" name="Freeform 81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1" name="Freeform 81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2" name="Freeform 81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3" name="Freeform 81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4" name="Freeform 81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5" name="Freeform 82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786" name="Freeform 82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787" name="Freeform 82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788" name="Freeform 82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789" name="Freeform 82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790" name="Freeform 82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78" name="Picture 826"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94" name="Line 827"/>
          <p:cNvSpPr>
            <a:spLocks noChangeShapeType="1"/>
          </p:cNvSpPr>
          <p:nvPr/>
        </p:nvSpPr>
        <p:spPr bwMode="auto">
          <a:xfrm rot="5400000" flipV="1">
            <a:off x="9515476" y="5440364"/>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7395" name="Group 828"/>
          <p:cNvGrpSpPr>
            <a:grpSpLocks/>
          </p:cNvGrpSpPr>
          <p:nvPr/>
        </p:nvGrpSpPr>
        <p:grpSpPr bwMode="auto">
          <a:xfrm>
            <a:off x="6778626" y="2038350"/>
            <a:ext cx="504825" cy="401638"/>
            <a:chOff x="2896" y="396"/>
            <a:chExt cx="1848" cy="1887"/>
          </a:xfrm>
        </p:grpSpPr>
        <p:pic>
          <p:nvPicPr>
            <p:cNvPr id="57754" name="Picture 829"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5" name="Freeform 830"/>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56" name="Picture 831"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7" name="Freeform 832"/>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8" name="Freeform 833"/>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9" name="Freeform 834"/>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0" name="Freeform 835"/>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1" name="Freeform 836"/>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2" name="Freeform 837"/>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3" name="Freeform 838"/>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4" name="Freeform 839"/>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5" name="Freeform 840"/>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6" name="Freeform 841"/>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7" name="Freeform 842"/>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8" name="Freeform 843"/>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9" name="Freeform 844"/>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0" name="Freeform 845"/>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71" name="Freeform 846"/>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2" name="Freeform 847"/>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3" name="Freeform 848"/>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4" name="Freeform 849"/>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5" name="Freeform 850"/>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76" name="Picture 851"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6" name="Group 852"/>
          <p:cNvGrpSpPr>
            <a:grpSpLocks/>
          </p:cNvGrpSpPr>
          <p:nvPr/>
        </p:nvGrpSpPr>
        <p:grpSpPr bwMode="auto">
          <a:xfrm>
            <a:off x="7061201" y="3054350"/>
            <a:ext cx="504825" cy="401638"/>
            <a:chOff x="2896" y="396"/>
            <a:chExt cx="1848" cy="1887"/>
          </a:xfrm>
        </p:grpSpPr>
        <p:pic>
          <p:nvPicPr>
            <p:cNvPr id="57731" name="Picture 853"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2" name="Freeform 854"/>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33" name="Picture 855"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4" name="Freeform 856"/>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5" name="Freeform 857"/>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6" name="Freeform 858"/>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7" name="Freeform 859"/>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8" name="Freeform 860"/>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9" name="Freeform 861"/>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0" name="Freeform 862"/>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1" name="Freeform 863"/>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2" name="Freeform 864"/>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3" name="Freeform 865"/>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4" name="Freeform 866"/>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5" name="Freeform 867"/>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6" name="Freeform 868"/>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7" name="Freeform 869"/>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48" name="Freeform 870"/>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9" name="Freeform 871"/>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0" name="Freeform 872"/>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1" name="Freeform 873"/>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2" name="Freeform 874"/>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53" name="Picture 875"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7" name="Group 876"/>
          <p:cNvGrpSpPr>
            <a:grpSpLocks/>
          </p:cNvGrpSpPr>
          <p:nvPr/>
        </p:nvGrpSpPr>
        <p:grpSpPr bwMode="auto">
          <a:xfrm>
            <a:off x="8483601" y="5495925"/>
            <a:ext cx="504825" cy="401638"/>
            <a:chOff x="2896" y="396"/>
            <a:chExt cx="1848" cy="1887"/>
          </a:xfrm>
        </p:grpSpPr>
        <p:pic>
          <p:nvPicPr>
            <p:cNvPr id="57708" name="Picture 877"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09" name="Freeform 878"/>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10" name="Picture 879"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11" name="Freeform 880"/>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2" name="Freeform 881"/>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3" name="Freeform 882"/>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4" name="Freeform 883"/>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5" name="Freeform 884"/>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6" name="Freeform 885"/>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7" name="Freeform 886"/>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8" name="Freeform 887"/>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9" name="Freeform 888"/>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0" name="Freeform 889"/>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1" name="Freeform 890"/>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2" name="Freeform 891"/>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3" name="Freeform 892"/>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4" name="Freeform 893"/>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25" name="Freeform 894"/>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6" name="Freeform 895"/>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7" name="Freeform 896"/>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8" name="Freeform 897"/>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9" name="Freeform 898"/>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30" name="Picture 899"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8" name="Group 900"/>
          <p:cNvGrpSpPr>
            <a:grpSpLocks/>
          </p:cNvGrpSpPr>
          <p:nvPr/>
        </p:nvGrpSpPr>
        <p:grpSpPr bwMode="auto">
          <a:xfrm>
            <a:off x="8902701" y="5524500"/>
            <a:ext cx="504825" cy="401638"/>
            <a:chOff x="2896" y="396"/>
            <a:chExt cx="1848" cy="1887"/>
          </a:xfrm>
        </p:grpSpPr>
        <p:pic>
          <p:nvPicPr>
            <p:cNvPr id="57685" name="Picture 901"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6" name="Freeform 902"/>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687" name="Picture 903"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8" name="Freeform 904"/>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89" name="Freeform 905"/>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0" name="Freeform 906"/>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1" name="Freeform 907"/>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2" name="Freeform 908"/>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3" name="Freeform 909"/>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4" name="Freeform 910"/>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5" name="Freeform 911"/>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6" name="Freeform 912"/>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7" name="Freeform 913"/>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8" name="Freeform 914"/>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9" name="Freeform 915"/>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0" name="Freeform 916"/>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1" name="Freeform 917"/>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02" name="Freeform 918"/>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3" name="Freeform 919"/>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4" name="Freeform 920"/>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5" name="Freeform 921"/>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6" name="Freeform 922"/>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07" name="Picture 923"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9" name="Group 924"/>
          <p:cNvGrpSpPr>
            <a:grpSpLocks/>
          </p:cNvGrpSpPr>
          <p:nvPr/>
        </p:nvGrpSpPr>
        <p:grpSpPr bwMode="auto">
          <a:xfrm>
            <a:off x="6873875" y="1590675"/>
            <a:ext cx="617538" cy="387350"/>
            <a:chOff x="2920" y="972"/>
            <a:chExt cx="389" cy="244"/>
          </a:xfrm>
        </p:grpSpPr>
        <p:grpSp>
          <p:nvGrpSpPr>
            <p:cNvPr id="57673" name="Group 925"/>
            <p:cNvGrpSpPr>
              <a:grpSpLocks/>
            </p:cNvGrpSpPr>
            <p:nvPr/>
          </p:nvGrpSpPr>
          <p:grpSpPr bwMode="auto">
            <a:xfrm>
              <a:off x="3085" y="1027"/>
              <a:ext cx="102" cy="189"/>
              <a:chOff x="3436" y="1504"/>
              <a:chExt cx="393" cy="942"/>
            </a:xfrm>
          </p:grpSpPr>
          <p:pic>
            <p:nvPicPr>
              <p:cNvPr id="57675" name="Picture 926" descr="iphone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6" y="1504"/>
                <a:ext cx="393"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6" name="Freeform 927"/>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77" name="Group 928"/>
              <p:cNvGrpSpPr>
                <a:grpSpLocks/>
              </p:cNvGrpSpPr>
              <p:nvPr/>
            </p:nvGrpSpPr>
            <p:grpSpPr bwMode="auto">
              <a:xfrm>
                <a:off x="3511" y="1689"/>
                <a:ext cx="289" cy="576"/>
                <a:chOff x="3511" y="1689"/>
                <a:chExt cx="289" cy="576"/>
              </a:xfrm>
            </p:grpSpPr>
            <p:sp>
              <p:nvSpPr>
                <p:cNvPr id="57678" name="Freeform 929"/>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zh-CN" altLang="en-US"/>
                </a:p>
              </p:txBody>
            </p:sp>
            <p:sp>
              <p:nvSpPr>
                <p:cNvPr id="57679" name="Freeform 930"/>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zh-CN" altLang="en-US"/>
                </a:p>
              </p:txBody>
            </p:sp>
            <p:sp>
              <p:nvSpPr>
                <p:cNvPr id="57680" name="Freeform 931"/>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zh-CN" altLang="en-US"/>
                </a:p>
              </p:txBody>
            </p:sp>
            <p:sp>
              <p:nvSpPr>
                <p:cNvPr id="57681" name="Freeform 932"/>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zh-CN" altLang="en-US"/>
                </a:p>
              </p:txBody>
            </p:sp>
            <p:sp>
              <p:nvSpPr>
                <p:cNvPr id="57682"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3"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4" name="Freeform 935"/>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zh-CN" altLang="en-US"/>
                </a:p>
              </p:txBody>
            </p:sp>
          </p:grpSp>
        </p:grpSp>
        <p:pic>
          <p:nvPicPr>
            <p:cNvPr id="57674" name="Picture 936" descr="grayed_radi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0" y="972"/>
              <a:ext cx="3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400" name="Picture 937" descr="car_gray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70838" y="1670051"/>
            <a:ext cx="75406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01" name="Group 938"/>
          <p:cNvGrpSpPr>
            <a:grpSpLocks/>
          </p:cNvGrpSpPr>
          <p:nvPr/>
        </p:nvGrpSpPr>
        <p:grpSpPr bwMode="auto">
          <a:xfrm>
            <a:off x="7186613" y="4538663"/>
            <a:ext cx="463550" cy="398462"/>
            <a:chOff x="3987" y="-51"/>
            <a:chExt cx="1252" cy="983"/>
          </a:xfrm>
        </p:grpSpPr>
        <p:pic>
          <p:nvPicPr>
            <p:cNvPr id="57671" name="Picture 939"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2" name="Freeform 940"/>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2" name="Group 941"/>
          <p:cNvGrpSpPr>
            <a:grpSpLocks/>
          </p:cNvGrpSpPr>
          <p:nvPr/>
        </p:nvGrpSpPr>
        <p:grpSpPr bwMode="auto">
          <a:xfrm>
            <a:off x="7024688" y="4938713"/>
            <a:ext cx="463550" cy="398462"/>
            <a:chOff x="3987" y="-51"/>
            <a:chExt cx="1252" cy="983"/>
          </a:xfrm>
        </p:grpSpPr>
        <p:pic>
          <p:nvPicPr>
            <p:cNvPr id="57669" name="Picture 942"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0" name="Freeform 943"/>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3" name="Group 944"/>
          <p:cNvGrpSpPr>
            <a:grpSpLocks/>
          </p:cNvGrpSpPr>
          <p:nvPr/>
        </p:nvGrpSpPr>
        <p:grpSpPr bwMode="auto">
          <a:xfrm>
            <a:off x="7481888" y="5186363"/>
            <a:ext cx="463550" cy="398462"/>
            <a:chOff x="3987" y="-51"/>
            <a:chExt cx="1252" cy="983"/>
          </a:xfrm>
        </p:grpSpPr>
        <p:pic>
          <p:nvPicPr>
            <p:cNvPr id="57667" name="Picture 945"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8" name="Freeform 946"/>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4" name="Group 947"/>
          <p:cNvGrpSpPr>
            <a:grpSpLocks/>
          </p:cNvGrpSpPr>
          <p:nvPr/>
        </p:nvGrpSpPr>
        <p:grpSpPr bwMode="auto">
          <a:xfrm>
            <a:off x="7920038" y="5224463"/>
            <a:ext cx="463550" cy="398462"/>
            <a:chOff x="3987" y="-51"/>
            <a:chExt cx="1252" cy="983"/>
          </a:xfrm>
        </p:grpSpPr>
        <p:pic>
          <p:nvPicPr>
            <p:cNvPr id="57665" name="Picture 948"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6" name="Freeform 949"/>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5" name="Group 950"/>
          <p:cNvGrpSpPr>
            <a:grpSpLocks/>
          </p:cNvGrpSpPr>
          <p:nvPr/>
        </p:nvGrpSpPr>
        <p:grpSpPr bwMode="auto">
          <a:xfrm>
            <a:off x="9710739" y="5014914"/>
            <a:ext cx="249237" cy="555625"/>
            <a:chOff x="1115" y="2770"/>
            <a:chExt cx="589" cy="1034"/>
          </a:xfrm>
        </p:grpSpPr>
        <p:sp>
          <p:nvSpPr>
            <p:cNvPr id="57633" name="Freeform 951"/>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4"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5" name="Freeform 953"/>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6" name="Freeform 954"/>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7"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38" name="Group 956"/>
            <p:cNvGrpSpPr>
              <a:grpSpLocks/>
            </p:cNvGrpSpPr>
            <p:nvPr/>
          </p:nvGrpSpPr>
          <p:grpSpPr bwMode="auto">
            <a:xfrm>
              <a:off x="1367" y="2873"/>
              <a:ext cx="240" cy="63"/>
              <a:chOff x="614" y="2568"/>
              <a:chExt cx="725" cy="139"/>
            </a:xfrm>
          </p:grpSpPr>
          <p:sp>
            <p:nvSpPr>
              <p:cNvPr id="57663" name="AutoShape 957"/>
              <p:cNvSpPr>
                <a:spLocks noChangeArrowheads="1"/>
              </p:cNvSpPr>
              <p:nvPr/>
            </p:nvSpPr>
            <p:spPr bwMode="auto">
              <a:xfrm>
                <a:off x="612" y="2569"/>
                <a:ext cx="725"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4" name="AutoShape 958"/>
              <p:cNvSpPr>
                <a:spLocks noChangeArrowheads="1"/>
              </p:cNvSpPr>
              <p:nvPr/>
            </p:nvSpPr>
            <p:spPr bwMode="auto">
              <a:xfrm>
                <a:off x="623" y="2582"/>
                <a:ext cx="691" cy="10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39"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0" name="Group 960"/>
            <p:cNvGrpSpPr>
              <a:grpSpLocks/>
            </p:cNvGrpSpPr>
            <p:nvPr/>
          </p:nvGrpSpPr>
          <p:grpSpPr bwMode="auto">
            <a:xfrm>
              <a:off x="1366" y="3014"/>
              <a:ext cx="240" cy="58"/>
              <a:chOff x="614" y="2568"/>
              <a:chExt cx="725" cy="139"/>
            </a:xfrm>
          </p:grpSpPr>
          <p:sp>
            <p:nvSpPr>
              <p:cNvPr id="57661" name="AutoShape 961"/>
              <p:cNvSpPr>
                <a:spLocks noChangeArrowheads="1"/>
              </p:cNvSpPr>
              <p:nvPr/>
            </p:nvSpPr>
            <p:spPr bwMode="auto">
              <a:xfrm>
                <a:off x="615" y="2571"/>
                <a:ext cx="725" cy="135"/>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2" name="AutoShape 962"/>
              <p:cNvSpPr>
                <a:spLocks noChangeArrowheads="1"/>
              </p:cNvSpPr>
              <p:nvPr/>
            </p:nvSpPr>
            <p:spPr bwMode="auto">
              <a:xfrm>
                <a:off x="626" y="2585"/>
                <a:ext cx="691" cy="106"/>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1"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2"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3" name="Group 965"/>
            <p:cNvGrpSpPr>
              <a:grpSpLocks/>
            </p:cNvGrpSpPr>
            <p:nvPr/>
          </p:nvGrpSpPr>
          <p:grpSpPr bwMode="auto">
            <a:xfrm>
              <a:off x="1361" y="3287"/>
              <a:ext cx="240" cy="65"/>
              <a:chOff x="614" y="2568"/>
              <a:chExt cx="725" cy="139"/>
            </a:xfrm>
          </p:grpSpPr>
          <p:sp>
            <p:nvSpPr>
              <p:cNvPr id="57659" name="AutoShape 966"/>
              <p:cNvSpPr>
                <a:spLocks noChangeArrowheads="1"/>
              </p:cNvSpPr>
              <p:nvPr/>
            </p:nvSpPr>
            <p:spPr bwMode="auto">
              <a:xfrm>
                <a:off x="619" y="2568"/>
                <a:ext cx="725" cy="13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0" name="AutoShape 967"/>
              <p:cNvSpPr>
                <a:spLocks noChangeArrowheads="1"/>
              </p:cNvSpPr>
              <p:nvPr/>
            </p:nvSpPr>
            <p:spPr bwMode="auto">
              <a:xfrm>
                <a:off x="630" y="2587"/>
                <a:ext cx="691" cy="10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4" name="Freeform 968"/>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45" name="Group 969"/>
            <p:cNvGrpSpPr>
              <a:grpSpLocks/>
            </p:cNvGrpSpPr>
            <p:nvPr/>
          </p:nvGrpSpPr>
          <p:grpSpPr bwMode="auto">
            <a:xfrm>
              <a:off x="1363" y="3158"/>
              <a:ext cx="240" cy="60"/>
              <a:chOff x="614" y="2568"/>
              <a:chExt cx="725" cy="139"/>
            </a:xfrm>
          </p:grpSpPr>
          <p:sp>
            <p:nvSpPr>
              <p:cNvPr id="57657" name="AutoShape 970"/>
              <p:cNvSpPr>
                <a:spLocks noChangeArrowheads="1"/>
              </p:cNvSpPr>
              <p:nvPr/>
            </p:nvSpPr>
            <p:spPr bwMode="auto">
              <a:xfrm>
                <a:off x="613" y="2566"/>
                <a:ext cx="725" cy="14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8" name="AutoShape 971"/>
              <p:cNvSpPr>
                <a:spLocks noChangeArrowheads="1"/>
              </p:cNvSpPr>
              <p:nvPr/>
            </p:nvSpPr>
            <p:spPr bwMode="auto">
              <a:xfrm>
                <a:off x="624" y="2579"/>
                <a:ext cx="691"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6"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7" name="Freeform 973"/>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8" name="Freeform 974"/>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9" name="Oval 975"/>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0" name="Freeform 976"/>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51"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2"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3" name="Oval 979"/>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4" name="Oval 980"/>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55" name="Oval 981"/>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6"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6" name="Group 983"/>
          <p:cNvGrpSpPr>
            <a:grpSpLocks/>
          </p:cNvGrpSpPr>
          <p:nvPr/>
        </p:nvGrpSpPr>
        <p:grpSpPr bwMode="auto">
          <a:xfrm>
            <a:off x="9424989" y="5224464"/>
            <a:ext cx="230187" cy="498475"/>
            <a:chOff x="1115" y="2770"/>
            <a:chExt cx="589" cy="1034"/>
          </a:xfrm>
        </p:grpSpPr>
        <p:sp>
          <p:nvSpPr>
            <p:cNvPr id="57601" name="Freeform 984"/>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2"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03" name="Freeform 986"/>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4" name="Freeform 987"/>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5"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6" name="Group 989"/>
            <p:cNvGrpSpPr>
              <a:grpSpLocks/>
            </p:cNvGrpSpPr>
            <p:nvPr/>
          </p:nvGrpSpPr>
          <p:grpSpPr bwMode="auto">
            <a:xfrm>
              <a:off x="1367" y="2873"/>
              <a:ext cx="240" cy="63"/>
              <a:chOff x="614" y="2568"/>
              <a:chExt cx="725" cy="139"/>
            </a:xfrm>
          </p:grpSpPr>
          <p:sp>
            <p:nvSpPr>
              <p:cNvPr id="57631" name="AutoShape 990"/>
              <p:cNvSpPr>
                <a:spLocks noChangeArrowheads="1"/>
              </p:cNvSpPr>
              <p:nvPr/>
            </p:nvSpPr>
            <p:spPr bwMode="auto">
              <a:xfrm>
                <a:off x="614" y="2566"/>
                <a:ext cx="724" cy="138"/>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2" name="AutoShape 991"/>
              <p:cNvSpPr>
                <a:spLocks noChangeArrowheads="1"/>
              </p:cNvSpPr>
              <p:nvPr/>
            </p:nvSpPr>
            <p:spPr bwMode="auto">
              <a:xfrm>
                <a:off x="626" y="2581"/>
                <a:ext cx="699" cy="10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7"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8" name="Group 993"/>
            <p:cNvGrpSpPr>
              <a:grpSpLocks/>
            </p:cNvGrpSpPr>
            <p:nvPr/>
          </p:nvGrpSpPr>
          <p:grpSpPr bwMode="auto">
            <a:xfrm>
              <a:off x="1366" y="3014"/>
              <a:ext cx="240" cy="58"/>
              <a:chOff x="614" y="2568"/>
              <a:chExt cx="725" cy="139"/>
            </a:xfrm>
          </p:grpSpPr>
          <p:sp>
            <p:nvSpPr>
              <p:cNvPr id="57629" name="AutoShape 994"/>
              <p:cNvSpPr>
                <a:spLocks noChangeArrowheads="1"/>
              </p:cNvSpPr>
              <p:nvPr/>
            </p:nvSpPr>
            <p:spPr bwMode="auto">
              <a:xfrm>
                <a:off x="617" y="2567"/>
                <a:ext cx="724" cy="142"/>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0" name="AutoShape 995"/>
              <p:cNvSpPr>
                <a:spLocks noChangeArrowheads="1"/>
              </p:cNvSpPr>
              <p:nvPr/>
            </p:nvSpPr>
            <p:spPr bwMode="auto">
              <a:xfrm>
                <a:off x="629" y="2583"/>
                <a:ext cx="699"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9"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0"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11" name="Group 998"/>
            <p:cNvGrpSpPr>
              <a:grpSpLocks/>
            </p:cNvGrpSpPr>
            <p:nvPr/>
          </p:nvGrpSpPr>
          <p:grpSpPr bwMode="auto">
            <a:xfrm>
              <a:off x="1361" y="3287"/>
              <a:ext cx="240" cy="65"/>
              <a:chOff x="614" y="2568"/>
              <a:chExt cx="725" cy="139"/>
            </a:xfrm>
          </p:grpSpPr>
          <p:sp>
            <p:nvSpPr>
              <p:cNvPr id="57627" name="AutoShape 999"/>
              <p:cNvSpPr>
                <a:spLocks noChangeArrowheads="1"/>
              </p:cNvSpPr>
              <p:nvPr/>
            </p:nvSpPr>
            <p:spPr bwMode="auto">
              <a:xfrm>
                <a:off x="619" y="2568"/>
                <a:ext cx="724" cy="14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8" name="AutoShape 1000"/>
              <p:cNvSpPr>
                <a:spLocks noChangeArrowheads="1"/>
              </p:cNvSpPr>
              <p:nvPr/>
            </p:nvSpPr>
            <p:spPr bwMode="auto">
              <a:xfrm>
                <a:off x="632" y="2582"/>
                <a:ext cx="699" cy="113"/>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2" name="Freeform 1001"/>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13" name="Group 1002"/>
            <p:cNvGrpSpPr>
              <a:grpSpLocks/>
            </p:cNvGrpSpPr>
            <p:nvPr/>
          </p:nvGrpSpPr>
          <p:grpSpPr bwMode="auto">
            <a:xfrm>
              <a:off x="1363" y="3158"/>
              <a:ext cx="240" cy="60"/>
              <a:chOff x="614" y="2568"/>
              <a:chExt cx="725" cy="139"/>
            </a:xfrm>
          </p:grpSpPr>
          <p:sp>
            <p:nvSpPr>
              <p:cNvPr id="57625" name="AutoShape 1003"/>
              <p:cNvSpPr>
                <a:spLocks noChangeArrowheads="1"/>
              </p:cNvSpPr>
              <p:nvPr/>
            </p:nvSpPr>
            <p:spPr bwMode="auto">
              <a:xfrm>
                <a:off x="613" y="2569"/>
                <a:ext cx="724"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6" name="AutoShape 1004"/>
              <p:cNvSpPr>
                <a:spLocks noChangeArrowheads="1"/>
              </p:cNvSpPr>
              <p:nvPr/>
            </p:nvSpPr>
            <p:spPr bwMode="auto">
              <a:xfrm>
                <a:off x="626" y="2585"/>
                <a:ext cx="699" cy="10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4"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5" name="Freeform 1006"/>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6" name="Freeform 1007"/>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7" name="Oval 1008"/>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8" name="Freeform 1009"/>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19"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0"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1" name="Oval 1012"/>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2" name="Oval 1013"/>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23" name="Oval 1014"/>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4"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7" name="Group 1070"/>
          <p:cNvGrpSpPr>
            <a:grpSpLocks/>
          </p:cNvGrpSpPr>
          <p:nvPr/>
        </p:nvGrpSpPr>
        <p:grpSpPr bwMode="auto">
          <a:xfrm>
            <a:off x="8726488" y="2486026"/>
            <a:ext cx="392112" cy="180975"/>
            <a:chOff x="4655" y="2464"/>
            <a:chExt cx="319" cy="132"/>
          </a:xfrm>
        </p:grpSpPr>
        <p:grpSp>
          <p:nvGrpSpPr>
            <p:cNvPr id="57584" name="Group 1071"/>
            <p:cNvGrpSpPr>
              <a:grpSpLocks/>
            </p:cNvGrpSpPr>
            <p:nvPr/>
          </p:nvGrpSpPr>
          <p:grpSpPr bwMode="auto">
            <a:xfrm>
              <a:off x="4660" y="2464"/>
              <a:ext cx="310" cy="130"/>
              <a:chOff x="4334" y="1470"/>
              <a:chExt cx="246" cy="107"/>
            </a:xfrm>
          </p:grpSpPr>
          <p:sp>
            <p:nvSpPr>
              <p:cNvPr id="5759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9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9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96" name="Group 1075"/>
              <p:cNvGrpSpPr>
                <a:grpSpLocks/>
              </p:cNvGrpSpPr>
              <p:nvPr/>
            </p:nvGrpSpPr>
            <p:grpSpPr bwMode="auto">
              <a:xfrm>
                <a:off x="4383" y="1488"/>
                <a:ext cx="138" cy="33"/>
                <a:chOff x="2468" y="1332"/>
                <a:chExt cx="310" cy="60"/>
              </a:xfrm>
            </p:grpSpPr>
            <p:sp>
              <p:nvSpPr>
                <p:cNvPr id="57599" name="Freeform 10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600" name="Freeform 10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97" name="Line 107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8" name="Line 1079"/>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85"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86"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87"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88" name="Group 1083"/>
            <p:cNvGrpSpPr>
              <a:grpSpLocks/>
            </p:cNvGrpSpPr>
            <p:nvPr/>
          </p:nvGrpSpPr>
          <p:grpSpPr bwMode="auto">
            <a:xfrm>
              <a:off x="4719" y="2486"/>
              <a:ext cx="179" cy="41"/>
              <a:chOff x="2468" y="1332"/>
              <a:chExt cx="310" cy="60"/>
            </a:xfrm>
          </p:grpSpPr>
          <p:sp>
            <p:nvSpPr>
              <p:cNvPr id="57591" name="Freeform 10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92" name="Freeform 10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89" name="Line 1086"/>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0" name="Line 1087"/>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8" name="Group 1088"/>
          <p:cNvGrpSpPr>
            <a:grpSpLocks/>
          </p:cNvGrpSpPr>
          <p:nvPr/>
        </p:nvGrpSpPr>
        <p:grpSpPr bwMode="auto">
          <a:xfrm>
            <a:off x="8729664" y="2752726"/>
            <a:ext cx="407987" cy="180975"/>
            <a:chOff x="4655" y="2464"/>
            <a:chExt cx="319" cy="132"/>
          </a:xfrm>
        </p:grpSpPr>
        <p:grpSp>
          <p:nvGrpSpPr>
            <p:cNvPr id="57567" name="Group 1089"/>
            <p:cNvGrpSpPr>
              <a:grpSpLocks/>
            </p:cNvGrpSpPr>
            <p:nvPr/>
          </p:nvGrpSpPr>
          <p:grpSpPr bwMode="auto">
            <a:xfrm>
              <a:off x="4660" y="2464"/>
              <a:ext cx="310" cy="130"/>
              <a:chOff x="4334" y="1470"/>
              <a:chExt cx="246" cy="107"/>
            </a:xfrm>
          </p:grpSpPr>
          <p:sp>
            <p:nvSpPr>
              <p:cNvPr id="575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9" name="Group 1093"/>
              <p:cNvGrpSpPr>
                <a:grpSpLocks/>
              </p:cNvGrpSpPr>
              <p:nvPr/>
            </p:nvGrpSpPr>
            <p:grpSpPr bwMode="auto">
              <a:xfrm>
                <a:off x="4383" y="1488"/>
                <a:ext cx="138" cy="33"/>
                <a:chOff x="2468" y="1332"/>
                <a:chExt cx="310" cy="60"/>
              </a:xfrm>
            </p:grpSpPr>
            <p:sp>
              <p:nvSpPr>
                <p:cNvPr id="57582" name="Freeform 10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83" name="Freeform 10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80" name="Line 109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81" name="Line 1097"/>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68"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9"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0"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1" name="Group 1101"/>
            <p:cNvGrpSpPr>
              <a:grpSpLocks/>
            </p:cNvGrpSpPr>
            <p:nvPr/>
          </p:nvGrpSpPr>
          <p:grpSpPr bwMode="auto">
            <a:xfrm>
              <a:off x="4719" y="2486"/>
              <a:ext cx="179" cy="41"/>
              <a:chOff x="2468" y="1332"/>
              <a:chExt cx="310" cy="60"/>
            </a:xfrm>
          </p:grpSpPr>
          <p:sp>
            <p:nvSpPr>
              <p:cNvPr id="57574" name="Freeform 11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75" name="Freeform 11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72" name="Line 1104"/>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73" name="Line 1105"/>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9" name="Group 1106"/>
          <p:cNvGrpSpPr>
            <a:grpSpLocks/>
          </p:cNvGrpSpPr>
          <p:nvPr/>
        </p:nvGrpSpPr>
        <p:grpSpPr bwMode="auto">
          <a:xfrm>
            <a:off x="9282114" y="2749551"/>
            <a:ext cx="407987" cy="180975"/>
            <a:chOff x="4655" y="2464"/>
            <a:chExt cx="319" cy="132"/>
          </a:xfrm>
        </p:grpSpPr>
        <p:grpSp>
          <p:nvGrpSpPr>
            <p:cNvPr id="57550" name="Group 1107"/>
            <p:cNvGrpSpPr>
              <a:grpSpLocks/>
            </p:cNvGrpSpPr>
            <p:nvPr/>
          </p:nvGrpSpPr>
          <p:grpSpPr bwMode="auto">
            <a:xfrm>
              <a:off x="4660" y="2464"/>
              <a:ext cx="310" cy="130"/>
              <a:chOff x="4334" y="1470"/>
              <a:chExt cx="246" cy="107"/>
            </a:xfrm>
          </p:grpSpPr>
          <p:sp>
            <p:nvSpPr>
              <p:cNvPr id="575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62" name="Group 1111"/>
              <p:cNvGrpSpPr>
                <a:grpSpLocks/>
              </p:cNvGrpSpPr>
              <p:nvPr/>
            </p:nvGrpSpPr>
            <p:grpSpPr bwMode="auto">
              <a:xfrm>
                <a:off x="4383" y="1488"/>
                <a:ext cx="138" cy="33"/>
                <a:chOff x="2468" y="1332"/>
                <a:chExt cx="310" cy="60"/>
              </a:xfrm>
            </p:grpSpPr>
            <p:sp>
              <p:nvSpPr>
                <p:cNvPr id="57565"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66"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63" name="Line 111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64" name="Line 111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51"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52"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53"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54" name="Group 1119"/>
            <p:cNvGrpSpPr>
              <a:grpSpLocks/>
            </p:cNvGrpSpPr>
            <p:nvPr/>
          </p:nvGrpSpPr>
          <p:grpSpPr bwMode="auto">
            <a:xfrm>
              <a:off x="4719" y="2486"/>
              <a:ext cx="179" cy="41"/>
              <a:chOff x="2468" y="1332"/>
              <a:chExt cx="310" cy="60"/>
            </a:xfrm>
          </p:grpSpPr>
          <p:sp>
            <p:nvSpPr>
              <p:cNvPr id="57557" name="Freeform 11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58" name="Freeform 11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55" name="Line 1122"/>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56" name="Line 112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10" name="Group 1124"/>
          <p:cNvGrpSpPr>
            <a:grpSpLocks/>
          </p:cNvGrpSpPr>
          <p:nvPr/>
        </p:nvGrpSpPr>
        <p:grpSpPr bwMode="auto">
          <a:xfrm>
            <a:off x="9212263" y="2390776"/>
            <a:ext cx="392112" cy="180975"/>
            <a:chOff x="4655" y="2464"/>
            <a:chExt cx="319" cy="132"/>
          </a:xfrm>
        </p:grpSpPr>
        <p:grpSp>
          <p:nvGrpSpPr>
            <p:cNvPr id="57533" name="Group 1125"/>
            <p:cNvGrpSpPr>
              <a:grpSpLocks/>
            </p:cNvGrpSpPr>
            <p:nvPr/>
          </p:nvGrpSpPr>
          <p:grpSpPr bwMode="auto">
            <a:xfrm>
              <a:off x="4660" y="2464"/>
              <a:ext cx="310" cy="130"/>
              <a:chOff x="4334" y="1470"/>
              <a:chExt cx="246" cy="107"/>
            </a:xfrm>
          </p:grpSpPr>
          <p:sp>
            <p:nvSpPr>
              <p:cNvPr id="5754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4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4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45" name="Group 1129"/>
              <p:cNvGrpSpPr>
                <a:grpSpLocks/>
              </p:cNvGrpSpPr>
              <p:nvPr/>
            </p:nvGrpSpPr>
            <p:grpSpPr bwMode="auto">
              <a:xfrm>
                <a:off x="4383" y="1488"/>
                <a:ext cx="138" cy="33"/>
                <a:chOff x="2468" y="1332"/>
                <a:chExt cx="310" cy="60"/>
              </a:xfrm>
            </p:grpSpPr>
            <p:sp>
              <p:nvSpPr>
                <p:cNvPr id="57548"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49"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46" name="Line 113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47" name="Line 113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34"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35"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36"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37" name="Group 1137"/>
            <p:cNvGrpSpPr>
              <a:grpSpLocks/>
            </p:cNvGrpSpPr>
            <p:nvPr/>
          </p:nvGrpSpPr>
          <p:grpSpPr bwMode="auto">
            <a:xfrm>
              <a:off x="4719" y="2486"/>
              <a:ext cx="179" cy="41"/>
              <a:chOff x="2468" y="1332"/>
              <a:chExt cx="310" cy="60"/>
            </a:xfrm>
          </p:grpSpPr>
          <p:sp>
            <p:nvSpPr>
              <p:cNvPr id="57540" name="Freeform 1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41" name="Freeform 1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38" name="Line 1140"/>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39" name="Line 1141"/>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57411" name="Picture 1142" descr="underline_base"/>
          <p:cNvPicPr>
            <a:picLocks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423593" y="1039813"/>
            <a:ext cx="2000316" cy="156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13" name="Group 7"/>
          <p:cNvGrpSpPr>
            <a:grpSpLocks/>
          </p:cNvGrpSpPr>
          <p:nvPr/>
        </p:nvGrpSpPr>
        <p:grpSpPr bwMode="auto">
          <a:xfrm>
            <a:off x="7743825" y="4837114"/>
            <a:ext cx="628650" cy="276225"/>
            <a:chOff x="4786435" y="6027638"/>
            <a:chExt cx="748703" cy="417782"/>
          </a:xfrm>
        </p:grpSpPr>
        <p:sp>
          <p:nvSpPr>
            <p:cNvPr id="519" name="Oval 518"/>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0" name="Rectangle 519"/>
            <p:cNvSpPr/>
            <p:nvPr/>
          </p:nvSpPr>
          <p:spPr bwMode="auto">
            <a:xfrm>
              <a:off x="4790216" y="6188507"/>
              <a:ext cx="74492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1" name="Oval 520"/>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2" name="Freeform 521"/>
            <p:cNvSpPr/>
            <p:nvPr/>
          </p:nvSpPr>
          <p:spPr bwMode="auto">
            <a:xfrm>
              <a:off x="4981174" y="6126080"/>
              <a:ext cx="361116"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3" name="Freeform 522"/>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4" name="Freeform 523"/>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5" name="Freeform 524"/>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26" name="Straight Connector 525"/>
            <p:cNvCxnSpPr>
              <a:cxnSpLocks noChangeShapeType="1"/>
              <a:endCxn id="521"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27" name="Straight Connector 526"/>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4" name="Group 5"/>
          <p:cNvGrpSpPr>
            <a:grpSpLocks/>
          </p:cNvGrpSpPr>
          <p:nvPr/>
        </p:nvGrpSpPr>
        <p:grpSpPr bwMode="auto">
          <a:xfrm>
            <a:off x="9207501" y="2387600"/>
            <a:ext cx="409575" cy="222250"/>
            <a:chOff x="2213011" y="6015083"/>
            <a:chExt cx="745177" cy="407107"/>
          </a:xfrm>
        </p:grpSpPr>
        <p:sp>
          <p:nvSpPr>
            <p:cNvPr id="529" name="Oval 528"/>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0" name="Rectangle 529"/>
            <p:cNvSpPr/>
            <p:nvPr/>
          </p:nvSpPr>
          <p:spPr bwMode="auto">
            <a:xfrm>
              <a:off x="2213011" y="6163387"/>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1" name="Oval 530"/>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2" name="Freeform 531"/>
            <p:cNvSpPr/>
            <p:nvPr/>
          </p:nvSpPr>
          <p:spPr bwMode="auto">
            <a:xfrm>
              <a:off x="2403638" y="6102320"/>
              <a:ext cx="361036"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3" name="Freeform 532"/>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4" name="Freeform 533"/>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5" name="Freeform 534"/>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36" name="Straight Connector 535"/>
            <p:cNvCxnSpPr>
              <a:cxnSpLocks noChangeShapeType="1"/>
              <a:endCxn id="531"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37" name="Straight Connector 536"/>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5" name="Group 542"/>
          <p:cNvGrpSpPr>
            <a:grpSpLocks/>
          </p:cNvGrpSpPr>
          <p:nvPr/>
        </p:nvGrpSpPr>
        <p:grpSpPr bwMode="auto">
          <a:xfrm>
            <a:off x="9275763" y="2738438"/>
            <a:ext cx="411162" cy="220662"/>
            <a:chOff x="2213011" y="6015083"/>
            <a:chExt cx="745177" cy="407107"/>
          </a:xfrm>
        </p:grpSpPr>
        <p:sp>
          <p:nvSpPr>
            <p:cNvPr id="544" name="Oval 54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5" name="Rectangle 54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6" name="Oval 54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7" name="Freeform 546"/>
            <p:cNvSpPr/>
            <p:nvPr/>
          </p:nvSpPr>
          <p:spPr bwMode="auto">
            <a:xfrm>
              <a:off x="2402902" y="6102948"/>
              <a:ext cx="362519"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8" name="Freeform 54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9" name="Freeform 54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0" name="Freeform 54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51" name="Straight Connector 550"/>
            <p:cNvCxnSpPr>
              <a:cxnSpLocks noChangeShapeType="1"/>
              <a:endCxn id="54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2" name="Straight Connector 55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6" name="Group 552"/>
          <p:cNvGrpSpPr>
            <a:grpSpLocks/>
          </p:cNvGrpSpPr>
          <p:nvPr/>
        </p:nvGrpSpPr>
        <p:grpSpPr bwMode="auto">
          <a:xfrm>
            <a:off x="8724901" y="2743201"/>
            <a:ext cx="411163" cy="220663"/>
            <a:chOff x="2213011" y="6015083"/>
            <a:chExt cx="745177" cy="407107"/>
          </a:xfrm>
        </p:grpSpPr>
        <p:sp>
          <p:nvSpPr>
            <p:cNvPr id="554" name="Oval 55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5" name="Rectangle 55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Oval 55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7" name="Freeform 556"/>
            <p:cNvSpPr/>
            <p:nvPr/>
          </p:nvSpPr>
          <p:spPr bwMode="auto">
            <a:xfrm>
              <a:off x="2402901" y="6102948"/>
              <a:ext cx="362518"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8" name="Freeform 55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9" name="Freeform 55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0" name="Freeform 55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61" name="Straight Connector 560"/>
            <p:cNvCxnSpPr>
              <a:cxnSpLocks noChangeShapeType="1"/>
              <a:endCxn id="55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2" name="Straight Connector 56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7" name="Group 562"/>
          <p:cNvGrpSpPr>
            <a:grpSpLocks/>
          </p:cNvGrpSpPr>
          <p:nvPr/>
        </p:nvGrpSpPr>
        <p:grpSpPr bwMode="auto">
          <a:xfrm>
            <a:off x="8712201" y="2473326"/>
            <a:ext cx="409575" cy="220663"/>
            <a:chOff x="2213011" y="6015083"/>
            <a:chExt cx="745177" cy="407107"/>
          </a:xfrm>
        </p:grpSpPr>
        <p:sp>
          <p:nvSpPr>
            <p:cNvPr id="564" name="Oval 56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5" name="Rectangle 56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6" name="Oval 56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7" name="Freeform 566"/>
            <p:cNvSpPr/>
            <p:nvPr/>
          </p:nvSpPr>
          <p:spPr bwMode="auto">
            <a:xfrm>
              <a:off x="2403638" y="6102948"/>
              <a:ext cx="361036"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8" name="Freeform 56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9" name="Freeform 56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0" name="Freeform 56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1" name="Straight Connector 570"/>
            <p:cNvCxnSpPr>
              <a:cxnSpLocks noChangeShapeType="1"/>
              <a:endCxn id="56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2" name="Straight Connector 57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8" name="Group 572"/>
          <p:cNvGrpSpPr>
            <a:grpSpLocks/>
          </p:cNvGrpSpPr>
          <p:nvPr/>
        </p:nvGrpSpPr>
        <p:grpSpPr bwMode="auto">
          <a:xfrm>
            <a:off x="8609013" y="3622676"/>
            <a:ext cx="411162" cy="220663"/>
            <a:chOff x="2213011" y="6015083"/>
            <a:chExt cx="745177" cy="407107"/>
          </a:xfrm>
        </p:grpSpPr>
        <p:sp>
          <p:nvSpPr>
            <p:cNvPr id="574" name="Oval 57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5" name="Rectangle 57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6" name="Oval 57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7" name="Freeform 576"/>
            <p:cNvSpPr/>
            <p:nvPr/>
          </p:nvSpPr>
          <p:spPr bwMode="auto">
            <a:xfrm>
              <a:off x="2402902" y="6102948"/>
              <a:ext cx="362519"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8" name="Freeform 57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9" name="Freeform 57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0" name="Freeform 57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1" name="Straight Connector 580"/>
            <p:cNvCxnSpPr>
              <a:cxnSpLocks noChangeShapeType="1"/>
              <a:endCxn id="57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2" name="Straight Connector 58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9" name="Group 582"/>
          <p:cNvGrpSpPr>
            <a:grpSpLocks/>
          </p:cNvGrpSpPr>
          <p:nvPr/>
        </p:nvGrpSpPr>
        <p:grpSpPr bwMode="auto">
          <a:xfrm>
            <a:off x="9277351" y="3636963"/>
            <a:ext cx="411163" cy="220662"/>
            <a:chOff x="2213011" y="6015083"/>
            <a:chExt cx="745177" cy="407107"/>
          </a:xfrm>
        </p:grpSpPr>
        <p:sp>
          <p:nvSpPr>
            <p:cNvPr id="584" name="Oval 58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5" name="Rectangle 58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6" name="Oval 58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7" name="Freeform 586"/>
            <p:cNvSpPr/>
            <p:nvPr/>
          </p:nvSpPr>
          <p:spPr bwMode="auto">
            <a:xfrm>
              <a:off x="2402901" y="6102948"/>
              <a:ext cx="362518"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8" name="Freeform 58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9" name="Freeform 58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0" name="Freeform 58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1" name="Straight Connector 590"/>
            <p:cNvCxnSpPr>
              <a:cxnSpLocks noChangeShapeType="1"/>
              <a:endCxn id="58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2" name="Straight Connector 59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0" name="Group 592"/>
          <p:cNvGrpSpPr>
            <a:grpSpLocks/>
          </p:cNvGrpSpPr>
          <p:nvPr/>
        </p:nvGrpSpPr>
        <p:grpSpPr bwMode="auto">
          <a:xfrm>
            <a:off x="8978901" y="3903663"/>
            <a:ext cx="411163" cy="222250"/>
            <a:chOff x="2213011" y="6015083"/>
            <a:chExt cx="745177" cy="407107"/>
          </a:xfrm>
        </p:grpSpPr>
        <p:sp>
          <p:nvSpPr>
            <p:cNvPr id="594" name="Oval 59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5" name="Rectangle 594"/>
            <p:cNvSpPr/>
            <p:nvPr/>
          </p:nvSpPr>
          <p:spPr bwMode="auto">
            <a:xfrm>
              <a:off x="2213011" y="6163385"/>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6" name="Oval 59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7" name="Freeform 596"/>
            <p:cNvSpPr/>
            <p:nvPr/>
          </p:nvSpPr>
          <p:spPr bwMode="auto">
            <a:xfrm>
              <a:off x="2402901" y="6102320"/>
              <a:ext cx="362518"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8" name="Freeform 59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9" name="Freeform 59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0" name="Freeform 59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1" name="Straight Connector 600"/>
            <p:cNvCxnSpPr>
              <a:cxnSpLocks noChangeShapeType="1"/>
              <a:endCxn id="59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2" name="Straight Connector 60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1" name="Group 604"/>
          <p:cNvGrpSpPr>
            <a:grpSpLocks/>
          </p:cNvGrpSpPr>
          <p:nvPr/>
        </p:nvGrpSpPr>
        <p:grpSpPr bwMode="auto">
          <a:xfrm>
            <a:off x="8486776" y="4495801"/>
            <a:ext cx="627063" cy="276225"/>
            <a:chOff x="4786435" y="6027638"/>
            <a:chExt cx="748703" cy="417782"/>
          </a:xfrm>
        </p:grpSpPr>
        <p:sp>
          <p:nvSpPr>
            <p:cNvPr id="606" name="Oval 60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7" name="Rectangle 606"/>
            <p:cNvSpPr/>
            <p:nvPr/>
          </p:nvSpPr>
          <p:spPr bwMode="auto">
            <a:xfrm>
              <a:off x="4790226" y="6188509"/>
              <a:ext cx="744912" cy="108046"/>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8" name="Oval 60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9" name="Freeform 608"/>
            <p:cNvSpPr/>
            <p:nvPr/>
          </p:nvSpPr>
          <p:spPr bwMode="auto">
            <a:xfrm>
              <a:off x="4979771" y="6126082"/>
              <a:ext cx="362031" cy="1512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0" name="Freeform 60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1" name="Freeform 61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2" name="Freeform 61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3" name="Straight Connector 612"/>
            <p:cNvCxnSpPr>
              <a:cxnSpLocks noChangeShapeType="1"/>
              <a:endCxn id="60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4" name="Straight Connector 61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2" name="Group 614"/>
          <p:cNvGrpSpPr>
            <a:grpSpLocks/>
          </p:cNvGrpSpPr>
          <p:nvPr/>
        </p:nvGrpSpPr>
        <p:grpSpPr bwMode="auto">
          <a:xfrm>
            <a:off x="9105901" y="4792664"/>
            <a:ext cx="627063" cy="276225"/>
            <a:chOff x="4786435" y="6027638"/>
            <a:chExt cx="748703" cy="417782"/>
          </a:xfrm>
        </p:grpSpPr>
        <p:sp>
          <p:nvSpPr>
            <p:cNvPr id="616" name="Oval 61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7" name="Rectangle 616"/>
            <p:cNvSpPr/>
            <p:nvPr/>
          </p:nvSpPr>
          <p:spPr bwMode="auto">
            <a:xfrm>
              <a:off x="4790226" y="6188507"/>
              <a:ext cx="74491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8" name="Oval 61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9" name="Freeform 618"/>
            <p:cNvSpPr/>
            <p:nvPr/>
          </p:nvSpPr>
          <p:spPr bwMode="auto">
            <a:xfrm>
              <a:off x="4979771" y="6126080"/>
              <a:ext cx="362031"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0" name="Freeform 61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1" name="Freeform 62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2" name="Freeform 62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3" name="Straight Connector 622"/>
            <p:cNvCxnSpPr>
              <a:cxnSpLocks noChangeShapeType="1"/>
              <a:endCxn id="61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4" name="Straight Connector 62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3" name="Group 624"/>
          <p:cNvGrpSpPr>
            <a:grpSpLocks/>
          </p:cNvGrpSpPr>
          <p:nvPr/>
        </p:nvGrpSpPr>
        <p:grpSpPr bwMode="auto">
          <a:xfrm>
            <a:off x="7572376" y="3622676"/>
            <a:ext cx="442913" cy="219075"/>
            <a:chOff x="4786435" y="6027638"/>
            <a:chExt cx="748703" cy="417782"/>
          </a:xfrm>
        </p:grpSpPr>
        <p:sp>
          <p:nvSpPr>
            <p:cNvPr id="626" name="Oval 62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7" name="Rectangle 62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8" name="Oval 62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9" name="Freeform 62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0" name="Freeform 62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1" name="Freeform 63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2" name="Freeform 63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3" name="Straight Connector 632"/>
            <p:cNvCxnSpPr>
              <a:cxnSpLocks noChangeShapeType="1"/>
              <a:endCxn id="62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4" name="Straight Connector 63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4" name="Group 634"/>
          <p:cNvGrpSpPr>
            <a:grpSpLocks/>
          </p:cNvGrpSpPr>
          <p:nvPr/>
        </p:nvGrpSpPr>
        <p:grpSpPr bwMode="auto">
          <a:xfrm>
            <a:off x="7874001" y="2482851"/>
            <a:ext cx="442913" cy="219075"/>
            <a:chOff x="4786435" y="6027638"/>
            <a:chExt cx="748703" cy="417782"/>
          </a:xfrm>
        </p:grpSpPr>
        <p:sp>
          <p:nvSpPr>
            <p:cNvPr id="636" name="Oval 63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7" name="Rectangle 63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8" name="Oval 63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9" name="Freeform 63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0" name="Freeform 63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1" name="Freeform 64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2" name="Freeform 64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3" name="Straight Connector 642"/>
            <p:cNvCxnSpPr>
              <a:cxnSpLocks noChangeShapeType="1"/>
              <a:endCxn id="63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4" name="Straight Connector 64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918245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2423592" y="620688"/>
            <a:ext cx="3048668" cy="720724"/>
          </a:xfrm>
        </p:spPr>
        <p:txBody>
          <a:bodyPr>
            <a:normAutofit fontScale="90000"/>
          </a:bodyPr>
          <a:lstStyle/>
          <a:p>
            <a:r>
              <a:rPr lang="zh-CN" altLang="en-US" sz="4800" dirty="0"/>
              <a:t>教材及参考</a:t>
            </a:r>
            <a:endParaRPr lang="zh-CN" altLang="en-US" sz="4800" u="none" dirty="0"/>
          </a:p>
        </p:txBody>
      </p:sp>
      <p:sp>
        <p:nvSpPr>
          <p:cNvPr id="16389" name="Rectangle 3"/>
          <p:cNvSpPr>
            <a:spLocks noGrp="1" noChangeArrowheads="1"/>
          </p:cNvSpPr>
          <p:nvPr>
            <p:ph idx="1"/>
          </p:nvPr>
        </p:nvSpPr>
        <p:spPr>
          <a:xfrm>
            <a:off x="-96688" y="1629396"/>
            <a:ext cx="7488832" cy="3599804"/>
          </a:xfrm>
        </p:spPr>
        <p:txBody>
          <a:bodyPr>
            <a:normAutofit/>
          </a:bodyPr>
          <a:lstStyle/>
          <a:p>
            <a:pPr>
              <a:buFont typeface="Wingdings" panose="05000000000000000000" pitchFamily="2" charset="2"/>
              <a:buChar char="v"/>
            </a:pPr>
            <a:r>
              <a:rPr kumimoji="0" lang="en-US" altLang="zh-CN" dirty="0">
                <a:latin typeface="+mn-ea"/>
                <a:ea typeface="+mn-ea"/>
              </a:rPr>
              <a:t>James F. Kurose and Keith W. Ross, </a:t>
            </a:r>
            <a:r>
              <a:rPr kumimoji="0" lang="en-US" altLang="zh-CN" i="1" dirty="0">
                <a:latin typeface="+mn-ea"/>
                <a:ea typeface="+mn-ea"/>
              </a:rPr>
              <a:t>Computer Networking: A Top Down Approach ,</a:t>
            </a:r>
            <a:r>
              <a:rPr kumimoji="0" lang="en-US" altLang="zh-CN" dirty="0">
                <a:latin typeface="+mn-ea"/>
                <a:ea typeface="+mn-ea"/>
              </a:rPr>
              <a:t> 7</a:t>
            </a:r>
            <a:r>
              <a:rPr kumimoji="0" lang="en-US" altLang="zh-CN" baseline="30000" dirty="0">
                <a:latin typeface="+mn-ea"/>
                <a:ea typeface="+mn-ea"/>
              </a:rPr>
              <a:t>th</a:t>
            </a:r>
            <a:r>
              <a:rPr kumimoji="0" lang="en-US" altLang="zh-CN" dirty="0">
                <a:latin typeface="+mn-ea"/>
                <a:ea typeface="+mn-ea"/>
              </a:rPr>
              <a:t> edition.  Pearson Education, 2017. </a:t>
            </a:r>
          </a:p>
          <a:p>
            <a:pPr>
              <a:buFont typeface="Wingdings" panose="05000000000000000000" pitchFamily="2" charset="2"/>
              <a:buChar char="v"/>
            </a:pPr>
            <a:r>
              <a:rPr lang="en-US" altLang="zh-CN" dirty="0">
                <a:latin typeface="+mn-ea"/>
                <a:ea typeface="+mn-ea"/>
              </a:rPr>
              <a:t>Kasun </a:t>
            </a:r>
            <a:r>
              <a:rPr lang="en-US" altLang="zh-CN" dirty="0" err="1">
                <a:latin typeface="+mn-ea"/>
                <a:ea typeface="+mn-ea"/>
              </a:rPr>
              <a:t>Indrasiri</a:t>
            </a:r>
            <a:r>
              <a:rPr lang="en-US" altLang="zh-CN" dirty="0">
                <a:latin typeface="+mn-ea"/>
                <a:ea typeface="+mn-ea"/>
              </a:rPr>
              <a:t> and </a:t>
            </a:r>
            <a:r>
              <a:rPr lang="en-US" altLang="zh-CN" dirty="0" err="1">
                <a:latin typeface="+mn-ea"/>
                <a:ea typeface="+mn-ea"/>
              </a:rPr>
              <a:t>Danesh</a:t>
            </a:r>
            <a:r>
              <a:rPr lang="en-US" altLang="zh-CN" dirty="0">
                <a:latin typeface="+mn-ea"/>
                <a:ea typeface="+mn-ea"/>
              </a:rPr>
              <a:t> </a:t>
            </a:r>
            <a:r>
              <a:rPr lang="en-US" altLang="zh-CN" dirty="0" err="1">
                <a:latin typeface="+mn-ea"/>
                <a:ea typeface="+mn-ea"/>
              </a:rPr>
              <a:t>Kuruppu</a:t>
            </a:r>
            <a:r>
              <a:rPr lang="en-US" altLang="zh-CN" dirty="0">
                <a:latin typeface="+mn-ea"/>
                <a:ea typeface="+mn-ea"/>
              </a:rPr>
              <a:t>, </a:t>
            </a:r>
            <a:r>
              <a:rPr lang="en-US" altLang="zh-CN" dirty="0" err="1">
                <a:latin typeface="+mn-ea"/>
                <a:ea typeface="+mn-ea"/>
              </a:rPr>
              <a:t>gRPC</a:t>
            </a:r>
            <a:r>
              <a:rPr lang="en-US" altLang="zh-CN" dirty="0">
                <a:latin typeface="+mn-ea"/>
                <a:ea typeface="+mn-ea"/>
              </a:rPr>
              <a:t>: Up and Running Building Cloud Native Applications with Go and Java for Docker and Kubernetes, O’Reilly, 2020</a:t>
            </a:r>
            <a:endParaRPr kumimoji="0" lang="zh-CN" altLang="en-US" dirty="0">
              <a:latin typeface="+mn-ea"/>
              <a:ea typeface="+mn-ea"/>
            </a:endParaRPr>
          </a:p>
        </p:txBody>
      </p:sp>
      <p:pic>
        <p:nvPicPr>
          <p:cNvPr id="6" name="图片 5"/>
          <p:cNvPicPr>
            <a:picLocks noChangeAspect="1"/>
          </p:cNvPicPr>
          <p:nvPr/>
        </p:nvPicPr>
        <p:blipFill>
          <a:blip r:embed="rId3"/>
          <a:stretch>
            <a:fillRect/>
          </a:stretch>
        </p:blipFill>
        <p:spPr>
          <a:xfrm>
            <a:off x="7392144" y="730957"/>
            <a:ext cx="4613479" cy="5684118"/>
          </a:xfrm>
          <a:prstGeom prst="rect">
            <a:avLst/>
          </a:prstGeom>
        </p:spPr>
      </p:pic>
      <p:sp>
        <p:nvSpPr>
          <p:cNvPr id="5" name="Text Box 7"/>
          <p:cNvSpPr txBox="1">
            <a:spLocks noChangeArrowheads="1"/>
          </p:cNvSpPr>
          <p:nvPr/>
        </p:nvSpPr>
        <p:spPr bwMode="auto">
          <a:xfrm>
            <a:off x="958503" y="5156596"/>
            <a:ext cx="5378450" cy="8617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173038" indent="-1730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zh-CN" sz="1400" dirty="0">
              <a:solidFill>
                <a:srgbClr val="000099"/>
              </a:solidFill>
              <a:latin typeface="Gill Sans MT" panose="020B0502020104020203" pitchFamily="34" charset="0"/>
            </a:endParaRPr>
          </a:p>
          <a:p>
            <a:pPr marL="0" indent="0">
              <a:buClr>
                <a:srgbClr val="000099"/>
              </a:buClr>
              <a:buSzPct val="100000"/>
            </a:pPr>
            <a:endParaRPr lang="en-US" altLang="zh-CN" sz="1200" dirty="0">
              <a:solidFill>
                <a:srgbClr val="000099"/>
              </a:solidFill>
            </a:endParaRPr>
          </a:p>
          <a:p>
            <a:pPr marL="0" indent="0">
              <a:buClr>
                <a:srgbClr val="000099"/>
              </a:buClr>
              <a:buSzPct val="100000"/>
            </a:pPr>
            <a:r>
              <a:rPr lang="zh-CN" altLang="en-US" sz="1200" dirty="0">
                <a:solidFill>
                  <a:srgbClr val="000099"/>
                </a:solidFill>
              </a:rPr>
              <a:t>本课程的幻灯片改编自教材作者配套幻灯片</a:t>
            </a:r>
            <a:endParaRPr lang="en-US" altLang="zh-CN" sz="1200" dirty="0">
              <a:solidFill>
                <a:srgbClr val="000099"/>
              </a:solidFill>
            </a:endParaRPr>
          </a:p>
          <a:p>
            <a:pPr marL="0" indent="0">
              <a:buClr>
                <a:srgbClr val="000099"/>
              </a:buClr>
              <a:buSzPct val="100000"/>
            </a:pPr>
            <a:r>
              <a:rPr lang="en-US" altLang="zh-CN" sz="1200" dirty="0">
                <a:solidFill>
                  <a:srgbClr val="000099"/>
                </a:solidFill>
              </a:rPr>
              <a:t>Slides of this course are adapted from  J.F Kurose and K.W. Ross </a:t>
            </a:r>
          </a:p>
        </p:txBody>
      </p:sp>
    </p:spTree>
    <p:extLst>
      <p:ext uri="{BB962C8B-B14F-4D97-AF65-F5344CB8AC3E}">
        <p14:creationId xmlns:p14="http://schemas.microsoft.com/office/powerpoint/2010/main" val="1275928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9390A1E-5610-4437-A714-FD0CEDF357A9}" type="slidenum">
              <a:rPr lang="en-US" altLang="zh-CN" sz="1200" smtClean="0">
                <a:solidFill>
                  <a:schemeClr val="accent4"/>
                </a:solidFill>
                <a:latin typeface="Tahoma" panose="020B0604030504040204" pitchFamily="34" charset="0"/>
              </a:rPr>
              <a:pPr/>
              <a:t>30</a:t>
            </a:fld>
            <a:endParaRPr lang="en-US" altLang="zh-CN" sz="1200" dirty="0">
              <a:solidFill>
                <a:schemeClr val="accent4"/>
              </a:solidFill>
              <a:latin typeface="Tahoma" panose="020B0604030504040204" pitchFamily="34" charset="0"/>
            </a:endParaRPr>
          </a:p>
        </p:txBody>
      </p:sp>
      <p:sp>
        <p:nvSpPr>
          <p:cNvPr id="59395" name="Rectangle 2"/>
          <p:cNvSpPr>
            <a:spLocks noGrp="1" noChangeArrowheads="1"/>
          </p:cNvSpPr>
          <p:nvPr>
            <p:ph type="title" idx="4294967295"/>
          </p:nvPr>
        </p:nvSpPr>
        <p:spPr>
          <a:xfrm>
            <a:off x="181446" y="280988"/>
            <a:ext cx="4689005" cy="833437"/>
          </a:xfrm>
        </p:spPr>
        <p:txBody>
          <a:bodyPr>
            <a:normAutofit/>
          </a:bodyPr>
          <a:lstStyle/>
          <a:p>
            <a:pPr eaLnBrk="1" hangingPunct="1"/>
            <a:r>
              <a:rPr lang="zh-CN" altLang="en-US" sz="4000" dirty="0">
                <a:latin typeface="+mj-ea"/>
                <a:ea typeface="+mj-ea"/>
              </a:rPr>
              <a:t>分组交换</a:t>
            </a:r>
            <a:r>
              <a:rPr lang="en-US" altLang="zh-CN" sz="4000" dirty="0">
                <a:latin typeface="+mj-ea"/>
                <a:ea typeface="+mj-ea"/>
              </a:rPr>
              <a:t>: </a:t>
            </a:r>
            <a:r>
              <a:rPr lang="zh-CN" altLang="en-US" sz="4000" dirty="0">
                <a:latin typeface="+mj-ea"/>
                <a:ea typeface="+mj-ea"/>
              </a:rPr>
              <a:t>存储转发</a:t>
            </a:r>
            <a:endParaRPr lang="en-US" altLang="zh-CN" sz="4000" dirty="0">
              <a:latin typeface="+mj-ea"/>
              <a:ea typeface="+mj-ea"/>
            </a:endParaRPr>
          </a:p>
        </p:txBody>
      </p:sp>
      <p:sp>
        <p:nvSpPr>
          <p:cNvPr id="59396" name="Rectangle 3"/>
          <p:cNvSpPr>
            <a:spLocks noGrp="1" noChangeArrowheads="1"/>
          </p:cNvSpPr>
          <p:nvPr>
            <p:ph type="body" sz="half" idx="4294967295"/>
          </p:nvPr>
        </p:nvSpPr>
        <p:spPr>
          <a:xfrm>
            <a:off x="677861" y="3453301"/>
            <a:ext cx="5808902" cy="3262313"/>
          </a:xfrm>
        </p:spPr>
        <p:txBody>
          <a:bodyPr/>
          <a:lstStyle/>
          <a:p>
            <a:pPr marL="287338" indent="-287338"/>
            <a:r>
              <a:rPr lang="zh-CN" altLang="en-US" sz="2400" dirty="0">
                <a:latin typeface="+mn-ea"/>
                <a:ea typeface="+mn-ea"/>
              </a:rPr>
              <a:t>以</a:t>
            </a:r>
            <a:r>
              <a:rPr lang="en-US" altLang="zh-CN" sz="2400" i="1" dirty="0">
                <a:latin typeface="Times New Roman" panose="02020603050405020304" pitchFamily="18" charset="0"/>
                <a:ea typeface="+mn-ea"/>
                <a:cs typeface="Times New Roman" panose="02020603050405020304" pitchFamily="18" charset="0"/>
              </a:rPr>
              <a:t>R </a:t>
            </a:r>
            <a:r>
              <a:rPr lang="en-US" altLang="zh-CN" sz="2400" dirty="0">
                <a:latin typeface="+mn-ea"/>
                <a:ea typeface="+mn-ea"/>
              </a:rPr>
              <a:t>bps</a:t>
            </a:r>
            <a:r>
              <a:rPr lang="zh-CN" altLang="en-US" sz="2400" dirty="0">
                <a:latin typeface="+mn-ea"/>
                <a:ea typeface="+mn-ea"/>
              </a:rPr>
              <a:t>传输</a:t>
            </a:r>
            <a:r>
              <a:rPr lang="en-US" altLang="zh-CN" sz="2400" dirty="0">
                <a:latin typeface="+mn-ea"/>
                <a:ea typeface="+mn-ea"/>
              </a:rPr>
              <a:t>(</a:t>
            </a:r>
            <a:r>
              <a:rPr lang="zh-CN" altLang="en-US" sz="2400" dirty="0">
                <a:latin typeface="+mn-ea"/>
                <a:ea typeface="+mn-ea"/>
              </a:rPr>
              <a:t>送出</a:t>
            </a:r>
            <a:r>
              <a:rPr lang="en-US" altLang="zh-CN" sz="2400" dirty="0">
                <a:latin typeface="+mn-ea"/>
                <a:ea typeface="+mn-ea"/>
              </a:rPr>
              <a:t>)L</a:t>
            </a:r>
            <a:r>
              <a:rPr lang="zh-CN" altLang="en-US" sz="2400" dirty="0">
                <a:latin typeface="+mn-ea"/>
                <a:ea typeface="+mn-ea"/>
              </a:rPr>
              <a:t>比特分组到链路上需要</a:t>
            </a:r>
            <a:r>
              <a:rPr lang="en-US" altLang="zh-CN" sz="2400" dirty="0">
                <a:latin typeface="+mn-ea"/>
                <a:ea typeface="+mn-ea"/>
              </a:rPr>
              <a:t> </a:t>
            </a:r>
            <a:r>
              <a:rPr lang="en-US" altLang="zh-CN" sz="2400" i="1" dirty="0">
                <a:latin typeface="Times New Roman" panose="02020603050405020304" pitchFamily="18" charset="0"/>
                <a:ea typeface="+mn-ea"/>
                <a:cs typeface="Times New Roman" panose="02020603050405020304" pitchFamily="18" charset="0"/>
              </a:rPr>
              <a:t>L/R</a:t>
            </a:r>
            <a:r>
              <a:rPr lang="en-US" altLang="zh-CN" sz="2400" dirty="0">
                <a:latin typeface="+mn-ea"/>
                <a:ea typeface="+mn-ea"/>
              </a:rPr>
              <a:t> </a:t>
            </a:r>
            <a:r>
              <a:rPr lang="zh-CN" altLang="en-US" sz="2400" dirty="0">
                <a:latin typeface="+mn-ea"/>
                <a:ea typeface="+mn-ea"/>
              </a:rPr>
              <a:t>秒</a:t>
            </a:r>
            <a:endParaRPr lang="en-US" altLang="zh-CN" sz="2400" dirty="0">
              <a:latin typeface="+mn-ea"/>
              <a:ea typeface="+mn-ea"/>
            </a:endParaRPr>
          </a:p>
          <a:p>
            <a:pPr marL="287338" indent="-287338"/>
            <a:r>
              <a:rPr lang="zh-CN" altLang="en-US" sz="2400" i="1" dirty="0">
                <a:solidFill>
                  <a:srgbClr val="CC0000"/>
                </a:solidFill>
                <a:latin typeface="+mn-ea"/>
                <a:ea typeface="+mn-ea"/>
              </a:rPr>
              <a:t>存储转发</a:t>
            </a:r>
            <a:r>
              <a:rPr lang="en-US" altLang="zh-CN" sz="2400" i="1" dirty="0">
                <a:solidFill>
                  <a:srgbClr val="CC0000"/>
                </a:solidFill>
                <a:latin typeface="+mn-ea"/>
                <a:ea typeface="+mn-ea"/>
              </a:rPr>
              <a:t>:</a:t>
            </a:r>
            <a:r>
              <a:rPr lang="en-US" altLang="zh-CN" sz="2400" i="1" dirty="0">
                <a:solidFill>
                  <a:srgbClr val="FF0000"/>
                </a:solidFill>
                <a:latin typeface="+mn-ea"/>
                <a:ea typeface="+mn-ea"/>
              </a:rPr>
              <a:t> </a:t>
            </a:r>
            <a:r>
              <a:rPr lang="zh-CN" altLang="en-US" sz="2400" dirty="0">
                <a:latin typeface="+mn-ea"/>
                <a:ea typeface="+mn-ea"/>
              </a:rPr>
              <a:t>整个分组必须全部到达路由器后才会在下一个链路上开始传输</a:t>
            </a:r>
            <a:endParaRPr lang="en-US" altLang="zh-CN" sz="2400" dirty="0">
              <a:latin typeface="+mn-ea"/>
              <a:ea typeface="+mn-ea"/>
            </a:endParaRPr>
          </a:p>
        </p:txBody>
      </p:sp>
      <p:sp>
        <p:nvSpPr>
          <p:cNvPr id="72709" name="Rectangle 4"/>
          <p:cNvSpPr>
            <a:spLocks noGrp="1" noChangeArrowheads="1"/>
          </p:cNvSpPr>
          <p:nvPr>
            <p:ph type="body" sz="half" idx="4294967295"/>
          </p:nvPr>
        </p:nvSpPr>
        <p:spPr>
          <a:xfrm>
            <a:off x="7615959" y="3581406"/>
            <a:ext cx="3514725" cy="2232025"/>
          </a:xfrm>
        </p:spPr>
        <p:txBody>
          <a:bodyPr>
            <a:normAutofit/>
          </a:bodyPr>
          <a:lstStyle/>
          <a:p>
            <a:pPr eaLnBrk="1" hangingPunct="1">
              <a:lnSpc>
                <a:spcPct val="90000"/>
              </a:lnSpc>
              <a:buFont typeface="Wingdings" charset="0"/>
              <a:buNone/>
              <a:defRPr/>
            </a:pPr>
            <a:r>
              <a:rPr lang="zh-CN" altLang="en-US" sz="2400" i="1" dirty="0">
                <a:latin typeface="+mn-ea"/>
                <a:ea typeface="+mn-ea"/>
              </a:rPr>
              <a:t>一跳数字举例</a:t>
            </a:r>
            <a:r>
              <a:rPr lang="en-US" sz="2400" i="1" dirty="0">
                <a:latin typeface="+mn-ea"/>
                <a:ea typeface="+mn-ea"/>
              </a:rPr>
              <a:t>:</a:t>
            </a:r>
          </a:p>
          <a:p>
            <a:pPr marL="231775" indent="-231775">
              <a:lnSpc>
                <a:spcPct val="90000"/>
              </a:lnSpc>
              <a:buFont typeface="Wingdings" charset="0"/>
              <a:buChar char="§"/>
              <a:defRPr/>
            </a:pPr>
            <a:r>
              <a:rPr lang="en-US" sz="2400" i="1" dirty="0">
                <a:latin typeface="+mn-ea"/>
                <a:ea typeface="+mn-ea"/>
              </a:rPr>
              <a:t>L</a:t>
            </a:r>
            <a:r>
              <a:rPr lang="en-US" sz="2400" dirty="0">
                <a:latin typeface="+mn-ea"/>
                <a:ea typeface="+mn-ea"/>
              </a:rPr>
              <a:t> = 7.5 Mbits</a:t>
            </a:r>
          </a:p>
          <a:p>
            <a:pPr marL="231775" indent="-231775">
              <a:lnSpc>
                <a:spcPct val="90000"/>
              </a:lnSpc>
              <a:buFont typeface="Wingdings" charset="0"/>
              <a:buChar char="§"/>
              <a:defRPr/>
            </a:pPr>
            <a:r>
              <a:rPr lang="en-US" sz="2400" i="1" dirty="0">
                <a:latin typeface="+mn-ea"/>
                <a:ea typeface="+mn-ea"/>
              </a:rPr>
              <a:t>R</a:t>
            </a:r>
            <a:r>
              <a:rPr lang="en-US" sz="2400" dirty="0">
                <a:latin typeface="+mn-ea"/>
                <a:ea typeface="+mn-ea"/>
              </a:rPr>
              <a:t> = 1.5 Mbps</a:t>
            </a:r>
          </a:p>
          <a:p>
            <a:pPr marL="231775" indent="-231775">
              <a:lnSpc>
                <a:spcPct val="90000"/>
              </a:lnSpc>
              <a:buFont typeface="Wingdings" charset="0"/>
              <a:buChar char="§"/>
              <a:defRPr/>
            </a:pPr>
            <a:r>
              <a:rPr lang="zh-CN" altLang="en-US" sz="2400" dirty="0">
                <a:latin typeface="+mn-ea"/>
                <a:ea typeface="+mn-ea"/>
              </a:rPr>
              <a:t>一跳传输时延</a:t>
            </a:r>
            <a:r>
              <a:rPr lang="en-US" sz="2400" dirty="0">
                <a:latin typeface="+mn-ea"/>
                <a:ea typeface="+mn-ea"/>
              </a:rPr>
              <a:t> = 5 </a:t>
            </a:r>
            <a:r>
              <a:rPr lang="zh-CN" altLang="en-US" sz="2400" dirty="0">
                <a:latin typeface="+mn-ea"/>
                <a:ea typeface="+mn-ea"/>
              </a:rPr>
              <a:t>秒</a:t>
            </a:r>
            <a:endParaRPr lang="en-US" sz="2400" dirty="0">
              <a:latin typeface="+mn-ea"/>
              <a:ea typeface="+mn-ea"/>
            </a:endParaRPr>
          </a:p>
        </p:txBody>
      </p:sp>
      <p:pic>
        <p:nvPicPr>
          <p:cNvPr id="59394" name="Picture 4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6" y="1011238"/>
            <a:ext cx="4797425" cy="10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AutoShape 42"/>
          <p:cNvSpPr>
            <a:spLocks/>
          </p:cNvSpPr>
          <p:nvPr/>
        </p:nvSpPr>
        <p:spPr bwMode="auto">
          <a:xfrm>
            <a:off x="6499225" y="5695951"/>
            <a:ext cx="152400" cy="728663"/>
          </a:xfrm>
          <a:prstGeom prst="rightBrace">
            <a:avLst>
              <a:gd name="adj1" fmla="val 50115"/>
              <a:gd name="adj2" fmla="val 50000"/>
            </a:avLst>
          </a:prstGeom>
          <a:noFill/>
          <a:ln w="952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59399" name="Text Box 43"/>
          <p:cNvSpPr txBox="1">
            <a:spLocks noChangeArrowheads="1"/>
          </p:cNvSpPr>
          <p:nvPr/>
        </p:nvSpPr>
        <p:spPr bwMode="auto">
          <a:xfrm>
            <a:off x="6722616" y="5860227"/>
            <a:ext cx="40863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latin typeface="+mn-ea"/>
                <a:ea typeface="+mn-ea"/>
              </a:rPr>
              <a:t>关于时延更多的讨论接续将展开</a:t>
            </a:r>
            <a:r>
              <a:rPr lang="en-US" altLang="zh-CN" sz="2000" dirty="0">
                <a:solidFill>
                  <a:srgbClr val="000099"/>
                </a:solidFill>
                <a:latin typeface="+mn-ea"/>
                <a:ea typeface="+mn-ea"/>
              </a:rPr>
              <a:t> …</a:t>
            </a:r>
          </a:p>
        </p:txBody>
      </p:sp>
      <p:sp>
        <p:nvSpPr>
          <p:cNvPr id="41" name="TextBox 40"/>
          <p:cNvSpPr txBox="1"/>
          <p:nvPr/>
        </p:nvSpPr>
        <p:spPr>
          <a:xfrm>
            <a:off x="2406651" y="2679700"/>
            <a:ext cx="415498" cy="369332"/>
          </a:xfrm>
          <a:prstGeom prst="rect">
            <a:avLst/>
          </a:prstGeom>
          <a:noFill/>
        </p:spPr>
        <p:txBody>
          <a:bodyPr wrap="none">
            <a:spAutoFit/>
          </a:bodyPr>
          <a:lstStyle/>
          <a:p>
            <a:pPr>
              <a:defRPr/>
            </a:pPr>
            <a:r>
              <a:rPr lang="zh-CN" altLang="en-US" kern="0" dirty="0">
                <a:solidFill>
                  <a:srgbClr val="000099"/>
                </a:solidFill>
                <a:latin typeface="+mn-ea"/>
              </a:rPr>
              <a:t>源</a:t>
            </a:r>
            <a:endParaRPr lang="en-US" kern="0" dirty="0">
              <a:solidFill>
                <a:srgbClr val="000099"/>
              </a:solidFill>
              <a:latin typeface="+mn-ea"/>
            </a:endParaRPr>
          </a:p>
        </p:txBody>
      </p:sp>
      <p:grpSp>
        <p:nvGrpSpPr>
          <p:cNvPr id="59402" name="Group 41"/>
          <p:cNvGrpSpPr>
            <a:grpSpLocks/>
          </p:cNvGrpSpPr>
          <p:nvPr/>
        </p:nvGrpSpPr>
        <p:grpSpPr bwMode="auto">
          <a:xfrm>
            <a:off x="3154364" y="2768600"/>
            <a:ext cx="1057275" cy="420688"/>
            <a:chOff x="1816230" y="6118900"/>
            <a:chExt cx="1843339" cy="739100"/>
          </a:xfrm>
        </p:grpSpPr>
        <p:pic>
          <p:nvPicPr>
            <p:cNvPr id="59463"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6230" y="6144002"/>
              <a:ext cx="1843339" cy="7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000099"/>
                </a:solidFill>
                <a:latin typeface="+mn-ea"/>
                <a:ea typeface="+mn-ea"/>
              </a:endParaRPr>
            </a:p>
          </p:txBody>
        </p:sp>
      </p:grpSp>
      <p:cxnSp>
        <p:nvCxnSpPr>
          <p:cNvPr id="59403" name="Straight Connector 42"/>
          <p:cNvCxnSpPr>
            <a:cxnSpLocks noChangeShapeType="1"/>
          </p:cNvCxnSpPr>
          <p:nvPr/>
        </p:nvCxnSpPr>
        <p:spPr bwMode="auto">
          <a:xfrm flipV="1">
            <a:off x="4100513" y="2874963"/>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4" name="Group 43"/>
          <p:cNvGrpSpPr>
            <a:grpSpLocks/>
          </p:cNvGrpSpPr>
          <p:nvPr/>
        </p:nvGrpSpPr>
        <p:grpSpPr bwMode="auto">
          <a:xfrm>
            <a:off x="5446713" y="2687639"/>
            <a:ext cx="1058862" cy="384175"/>
            <a:chOff x="5142253" y="5649029"/>
            <a:chExt cx="1304545" cy="695633"/>
          </a:xfrm>
        </p:grpSpPr>
        <p:grpSp>
          <p:nvGrpSpPr>
            <p:cNvPr id="59456" name="Group 92"/>
            <p:cNvGrpSpPr>
              <a:grpSpLocks/>
            </p:cNvGrpSpPr>
            <p:nvPr/>
          </p:nvGrpSpPr>
          <p:grpSpPr bwMode="auto">
            <a:xfrm>
              <a:off x="5147271" y="5649029"/>
              <a:ext cx="1276350" cy="695633"/>
              <a:chOff x="4981575" y="5851547"/>
              <a:chExt cx="1276350" cy="695633"/>
            </a:xfrm>
          </p:grpSpPr>
          <p:pic>
            <p:nvPicPr>
              <p:cNvPr id="59459" name="Picture 9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1575" y="5944151"/>
                <a:ext cx="1276350" cy="60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60" name="Rectangle 96"/>
              <p:cNvSpPr>
                <a:spLocks noChangeArrowheads="1"/>
              </p:cNvSpPr>
              <p:nvPr/>
            </p:nvSpPr>
            <p:spPr bwMode="auto">
              <a:xfrm>
                <a:off x="6065959" y="6205112"/>
                <a:ext cx="44985"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61" name="Rectangle 97"/>
              <p:cNvSpPr>
                <a:spLocks noChangeArrowheads="1"/>
              </p:cNvSpPr>
              <p:nvPr/>
            </p:nvSpPr>
            <p:spPr bwMode="auto">
              <a:xfrm>
                <a:off x="5178008" y="6228108"/>
                <a:ext cx="62587"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62" name="Oval 98"/>
              <p:cNvSpPr>
                <a:spLocks noChangeArrowheads="1"/>
              </p:cNvSpPr>
              <p:nvPr/>
            </p:nvSpPr>
            <p:spPr bwMode="auto">
              <a:xfrm>
                <a:off x="5023497" y="5851547"/>
                <a:ext cx="1196974" cy="494417"/>
              </a:xfrm>
              <a:prstGeom prst="ellipse">
                <a:avLst/>
              </a:prstGeom>
              <a:solidFill>
                <a:srgbClr val="EAEAEA"/>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sp>
          <p:nvSpPr>
            <p:cNvPr id="59457" name="Rectangle 93"/>
            <p:cNvSpPr>
              <a:spLocks noChangeArrowheads="1"/>
            </p:cNvSpPr>
            <p:nvPr/>
          </p:nvSpPr>
          <p:spPr bwMode="auto">
            <a:xfrm>
              <a:off x="6360741" y="5695021"/>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58" name="Rectangle 94"/>
            <p:cNvSpPr>
              <a:spLocks noChangeArrowheads="1"/>
            </p:cNvSpPr>
            <p:nvPr/>
          </p:nvSpPr>
          <p:spPr bwMode="auto">
            <a:xfrm>
              <a:off x="5142253" y="5700770"/>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grpSp>
        <p:nvGrpSpPr>
          <p:cNvPr id="59405" name="Group 44"/>
          <p:cNvGrpSpPr>
            <a:grpSpLocks/>
          </p:cNvGrpSpPr>
          <p:nvPr/>
        </p:nvGrpSpPr>
        <p:grpSpPr bwMode="auto">
          <a:xfrm>
            <a:off x="5400675" y="1608138"/>
            <a:ext cx="1092200" cy="303212"/>
            <a:chOff x="5128542" y="4838701"/>
            <a:chExt cx="1300833" cy="530211"/>
          </a:xfrm>
        </p:grpSpPr>
        <p:pic>
          <p:nvPicPr>
            <p:cNvPr id="5945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542" y="4838701"/>
              <a:ext cx="1300833" cy="49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54" name="Rectangle 90"/>
            <p:cNvSpPr>
              <a:spLocks noChangeArrowheads="1"/>
            </p:cNvSpPr>
            <p:nvPr/>
          </p:nvSpPr>
          <p:spPr bwMode="auto">
            <a:xfrm>
              <a:off x="6327275" y="5219009"/>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55" name="Rectangle 91"/>
            <p:cNvSpPr>
              <a:spLocks noChangeArrowheads="1"/>
            </p:cNvSpPr>
            <p:nvPr/>
          </p:nvSpPr>
          <p:spPr bwMode="auto">
            <a:xfrm>
              <a:off x="5158794" y="5241217"/>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grpSp>
        <p:nvGrpSpPr>
          <p:cNvPr id="59406" name="Group 45"/>
          <p:cNvGrpSpPr>
            <a:grpSpLocks/>
          </p:cNvGrpSpPr>
          <p:nvPr/>
        </p:nvGrpSpPr>
        <p:grpSpPr bwMode="auto">
          <a:xfrm>
            <a:off x="3259139" y="1196975"/>
            <a:ext cx="1150937" cy="730250"/>
            <a:chOff x="2387973" y="4309243"/>
            <a:chExt cx="1771787" cy="1282262"/>
          </a:xfrm>
        </p:grpSpPr>
        <p:pic>
          <p:nvPicPr>
            <p:cNvPr id="5944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83481" y="4309243"/>
              <a:ext cx="1285463"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Rectangle 88"/>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FFFFFF"/>
                </a:solidFill>
                <a:latin typeface="Calibri" charset="0"/>
              </a:endParaRPr>
            </a:p>
          </p:txBody>
        </p:sp>
      </p:grpSp>
      <p:sp>
        <p:nvSpPr>
          <p:cNvPr id="47" name="TextBox 46"/>
          <p:cNvSpPr txBox="1"/>
          <p:nvPr/>
        </p:nvSpPr>
        <p:spPr>
          <a:xfrm>
            <a:off x="4459288" y="2908300"/>
            <a:ext cx="806631" cy="369332"/>
          </a:xfrm>
          <a:prstGeom prst="rect">
            <a:avLst/>
          </a:prstGeom>
          <a:noFill/>
        </p:spPr>
        <p:txBody>
          <a:bodyPr wrap="none">
            <a:spAutoFit/>
          </a:bodyPr>
          <a:lstStyle/>
          <a:p>
            <a:pPr>
              <a:defRPr/>
            </a:pPr>
            <a:r>
              <a:rPr lang="en-US" i="1" kern="0" dirty="0">
                <a:solidFill>
                  <a:srgbClr val="000099"/>
                </a:solidFill>
                <a:latin typeface="+mn-ea"/>
              </a:rPr>
              <a:t>R</a:t>
            </a:r>
            <a:r>
              <a:rPr lang="en-US" kern="0" dirty="0">
                <a:solidFill>
                  <a:srgbClr val="000099"/>
                </a:solidFill>
                <a:latin typeface="+mn-ea"/>
              </a:rPr>
              <a:t> bps</a:t>
            </a:r>
          </a:p>
        </p:txBody>
      </p:sp>
      <p:cxnSp>
        <p:nvCxnSpPr>
          <p:cNvPr id="59408" name="Straight Connector 47"/>
          <p:cNvCxnSpPr>
            <a:cxnSpLocks noChangeShapeType="1"/>
          </p:cNvCxnSpPr>
          <p:nvPr/>
        </p:nvCxnSpPr>
        <p:spPr bwMode="auto">
          <a:xfrm flipV="1">
            <a:off x="6491288" y="2879725"/>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9" name="Group 100"/>
          <p:cNvGrpSpPr>
            <a:grpSpLocks/>
          </p:cNvGrpSpPr>
          <p:nvPr/>
        </p:nvGrpSpPr>
        <p:grpSpPr bwMode="auto">
          <a:xfrm>
            <a:off x="7469188" y="2071689"/>
            <a:ext cx="1477962" cy="1284287"/>
            <a:chOff x="-44" y="1473"/>
            <a:chExt cx="981" cy="1105"/>
          </a:xfrm>
        </p:grpSpPr>
        <p:pic>
          <p:nvPicPr>
            <p:cNvPr id="59447" name="Picture 101" descr="desktop_computer_stylized_med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102"/>
            <p:cNvSpPr>
              <a:spLocks/>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headEnd/>
              <a:tailEnd/>
            </a:ln>
          </p:spPr>
          <p:txBody>
            <a:bodyPr wrap="none"/>
            <a:lstStyle/>
            <a:p>
              <a:pPr>
                <a:defRPr/>
              </a:pPr>
              <a:endParaRPr lang="en-US" kern="0" dirty="0">
                <a:solidFill>
                  <a:prstClr val="black"/>
                </a:solidFill>
                <a:latin typeface="+mn-ea"/>
              </a:endParaRPr>
            </a:p>
          </p:txBody>
        </p:sp>
      </p:grpSp>
      <p:sp>
        <p:nvSpPr>
          <p:cNvPr id="50" name="TextBox 49"/>
          <p:cNvSpPr txBox="1"/>
          <p:nvPr/>
        </p:nvSpPr>
        <p:spPr>
          <a:xfrm>
            <a:off x="8951914" y="2778125"/>
            <a:ext cx="646331" cy="369332"/>
          </a:xfrm>
          <a:prstGeom prst="rect">
            <a:avLst/>
          </a:prstGeom>
          <a:noFill/>
        </p:spPr>
        <p:txBody>
          <a:bodyPr wrap="none">
            <a:spAutoFit/>
          </a:bodyPr>
          <a:lstStyle/>
          <a:p>
            <a:pPr>
              <a:defRPr/>
            </a:pPr>
            <a:r>
              <a:rPr lang="zh-CN" altLang="en-US" kern="0" dirty="0">
                <a:solidFill>
                  <a:srgbClr val="000099"/>
                </a:solidFill>
                <a:latin typeface="+mn-ea"/>
              </a:rPr>
              <a:t>目的</a:t>
            </a:r>
            <a:endParaRPr lang="en-US" kern="0" dirty="0">
              <a:solidFill>
                <a:srgbClr val="000099"/>
              </a:solidFill>
              <a:latin typeface="+mn-ea"/>
            </a:endParaRPr>
          </a:p>
        </p:txBody>
      </p:sp>
      <p:sp>
        <p:nvSpPr>
          <p:cNvPr id="59411" name="TextBox 52"/>
          <p:cNvSpPr txBox="1">
            <a:spLocks noChangeArrowheads="1"/>
          </p:cNvSpPr>
          <p:nvPr/>
        </p:nvSpPr>
        <p:spPr bwMode="auto">
          <a:xfrm>
            <a:off x="3919538" y="2574925"/>
            <a:ext cx="3048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mn-ea"/>
                <a:ea typeface="+mn-ea"/>
              </a:rPr>
              <a:t>1</a:t>
            </a:r>
          </a:p>
        </p:txBody>
      </p:sp>
      <p:sp>
        <p:nvSpPr>
          <p:cNvPr id="59412" name="TextBox 53"/>
          <p:cNvSpPr txBox="1">
            <a:spLocks noChangeArrowheads="1"/>
          </p:cNvSpPr>
          <p:nvPr/>
        </p:nvSpPr>
        <p:spPr bwMode="auto">
          <a:xfrm>
            <a:off x="3722688" y="258127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mn-ea"/>
                <a:ea typeface="+mn-ea"/>
              </a:rPr>
              <a:t>2</a:t>
            </a:r>
          </a:p>
        </p:txBody>
      </p:sp>
      <p:sp>
        <p:nvSpPr>
          <p:cNvPr id="59413" name="TextBox 54"/>
          <p:cNvSpPr txBox="1">
            <a:spLocks noChangeArrowheads="1"/>
          </p:cNvSpPr>
          <p:nvPr/>
        </p:nvSpPr>
        <p:spPr bwMode="auto">
          <a:xfrm>
            <a:off x="3535363" y="2578100"/>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mn-ea"/>
                <a:ea typeface="+mn-ea"/>
              </a:rPr>
              <a:t>3</a:t>
            </a:r>
          </a:p>
        </p:txBody>
      </p:sp>
      <p:grpSp>
        <p:nvGrpSpPr>
          <p:cNvPr id="59414" name="Group 55"/>
          <p:cNvGrpSpPr>
            <a:grpSpLocks/>
          </p:cNvGrpSpPr>
          <p:nvPr/>
        </p:nvGrpSpPr>
        <p:grpSpPr bwMode="auto">
          <a:xfrm>
            <a:off x="3268664" y="1873251"/>
            <a:ext cx="2935287" cy="841375"/>
            <a:chOff x="593766" y="5264055"/>
            <a:chExt cx="3597129" cy="1011695"/>
          </a:xfrm>
        </p:grpSpPr>
        <p:grpSp>
          <p:nvGrpSpPr>
            <p:cNvPr id="59418" name="Group 56"/>
            <p:cNvGrpSpPr>
              <a:grpSpLocks/>
            </p:cNvGrpSpPr>
            <p:nvPr/>
          </p:nvGrpSpPr>
          <p:grpSpPr bwMode="auto">
            <a:xfrm>
              <a:off x="3527077" y="5264055"/>
              <a:ext cx="617671" cy="927313"/>
              <a:chOff x="2105936" y="5387204"/>
              <a:chExt cx="617671" cy="927313"/>
            </a:xfrm>
          </p:grpSpPr>
          <p:sp>
            <p:nvSpPr>
              <p:cNvPr id="59439" name="Rectangle 77"/>
              <p:cNvSpPr>
                <a:spLocks noChangeArrowheads="1"/>
              </p:cNvSpPr>
              <p:nvPr/>
            </p:nvSpPr>
            <p:spPr bwMode="auto">
              <a:xfrm>
                <a:off x="2577155" y="6049578"/>
                <a:ext cx="140072" cy="26533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79"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80"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81"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mn-ea"/>
                </a:endParaRPr>
              </a:p>
            </p:txBody>
          </p:sp>
          <p:cxnSp>
            <p:nvCxnSpPr>
              <p:cNvPr id="59443" name="Straight Connector 81"/>
              <p:cNvCxnSpPr>
                <a:cxnSpLocks noChangeShapeType="1"/>
                <a:stCxn id="81"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4" name="Straight Connector 82"/>
              <p:cNvCxnSpPr>
                <a:cxnSpLocks noChangeShapeType="1"/>
                <a:endCxn id="81"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5" name="Straight Connector 83"/>
              <p:cNvCxnSpPr>
                <a:cxnSpLocks noChangeShapeType="1"/>
                <a:endCxn id="81"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6" name="Straight Connector 84"/>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19" name="Group 57"/>
            <p:cNvGrpSpPr>
              <a:grpSpLocks/>
            </p:cNvGrpSpPr>
            <p:nvPr/>
          </p:nvGrpSpPr>
          <p:grpSpPr bwMode="auto">
            <a:xfrm>
              <a:off x="1326802" y="5273580"/>
              <a:ext cx="617671" cy="927313"/>
              <a:chOff x="2105936" y="5387204"/>
              <a:chExt cx="617671" cy="927313"/>
            </a:xfrm>
          </p:grpSpPr>
          <p:sp>
            <p:nvSpPr>
              <p:cNvPr id="70"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71"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59433" name="Rectangle 71"/>
              <p:cNvSpPr>
                <a:spLocks noChangeArrowheads="1"/>
              </p:cNvSpPr>
              <p:nvPr/>
            </p:nvSpPr>
            <p:spPr bwMode="auto">
              <a:xfrm>
                <a:off x="2577131" y="6049598"/>
                <a:ext cx="140072" cy="265332"/>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73"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mn-ea"/>
                </a:endParaRPr>
              </a:p>
            </p:txBody>
          </p:sp>
          <p:cxnSp>
            <p:nvCxnSpPr>
              <p:cNvPr id="59435" name="Straight Connector 73"/>
              <p:cNvCxnSpPr>
                <a:cxnSpLocks noChangeShapeType="1"/>
                <a:stCxn id="73"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6" name="Straight Connector 74"/>
              <p:cNvCxnSpPr>
                <a:cxnSpLocks noChangeShapeType="1"/>
                <a:endCxn id="73"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7" name="Straight Connector 75"/>
              <p:cNvCxnSpPr>
                <a:cxnSpLocks noChangeShapeType="1"/>
                <a:endCxn id="73"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8" name="Straight Connector 76"/>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20" name="Group 58"/>
            <p:cNvGrpSpPr>
              <a:grpSpLocks/>
            </p:cNvGrpSpPr>
            <p:nvPr/>
          </p:nvGrpSpPr>
          <p:grpSpPr bwMode="auto">
            <a:xfrm>
              <a:off x="971797" y="5294415"/>
              <a:ext cx="605641" cy="915203"/>
              <a:chOff x="335231" y="4405745"/>
              <a:chExt cx="1252537" cy="2138362"/>
            </a:xfrm>
          </p:grpSpPr>
          <p:sp>
            <p:nvSpPr>
              <p:cNvPr id="67"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68"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59430" name="Rectangle 68"/>
              <p:cNvSpPr>
                <a:spLocks noChangeArrowheads="1"/>
              </p:cNvSpPr>
              <p:nvPr/>
            </p:nvSpPr>
            <p:spPr bwMode="auto">
              <a:xfrm>
                <a:off x="1299580" y="5177755"/>
                <a:ext cx="289686" cy="1351386"/>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sp>
          <p:nvSpPr>
            <p:cNvPr id="59421" name="Rectangle 59"/>
            <p:cNvSpPr>
              <a:spLocks noChangeArrowheads="1"/>
            </p:cNvSpPr>
            <p:nvPr/>
          </p:nvSpPr>
          <p:spPr bwMode="auto">
            <a:xfrm>
              <a:off x="1838851" y="6126859"/>
              <a:ext cx="2180844" cy="6490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22" name="Right Arrow 60"/>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nvGrpSpPr>
            <p:cNvPr id="59423" name="Group 61"/>
            <p:cNvGrpSpPr>
              <a:grpSpLocks/>
            </p:cNvGrpSpPr>
            <p:nvPr/>
          </p:nvGrpSpPr>
          <p:grpSpPr bwMode="auto">
            <a:xfrm>
              <a:off x="593766" y="5284519"/>
              <a:ext cx="605641" cy="915203"/>
              <a:chOff x="335231" y="4405745"/>
              <a:chExt cx="1252537" cy="2138362"/>
            </a:xfrm>
          </p:grpSpPr>
          <p:sp>
            <p:nvSpPr>
              <p:cNvPr id="64"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65"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59427" name="Rectangle 65"/>
              <p:cNvSpPr>
                <a:spLocks noChangeArrowheads="1"/>
              </p:cNvSpPr>
              <p:nvPr/>
            </p:nvSpPr>
            <p:spPr bwMode="auto">
              <a:xfrm>
                <a:off x="1296825" y="5178575"/>
                <a:ext cx="289686" cy="1351389"/>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sp>
          <p:nvSpPr>
            <p:cNvPr id="59424" name="Right Arrow 62"/>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sp>
        <p:nvSpPr>
          <p:cNvPr id="102" name="TextBox 101"/>
          <p:cNvSpPr txBox="1"/>
          <p:nvPr/>
        </p:nvSpPr>
        <p:spPr>
          <a:xfrm>
            <a:off x="2065338" y="1903413"/>
            <a:ext cx="1107996" cy="528606"/>
          </a:xfrm>
          <a:prstGeom prst="rect">
            <a:avLst/>
          </a:prstGeom>
          <a:noFill/>
        </p:spPr>
        <p:txBody>
          <a:bodyPr wrap="none">
            <a:spAutoFit/>
          </a:bodyPr>
          <a:lstStyle/>
          <a:p>
            <a:pPr algn="ctr">
              <a:lnSpc>
                <a:spcPts val="1700"/>
              </a:lnSpc>
              <a:defRPr/>
            </a:pPr>
            <a:r>
              <a:rPr lang="zh-CN" altLang="en-US" kern="0" dirty="0">
                <a:solidFill>
                  <a:srgbClr val="000099"/>
                </a:solidFill>
                <a:latin typeface="+mn-ea"/>
              </a:rPr>
              <a:t>每个分组</a:t>
            </a:r>
            <a:endParaRPr lang="en-US" altLang="zh-CN" kern="0" dirty="0">
              <a:solidFill>
                <a:srgbClr val="000099"/>
              </a:solidFill>
              <a:latin typeface="+mn-ea"/>
            </a:endParaRPr>
          </a:p>
          <a:p>
            <a:pPr algn="ctr">
              <a:lnSpc>
                <a:spcPts val="1700"/>
              </a:lnSpc>
              <a:defRPr/>
            </a:pPr>
            <a:r>
              <a:rPr lang="en-US" i="1" kern="0" dirty="0">
                <a:solidFill>
                  <a:srgbClr val="000099"/>
                </a:solidFill>
                <a:latin typeface="Times New Roman" panose="02020603050405020304" pitchFamily="18" charset="0"/>
                <a:cs typeface="Times New Roman" panose="02020603050405020304" pitchFamily="18" charset="0"/>
              </a:rPr>
              <a:t>L</a:t>
            </a:r>
            <a:r>
              <a:rPr lang="en-US" kern="0" dirty="0">
                <a:solidFill>
                  <a:srgbClr val="000099"/>
                </a:solidFill>
                <a:latin typeface="Times New Roman" panose="02020603050405020304" pitchFamily="18" charset="0"/>
                <a:cs typeface="Times New Roman" panose="02020603050405020304" pitchFamily="18" charset="0"/>
              </a:rPr>
              <a:t> </a:t>
            </a:r>
            <a:r>
              <a:rPr lang="zh-CN" altLang="en-US" kern="0" dirty="0">
                <a:solidFill>
                  <a:srgbClr val="000099"/>
                </a:solidFill>
                <a:latin typeface="+mn-ea"/>
              </a:rPr>
              <a:t>比特</a:t>
            </a:r>
            <a:endParaRPr lang="en-US" kern="0" dirty="0">
              <a:solidFill>
                <a:srgbClr val="000099"/>
              </a:solidFill>
              <a:latin typeface="+mn-ea"/>
            </a:endParaRPr>
          </a:p>
        </p:txBody>
      </p:sp>
      <p:sp>
        <p:nvSpPr>
          <p:cNvPr id="103" name="TextBox 102"/>
          <p:cNvSpPr txBox="1"/>
          <p:nvPr/>
        </p:nvSpPr>
        <p:spPr>
          <a:xfrm>
            <a:off x="6858000" y="2898775"/>
            <a:ext cx="806631" cy="369332"/>
          </a:xfrm>
          <a:prstGeom prst="rect">
            <a:avLst/>
          </a:prstGeom>
          <a:noFill/>
        </p:spPr>
        <p:txBody>
          <a:bodyPr wrap="none">
            <a:spAutoFit/>
          </a:bodyPr>
          <a:lstStyle/>
          <a:p>
            <a:pPr>
              <a:defRPr/>
            </a:pPr>
            <a:r>
              <a:rPr lang="en-US" i="1" kern="0" dirty="0">
                <a:solidFill>
                  <a:srgbClr val="000099"/>
                </a:solidFill>
                <a:latin typeface="+mn-ea"/>
              </a:rPr>
              <a:t>R</a:t>
            </a:r>
            <a:r>
              <a:rPr lang="en-US" kern="0" dirty="0">
                <a:solidFill>
                  <a:srgbClr val="000099"/>
                </a:solidFill>
                <a:latin typeface="+mn-ea"/>
              </a:rPr>
              <a:t> bps</a:t>
            </a:r>
          </a:p>
        </p:txBody>
      </p:sp>
      <p:sp>
        <p:nvSpPr>
          <p:cNvPr id="59417" name="Rectangle 3"/>
          <p:cNvSpPr txBox="1">
            <a:spLocks noChangeArrowheads="1"/>
          </p:cNvSpPr>
          <p:nvPr/>
        </p:nvSpPr>
        <p:spPr bwMode="auto">
          <a:xfrm>
            <a:off x="2065338" y="5661248"/>
            <a:ext cx="4452165"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20000"/>
              </a:spcBef>
              <a:buClr>
                <a:srgbClr val="000099"/>
              </a:buClr>
              <a:buSzPct val="100000"/>
              <a:buFont typeface="Wingdings" panose="05000000000000000000" pitchFamily="2" charset="2"/>
              <a:buChar char="§"/>
            </a:pPr>
            <a:r>
              <a:rPr lang="zh-CN" altLang="en-US" dirty="0">
                <a:solidFill>
                  <a:srgbClr val="000099"/>
                </a:solidFill>
                <a:latin typeface="+mn-ea"/>
                <a:ea typeface="+mn-ea"/>
              </a:rPr>
              <a:t>端到端时延</a:t>
            </a:r>
            <a:r>
              <a:rPr lang="en-US" altLang="zh-CN" dirty="0">
                <a:solidFill>
                  <a:srgbClr val="000099"/>
                </a:solidFill>
                <a:latin typeface="+mn-ea"/>
                <a:ea typeface="+mn-ea"/>
              </a:rPr>
              <a:t> = </a:t>
            </a:r>
            <a:r>
              <a:rPr lang="en-US" altLang="zh-CN" dirty="0">
                <a:solidFill>
                  <a:srgbClr val="000099"/>
                </a:solidFill>
                <a:latin typeface="Times New Roman" panose="02020603050405020304" pitchFamily="18" charset="0"/>
                <a:ea typeface="+mn-ea"/>
                <a:cs typeface="Times New Roman" panose="02020603050405020304" pitchFamily="18" charset="0"/>
              </a:rPr>
              <a:t>2</a:t>
            </a:r>
            <a:r>
              <a:rPr lang="en-US" altLang="zh-CN" i="1" dirty="0">
                <a:solidFill>
                  <a:srgbClr val="000099"/>
                </a:solidFill>
                <a:latin typeface="Times New Roman" panose="02020603050405020304" pitchFamily="18" charset="0"/>
                <a:ea typeface="+mn-ea"/>
                <a:cs typeface="Times New Roman" panose="02020603050405020304" pitchFamily="18" charset="0"/>
              </a:rPr>
              <a:t>L/R</a:t>
            </a:r>
            <a:r>
              <a:rPr lang="en-US" altLang="zh-CN" dirty="0">
                <a:solidFill>
                  <a:srgbClr val="000099"/>
                </a:solidFill>
                <a:latin typeface="+mn-ea"/>
                <a:ea typeface="+mn-ea"/>
              </a:rPr>
              <a:t> (</a:t>
            </a:r>
            <a:r>
              <a:rPr lang="zh-CN" altLang="en-US" dirty="0">
                <a:solidFill>
                  <a:srgbClr val="000099"/>
                </a:solidFill>
                <a:latin typeface="+mn-ea"/>
                <a:ea typeface="+mn-ea"/>
              </a:rPr>
              <a:t>假设传播时延为</a:t>
            </a:r>
            <a:r>
              <a:rPr lang="en-US" altLang="zh-CN" dirty="0">
                <a:solidFill>
                  <a:srgbClr val="000099"/>
                </a:solidFill>
                <a:latin typeface="+mn-ea"/>
                <a:ea typeface="+mn-ea"/>
              </a:rPr>
              <a:t>0)</a:t>
            </a:r>
          </a:p>
        </p:txBody>
      </p:sp>
      <p:sp>
        <p:nvSpPr>
          <p:cNvPr id="7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0720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1" name="Group 347"/>
          <p:cNvGrpSpPr>
            <a:grpSpLocks/>
          </p:cNvGrpSpPr>
          <p:nvPr/>
        </p:nvGrpSpPr>
        <p:grpSpPr bwMode="auto">
          <a:xfrm>
            <a:off x="3790951" y="2079625"/>
            <a:ext cx="1173163" cy="534988"/>
            <a:chOff x="1871277" y="1576300"/>
            <a:chExt cx="1128371" cy="437861"/>
          </a:xfrm>
        </p:grpSpPr>
        <p:sp>
          <p:nvSpPr>
            <p:cNvPr id="105" name="Oval 10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6" name="Rectangle 105"/>
            <p:cNvSpPr/>
            <p:nvPr/>
          </p:nvSpPr>
          <p:spPr bwMode="auto">
            <a:xfrm>
              <a:off x="1871277" y="1740010"/>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7" name="Oval 1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8" name="Freeform 107"/>
            <p:cNvSpPr/>
            <p:nvPr/>
          </p:nvSpPr>
          <p:spPr bwMode="auto">
            <a:xfrm>
              <a:off x="2159859" y="1673747"/>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9" name="Freeform 1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0" name="Freeform 1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1" name="Freeform 1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12" name="Straight Connector 111"/>
            <p:cNvCxnSpPr>
              <a:cxnSpLocks noChangeShapeType="1"/>
              <a:endCxn id="1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3" name="Straight Connector 1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42" name="Group 105"/>
          <p:cNvGrpSpPr>
            <a:grpSpLocks/>
          </p:cNvGrpSpPr>
          <p:nvPr/>
        </p:nvGrpSpPr>
        <p:grpSpPr bwMode="auto">
          <a:xfrm>
            <a:off x="8288338" y="2314575"/>
            <a:ext cx="779462" cy="679450"/>
            <a:chOff x="-44" y="1473"/>
            <a:chExt cx="981" cy="1105"/>
          </a:xfrm>
        </p:grpSpPr>
        <p:pic>
          <p:nvPicPr>
            <p:cNvPr id="61533" name="Picture 10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34" name="Freeform 107"/>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6148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155FE6A-55CD-458C-8495-2A17883CEC0F}" type="slidenum">
              <a:rPr lang="en-US" altLang="zh-CN" sz="1200" smtClean="0">
                <a:solidFill>
                  <a:schemeClr val="accent4"/>
                </a:solidFill>
                <a:latin typeface="Tahoma" panose="020B0604030504040204" pitchFamily="34" charset="0"/>
              </a:rPr>
              <a:pPr/>
              <a:t>31</a:t>
            </a:fld>
            <a:endParaRPr lang="en-US" altLang="zh-CN" sz="1200" dirty="0">
              <a:solidFill>
                <a:schemeClr val="accent4"/>
              </a:solidFill>
              <a:latin typeface="Tahoma" panose="020B0604030504040204" pitchFamily="34" charset="0"/>
            </a:endParaRPr>
          </a:p>
        </p:txBody>
      </p:sp>
      <p:sp>
        <p:nvSpPr>
          <p:cNvPr id="61444" name="Rectangle 2"/>
          <p:cNvSpPr>
            <a:spLocks noGrp="1" noChangeArrowheads="1"/>
          </p:cNvSpPr>
          <p:nvPr>
            <p:ph type="title" idx="4294967295"/>
          </p:nvPr>
        </p:nvSpPr>
        <p:spPr>
          <a:xfrm>
            <a:off x="0" y="130175"/>
            <a:ext cx="8447088" cy="1143000"/>
          </a:xfrm>
        </p:spPr>
        <p:txBody>
          <a:bodyPr>
            <a:normAutofit/>
          </a:bodyPr>
          <a:lstStyle/>
          <a:p>
            <a:pPr eaLnBrk="1" hangingPunct="1"/>
            <a:r>
              <a:rPr lang="zh-CN" altLang="en-US" sz="3600" dirty="0"/>
              <a:t>分组交换</a:t>
            </a:r>
            <a:r>
              <a:rPr lang="en-US" altLang="zh-CN" sz="3600" dirty="0"/>
              <a:t>: </a:t>
            </a:r>
            <a:r>
              <a:rPr lang="zh-CN" altLang="en-US" sz="3600" dirty="0"/>
              <a:t>排队时延</a:t>
            </a:r>
            <a:r>
              <a:rPr lang="en-US" altLang="zh-CN" sz="3600" dirty="0"/>
              <a:t>, </a:t>
            </a:r>
            <a:r>
              <a:rPr lang="zh-CN" altLang="en-US" sz="3600" dirty="0"/>
              <a:t>丢包</a:t>
            </a:r>
            <a:endParaRPr lang="en-US" altLang="zh-CN" sz="4000" dirty="0"/>
          </a:p>
        </p:txBody>
      </p:sp>
      <p:sp>
        <p:nvSpPr>
          <p:cNvPr id="61445" name="Line 230"/>
          <p:cNvSpPr>
            <a:spLocks noChangeShapeType="1"/>
          </p:cNvSpPr>
          <p:nvPr/>
        </p:nvSpPr>
        <p:spPr bwMode="auto">
          <a:xfrm>
            <a:off x="4991100" y="2303463"/>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latin typeface="+mn-ea"/>
            </a:endParaRPr>
          </a:p>
        </p:txBody>
      </p:sp>
      <p:sp>
        <p:nvSpPr>
          <p:cNvPr id="61446" name="Line 276"/>
          <p:cNvSpPr>
            <a:spLocks noChangeShapeType="1"/>
          </p:cNvSpPr>
          <p:nvPr/>
        </p:nvSpPr>
        <p:spPr bwMode="auto">
          <a:xfrm>
            <a:off x="3114675" y="1971676"/>
            <a:ext cx="744538" cy="385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47" name="Line 277"/>
          <p:cNvSpPr>
            <a:spLocks noChangeShapeType="1"/>
          </p:cNvSpPr>
          <p:nvPr/>
        </p:nvSpPr>
        <p:spPr bwMode="auto">
          <a:xfrm flipV="1">
            <a:off x="3259138" y="2457451"/>
            <a:ext cx="577850" cy="504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48" name="Line 278"/>
          <p:cNvSpPr>
            <a:spLocks noChangeShapeType="1"/>
          </p:cNvSpPr>
          <p:nvPr/>
        </p:nvSpPr>
        <p:spPr bwMode="auto">
          <a:xfrm>
            <a:off x="4956176" y="2398714"/>
            <a:ext cx="201612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49" name="Line 279"/>
          <p:cNvSpPr>
            <a:spLocks noChangeShapeType="1"/>
          </p:cNvSpPr>
          <p:nvPr/>
        </p:nvSpPr>
        <p:spPr bwMode="auto">
          <a:xfrm flipH="1" flipV="1">
            <a:off x="7559676" y="2581275"/>
            <a:ext cx="9525" cy="3635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50" name="Line 280"/>
          <p:cNvSpPr>
            <a:spLocks noChangeShapeType="1"/>
          </p:cNvSpPr>
          <p:nvPr/>
        </p:nvSpPr>
        <p:spPr bwMode="auto">
          <a:xfrm flipV="1">
            <a:off x="8032750" y="2030414"/>
            <a:ext cx="604838" cy="307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51" name="Rectangle 287"/>
          <p:cNvSpPr>
            <a:spLocks noChangeArrowheads="1"/>
          </p:cNvSpPr>
          <p:nvPr/>
        </p:nvSpPr>
        <p:spPr bwMode="auto">
          <a:xfrm>
            <a:off x="515461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2" name="Rectangle 288"/>
          <p:cNvSpPr>
            <a:spLocks noChangeArrowheads="1"/>
          </p:cNvSpPr>
          <p:nvPr/>
        </p:nvSpPr>
        <p:spPr bwMode="auto">
          <a:xfrm>
            <a:off x="531653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3" name="Rectangle 289"/>
          <p:cNvSpPr>
            <a:spLocks noChangeArrowheads="1"/>
          </p:cNvSpPr>
          <p:nvPr/>
        </p:nvSpPr>
        <p:spPr bwMode="auto">
          <a:xfrm>
            <a:off x="547846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4" name="Rectangle 290"/>
          <p:cNvSpPr>
            <a:spLocks noChangeArrowheads="1"/>
          </p:cNvSpPr>
          <p:nvPr/>
        </p:nvSpPr>
        <p:spPr bwMode="auto">
          <a:xfrm>
            <a:off x="5640389"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5" name="Rectangle 291"/>
          <p:cNvSpPr>
            <a:spLocks noChangeArrowheads="1"/>
          </p:cNvSpPr>
          <p:nvPr/>
        </p:nvSpPr>
        <p:spPr bwMode="auto">
          <a:xfrm>
            <a:off x="5802314"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6" name="Rectangle 292"/>
          <p:cNvSpPr>
            <a:spLocks noChangeArrowheads="1"/>
          </p:cNvSpPr>
          <p:nvPr/>
        </p:nvSpPr>
        <p:spPr bwMode="auto">
          <a:xfrm>
            <a:off x="617378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7" name="Rectangle 293"/>
          <p:cNvSpPr>
            <a:spLocks noChangeArrowheads="1"/>
          </p:cNvSpPr>
          <p:nvPr/>
        </p:nvSpPr>
        <p:spPr bwMode="auto">
          <a:xfrm>
            <a:off x="6611939" y="21812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1458" name="Group 311"/>
          <p:cNvGrpSpPr>
            <a:grpSpLocks/>
          </p:cNvGrpSpPr>
          <p:nvPr/>
        </p:nvGrpSpPr>
        <p:grpSpPr bwMode="auto">
          <a:xfrm>
            <a:off x="4310063" y="2262189"/>
            <a:ext cx="633412" cy="200025"/>
            <a:chOff x="1800" y="1425"/>
            <a:chExt cx="399" cy="126"/>
          </a:xfrm>
        </p:grpSpPr>
        <p:sp>
          <p:nvSpPr>
            <p:cNvPr id="61529"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30"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31"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32"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61459" name="Rectangle 298"/>
          <p:cNvSpPr>
            <a:spLocks noChangeArrowheads="1"/>
          </p:cNvSpPr>
          <p:nvPr/>
        </p:nvSpPr>
        <p:spPr bwMode="auto">
          <a:xfrm>
            <a:off x="3652839" y="21621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60" name="Rectangle 299"/>
          <p:cNvSpPr>
            <a:spLocks noChangeArrowheads="1"/>
          </p:cNvSpPr>
          <p:nvPr/>
        </p:nvSpPr>
        <p:spPr bwMode="auto">
          <a:xfrm>
            <a:off x="3433764" y="27336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61" name="Line 300"/>
          <p:cNvSpPr>
            <a:spLocks noChangeShapeType="1"/>
          </p:cNvSpPr>
          <p:nvPr/>
        </p:nvSpPr>
        <p:spPr bwMode="auto">
          <a:xfrm>
            <a:off x="3614738" y="2111375"/>
            <a:ext cx="246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62" name="Line 301"/>
          <p:cNvSpPr>
            <a:spLocks noChangeShapeType="1"/>
          </p:cNvSpPr>
          <p:nvPr/>
        </p:nvSpPr>
        <p:spPr bwMode="auto">
          <a:xfrm flipV="1">
            <a:off x="3616326" y="2582864"/>
            <a:ext cx="174625" cy="180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63" name="Line 302"/>
          <p:cNvSpPr>
            <a:spLocks noChangeShapeType="1"/>
          </p:cNvSpPr>
          <p:nvPr/>
        </p:nvSpPr>
        <p:spPr bwMode="auto">
          <a:xfrm>
            <a:off x="5535614" y="2076450"/>
            <a:ext cx="10620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64" name="Text Box 303"/>
          <p:cNvSpPr txBox="1">
            <a:spLocks noChangeArrowheads="1"/>
          </p:cNvSpPr>
          <p:nvPr/>
        </p:nvSpPr>
        <p:spPr bwMode="auto">
          <a:xfrm>
            <a:off x="2273300" y="163353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mn-ea"/>
                <a:ea typeface="+mn-ea"/>
              </a:rPr>
              <a:t>A</a:t>
            </a:r>
          </a:p>
        </p:txBody>
      </p:sp>
      <p:sp>
        <p:nvSpPr>
          <p:cNvPr id="61465" name="Text Box 304"/>
          <p:cNvSpPr txBox="1">
            <a:spLocks noChangeArrowheads="1"/>
          </p:cNvSpPr>
          <p:nvPr/>
        </p:nvSpPr>
        <p:spPr bwMode="auto">
          <a:xfrm>
            <a:off x="2413000" y="26082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B</a:t>
            </a:r>
          </a:p>
        </p:txBody>
      </p:sp>
      <p:sp>
        <p:nvSpPr>
          <p:cNvPr id="61466" name="Text Box 305"/>
          <p:cNvSpPr txBox="1">
            <a:spLocks noChangeArrowheads="1"/>
          </p:cNvSpPr>
          <p:nvPr/>
        </p:nvSpPr>
        <p:spPr bwMode="auto">
          <a:xfrm>
            <a:off x="8128001" y="1465263"/>
            <a:ext cx="389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C</a:t>
            </a:r>
          </a:p>
        </p:txBody>
      </p:sp>
      <p:sp>
        <p:nvSpPr>
          <p:cNvPr id="61467" name="Text Box 308"/>
          <p:cNvSpPr txBox="1">
            <a:spLocks noChangeArrowheads="1"/>
          </p:cNvSpPr>
          <p:nvPr/>
        </p:nvSpPr>
        <p:spPr bwMode="auto">
          <a:xfrm>
            <a:off x="3160714" y="1585914"/>
            <a:ext cx="16979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mn-ea"/>
                <a:ea typeface="+mn-ea"/>
              </a:rPr>
              <a:t>R</a:t>
            </a:r>
            <a:r>
              <a:rPr lang="en-US" altLang="zh-CN" sz="1800">
                <a:solidFill>
                  <a:srgbClr val="000099"/>
                </a:solidFill>
                <a:latin typeface="+mn-ea"/>
                <a:ea typeface="+mn-ea"/>
              </a:rPr>
              <a:t> = 100 Mb/s</a:t>
            </a:r>
          </a:p>
        </p:txBody>
      </p:sp>
      <p:sp>
        <p:nvSpPr>
          <p:cNvPr id="61468" name="Text Box 309"/>
          <p:cNvSpPr txBox="1">
            <a:spLocks noChangeArrowheads="1"/>
          </p:cNvSpPr>
          <p:nvPr/>
        </p:nvSpPr>
        <p:spPr bwMode="auto">
          <a:xfrm>
            <a:off x="5149851" y="2438400"/>
            <a:ext cx="17732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rgbClr val="000099"/>
                </a:solidFill>
                <a:latin typeface="+mn-ea"/>
                <a:ea typeface="+mn-ea"/>
              </a:rPr>
              <a:t>R</a:t>
            </a:r>
            <a:r>
              <a:rPr lang="en-US" altLang="zh-CN" sz="2000" dirty="0">
                <a:solidFill>
                  <a:srgbClr val="000099"/>
                </a:solidFill>
                <a:latin typeface="+mn-ea"/>
                <a:ea typeface="+mn-ea"/>
              </a:rPr>
              <a:t> = 1.5 Mb/s</a:t>
            </a:r>
            <a:endParaRPr lang="en-US" altLang="zh-CN" dirty="0">
              <a:solidFill>
                <a:srgbClr val="000099"/>
              </a:solidFill>
              <a:latin typeface="+mn-ea"/>
              <a:ea typeface="+mn-ea"/>
            </a:endParaRPr>
          </a:p>
        </p:txBody>
      </p:sp>
      <p:sp>
        <p:nvSpPr>
          <p:cNvPr id="61469" name="Text Box 310"/>
          <p:cNvSpPr txBox="1">
            <a:spLocks noChangeArrowheads="1"/>
          </p:cNvSpPr>
          <p:nvPr/>
        </p:nvSpPr>
        <p:spPr bwMode="auto">
          <a:xfrm>
            <a:off x="7546975" y="29940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1"/>
              </a:solidFill>
              <a:latin typeface="+mn-ea"/>
              <a:ea typeface="+mn-ea"/>
            </a:endParaRPr>
          </a:p>
        </p:txBody>
      </p:sp>
      <p:sp>
        <p:nvSpPr>
          <p:cNvPr id="61470" name="Line 281"/>
          <p:cNvSpPr>
            <a:spLocks noChangeShapeType="1"/>
          </p:cNvSpPr>
          <p:nvPr/>
        </p:nvSpPr>
        <p:spPr bwMode="auto">
          <a:xfrm flipV="1">
            <a:off x="8186738" y="3146425"/>
            <a:ext cx="984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71" name="Line 283"/>
          <p:cNvSpPr>
            <a:spLocks noChangeShapeType="1"/>
          </p:cNvSpPr>
          <p:nvPr/>
        </p:nvSpPr>
        <p:spPr bwMode="auto">
          <a:xfrm flipH="1">
            <a:off x="8162926" y="2849564"/>
            <a:ext cx="379413"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72" name="Text Box 306"/>
          <p:cNvSpPr txBox="1">
            <a:spLocks noChangeArrowheads="1"/>
          </p:cNvSpPr>
          <p:nvPr/>
        </p:nvSpPr>
        <p:spPr bwMode="auto">
          <a:xfrm>
            <a:off x="9080501" y="2224088"/>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mn-ea"/>
                <a:ea typeface="+mn-ea"/>
              </a:rPr>
              <a:t>D</a:t>
            </a:r>
          </a:p>
        </p:txBody>
      </p:sp>
      <p:sp>
        <p:nvSpPr>
          <p:cNvPr id="61473" name="Text Box 307"/>
          <p:cNvSpPr txBox="1">
            <a:spLocks noChangeArrowheads="1"/>
          </p:cNvSpPr>
          <p:nvPr/>
        </p:nvSpPr>
        <p:spPr bwMode="auto">
          <a:xfrm>
            <a:off x="9823450" y="2840038"/>
            <a:ext cx="3545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mn-ea"/>
                <a:ea typeface="+mn-ea"/>
              </a:rPr>
              <a:t>E</a:t>
            </a:r>
          </a:p>
        </p:txBody>
      </p:sp>
      <p:sp>
        <p:nvSpPr>
          <p:cNvPr id="61474" name="Text Box 330"/>
          <p:cNvSpPr txBox="1">
            <a:spLocks noChangeArrowheads="1"/>
          </p:cNvSpPr>
          <p:nvPr/>
        </p:nvSpPr>
        <p:spPr bwMode="auto">
          <a:xfrm>
            <a:off x="3575051" y="2984501"/>
            <a:ext cx="2354263" cy="56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1800" dirty="0">
                <a:solidFill>
                  <a:srgbClr val="000099"/>
                </a:solidFill>
                <a:latin typeface="+mn-ea"/>
                <a:ea typeface="+mn-ea"/>
              </a:rPr>
              <a:t>分组队列</a:t>
            </a:r>
            <a:endParaRPr lang="en-US" altLang="zh-CN" sz="1800" dirty="0">
              <a:solidFill>
                <a:srgbClr val="000099"/>
              </a:solidFill>
              <a:latin typeface="+mn-ea"/>
              <a:ea typeface="+mn-ea"/>
            </a:endParaRPr>
          </a:p>
          <a:p>
            <a:pPr algn="ctr">
              <a:lnSpc>
                <a:spcPct val="85000"/>
              </a:lnSpc>
            </a:pPr>
            <a:r>
              <a:rPr lang="zh-CN" altLang="en-US" sz="1800" dirty="0">
                <a:solidFill>
                  <a:srgbClr val="000099"/>
                </a:solidFill>
                <a:latin typeface="+mn-ea"/>
                <a:ea typeface="+mn-ea"/>
              </a:rPr>
              <a:t>等待输出链路</a:t>
            </a:r>
            <a:endParaRPr lang="en-US" altLang="zh-CN" sz="1800" dirty="0">
              <a:solidFill>
                <a:srgbClr val="000099"/>
              </a:solidFill>
              <a:latin typeface="+mn-ea"/>
              <a:ea typeface="+mn-ea"/>
            </a:endParaRPr>
          </a:p>
        </p:txBody>
      </p:sp>
      <p:sp>
        <p:nvSpPr>
          <p:cNvPr id="61475" name="Line 332"/>
          <p:cNvSpPr>
            <a:spLocks noChangeShapeType="1"/>
          </p:cNvSpPr>
          <p:nvPr/>
        </p:nvSpPr>
        <p:spPr bwMode="auto">
          <a:xfrm flipV="1">
            <a:off x="4414839" y="2514601"/>
            <a:ext cx="166687" cy="523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61476" name="Group 96"/>
          <p:cNvGrpSpPr>
            <a:grpSpLocks/>
          </p:cNvGrpSpPr>
          <p:nvPr/>
        </p:nvGrpSpPr>
        <p:grpSpPr bwMode="auto">
          <a:xfrm>
            <a:off x="2422526" y="1651000"/>
            <a:ext cx="779463" cy="679450"/>
            <a:chOff x="-44" y="1473"/>
            <a:chExt cx="981" cy="1105"/>
          </a:xfrm>
        </p:grpSpPr>
        <p:pic>
          <p:nvPicPr>
            <p:cNvPr id="61527"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8" name="Freeform 9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1477" name="Group 99"/>
          <p:cNvGrpSpPr>
            <a:grpSpLocks/>
          </p:cNvGrpSpPr>
          <p:nvPr/>
        </p:nvGrpSpPr>
        <p:grpSpPr bwMode="auto">
          <a:xfrm>
            <a:off x="2609851" y="2625725"/>
            <a:ext cx="779463" cy="679450"/>
            <a:chOff x="-44" y="1473"/>
            <a:chExt cx="981" cy="1105"/>
          </a:xfrm>
        </p:grpSpPr>
        <p:pic>
          <p:nvPicPr>
            <p:cNvPr id="61525" name="Picture 10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6" name="Freeform 10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1478" name="Group 102"/>
          <p:cNvGrpSpPr>
            <a:grpSpLocks/>
          </p:cNvGrpSpPr>
          <p:nvPr/>
        </p:nvGrpSpPr>
        <p:grpSpPr bwMode="auto">
          <a:xfrm>
            <a:off x="9005888" y="2686050"/>
            <a:ext cx="779462" cy="679450"/>
            <a:chOff x="-44" y="1473"/>
            <a:chExt cx="981" cy="1105"/>
          </a:xfrm>
        </p:grpSpPr>
        <p:pic>
          <p:nvPicPr>
            <p:cNvPr id="61523" name="Picture 10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4" name="Freeform 104"/>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1479" name="Group 108"/>
          <p:cNvGrpSpPr>
            <a:grpSpLocks/>
          </p:cNvGrpSpPr>
          <p:nvPr/>
        </p:nvGrpSpPr>
        <p:grpSpPr bwMode="auto">
          <a:xfrm>
            <a:off x="8370888" y="1493838"/>
            <a:ext cx="779462" cy="679450"/>
            <a:chOff x="-44" y="1473"/>
            <a:chExt cx="981" cy="1105"/>
          </a:xfrm>
        </p:grpSpPr>
        <p:pic>
          <p:nvPicPr>
            <p:cNvPr id="61521" name="Picture 10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2" name="Freeform 11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1481" name="Group 228"/>
          <p:cNvGrpSpPr>
            <a:grpSpLocks/>
          </p:cNvGrpSpPr>
          <p:nvPr/>
        </p:nvGrpSpPr>
        <p:grpSpPr bwMode="auto">
          <a:xfrm>
            <a:off x="6915151" y="2160589"/>
            <a:ext cx="1128713" cy="439737"/>
            <a:chOff x="4650" y="1129"/>
            <a:chExt cx="246" cy="95"/>
          </a:xfrm>
        </p:grpSpPr>
        <p:sp>
          <p:nvSpPr>
            <p:cNvPr id="6151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1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6151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1516" name="Group 232"/>
            <p:cNvGrpSpPr>
              <a:grpSpLocks/>
            </p:cNvGrpSpPr>
            <p:nvPr/>
          </p:nvGrpSpPr>
          <p:grpSpPr bwMode="auto">
            <a:xfrm>
              <a:off x="4699" y="1145"/>
              <a:ext cx="138" cy="29"/>
              <a:chOff x="2468" y="1332"/>
              <a:chExt cx="310" cy="60"/>
            </a:xfrm>
          </p:grpSpPr>
          <p:sp>
            <p:nvSpPr>
              <p:cNvPr id="61519"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61520"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61517"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1518"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4794" name="Rectangle 6"/>
          <p:cNvSpPr>
            <a:spLocks noChangeArrowheads="1"/>
          </p:cNvSpPr>
          <p:nvPr/>
        </p:nvSpPr>
        <p:spPr bwMode="auto">
          <a:xfrm>
            <a:off x="2130426" y="3930651"/>
            <a:ext cx="8131175" cy="2030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chemeClr val="accent2"/>
              </a:buClr>
              <a:buSzPct val="85000"/>
              <a:defRPr/>
            </a:pPr>
            <a:r>
              <a:rPr lang="zh-CN" altLang="en-US" sz="2800" dirty="0">
                <a:solidFill>
                  <a:srgbClr val="C00000"/>
                </a:solidFill>
                <a:latin typeface="+mn-ea"/>
                <a:cs typeface="ＭＳ Ｐゴシック" charset="0"/>
              </a:rPr>
              <a:t>排队与丢包</a:t>
            </a:r>
            <a:r>
              <a:rPr lang="en-US" sz="2800" dirty="0">
                <a:solidFill>
                  <a:srgbClr val="C00000"/>
                </a:solidFill>
                <a:latin typeface="+mn-ea"/>
                <a:cs typeface="ＭＳ Ｐゴシック" charset="0"/>
              </a:rPr>
              <a:t>: </a:t>
            </a: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如果在某个时间段链路的到达速录</a:t>
            </a:r>
            <a:r>
              <a:rPr lang="en-US" dirty="0">
                <a:solidFill>
                  <a:srgbClr val="000099"/>
                </a:solidFill>
                <a:latin typeface="+mn-ea"/>
                <a:cs typeface="ＭＳ Ｐゴシック" charset="0"/>
              </a:rPr>
              <a:t>(</a:t>
            </a:r>
            <a:r>
              <a:rPr lang="zh-CN" altLang="en-US" dirty="0">
                <a:solidFill>
                  <a:srgbClr val="000099"/>
                </a:solidFill>
                <a:latin typeface="+mn-ea"/>
                <a:cs typeface="ＭＳ Ｐゴシック" charset="0"/>
              </a:rPr>
              <a:t>按比特</a:t>
            </a:r>
            <a:r>
              <a:rPr lang="en-US" dirty="0">
                <a:solidFill>
                  <a:srgbClr val="000099"/>
                </a:solidFill>
                <a:latin typeface="+mn-ea"/>
                <a:cs typeface="ＭＳ Ｐゴシック" charset="0"/>
              </a:rPr>
              <a:t>)</a:t>
            </a:r>
            <a:r>
              <a:rPr lang="zh-CN" altLang="en-US" dirty="0">
                <a:solidFill>
                  <a:srgbClr val="000099"/>
                </a:solidFill>
                <a:latin typeface="+mn-ea"/>
                <a:cs typeface="ＭＳ Ｐゴシック" charset="0"/>
              </a:rPr>
              <a:t>超过了链路的传输速率</a:t>
            </a:r>
            <a:r>
              <a:rPr lang="en-US" altLang="zh-CN" dirty="0">
                <a:solidFill>
                  <a:srgbClr val="000099"/>
                </a:solidFill>
                <a:latin typeface="+mn-ea"/>
                <a:cs typeface="ＭＳ Ｐゴシック" charset="0"/>
              </a:rPr>
              <a:t>(</a:t>
            </a:r>
            <a:r>
              <a:rPr lang="en-US" dirty="0">
                <a:solidFill>
                  <a:srgbClr val="000099"/>
                </a:solidFill>
                <a:latin typeface="+mn-ea"/>
                <a:cs typeface="ＭＳ Ｐゴシック" charset="0"/>
              </a:rPr>
              <a:t>transmission rate) :</a:t>
            </a:r>
          </a:p>
          <a:p>
            <a:pPr marL="742950" lvl="1" indent="-285750">
              <a:lnSpc>
                <a:spcPct val="85000"/>
              </a:lnSpc>
              <a:spcBef>
                <a:spcPct val="20000"/>
              </a:spcBef>
              <a:buClr>
                <a:srgbClr val="000099"/>
              </a:buClr>
              <a:buSzPct val="100000"/>
              <a:buFont typeface="Comic Sans MS" panose="030F0702030302020204" pitchFamily="66" charset="0"/>
              <a:buChar char="­"/>
              <a:defRPr/>
            </a:pPr>
            <a:r>
              <a:rPr lang="zh-CN" altLang="en-US" dirty="0">
                <a:solidFill>
                  <a:srgbClr val="000099"/>
                </a:solidFill>
                <a:latin typeface="+mn-ea"/>
                <a:cs typeface="ＭＳ Ｐゴシック" charset="0"/>
              </a:rPr>
              <a:t>分组将排队</a:t>
            </a:r>
            <a:r>
              <a:rPr lang="en-US" altLang="zh-CN" dirty="0">
                <a:solidFill>
                  <a:srgbClr val="000099"/>
                </a:solidFill>
                <a:latin typeface="+mn-ea"/>
                <a:cs typeface="ＭＳ Ｐゴシック" charset="0"/>
              </a:rPr>
              <a:t>, </a:t>
            </a:r>
            <a:r>
              <a:rPr lang="zh-CN" altLang="en-US" dirty="0">
                <a:solidFill>
                  <a:srgbClr val="000099"/>
                </a:solidFill>
                <a:latin typeface="+mn-ea"/>
                <a:cs typeface="ＭＳ Ｐゴシック" charset="0"/>
              </a:rPr>
              <a:t>等待被传送到链路上</a:t>
            </a:r>
            <a:endParaRPr lang="en-US" dirty="0">
              <a:solidFill>
                <a:srgbClr val="000099"/>
              </a:solidFill>
              <a:latin typeface="+mn-ea"/>
              <a:cs typeface="ＭＳ Ｐゴシック" charset="0"/>
            </a:endParaRPr>
          </a:p>
          <a:p>
            <a:pPr marL="742950" lvl="1" indent="-285750">
              <a:lnSpc>
                <a:spcPct val="85000"/>
              </a:lnSpc>
              <a:spcBef>
                <a:spcPct val="20000"/>
              </a:spcBef>
              <a:buClr>
                <a:srgbClr val="000099"/>
              </a:buClr>
              <a:buFont typeface="Comic Sans MS" panose="030F0702030302020204" pitchFamily="66" charset="0"/>
              <a:buChar char="­"/>
              <a:defRPr/>
            </a:pPr>
            <a:r>
              <a:rPr lang="zh-CN" altLang="en-US" dirty="0">
                <a:solidFill>
                  <a:srgbClr val="000099"/>
                </a:solidFill>
                <a:latin typeface="+mn-ea"/>
                <a:cs typeface="ＭＳ Ｐゴシック" charset="0"/>
              </a:rPr>
              <a:t>如果内存</a:t>
            </a:r>
            <a:r>
              <a:rPr lang="en-US" altLang="zh-CN" dirty="0">
                <a:solidFill>
                  <a:srgbClr val="000099"/>
                </a:solidFill>
                <a:latin typeface="+mn-ea"/>
                <a:cs typeface="ＭＳ Ｐゴシック" charset="0"/>
              </a:rPr>
              <a:t>(</a:t>
            </a:r>
            <a:r>
              <a:rPr lang="zh-CN" altLang="en-US" dirty="0">
                <a:solidFill>
                  <a:srgbClr val="000099"/>
                </a:solidFill>
                <a:latin typeface="+mn-ea"/>
                <a:cs typeface="ＭＳ Ｐゴシック" charset="0"/>
              </a:rPr>
              <a:t>缓存</a:t>
            </a:r>
            <a:r>
              <a:rPr lang="en-US" altLang="zh-CN" dirty="0">
                <a:solidFill>
                  <a:srgbClr val="000099"/>
                </a:solidFill>
                <a:latin typeface="+mn-ea"/>
                <a:cs typeface="ＭＳ Ｐゴシック" charset="0"/>
              </a:rPr>
              <a:t>)</a:t>
            </a:r>
            <a:r>
              <a:rPr lang="zh-CN" altLang="en-US" dirty="0">
                <a:solidFill>
                  <a:srgbClr val="000099"/>
                </a:solidFill>
                <a:latin typeface="+mn-ea"/>
                <a:cs typeface="ＭＳ Ｐゴシック" charset="0"/>
              </a:rPr>
              <a:t>被填满</a:t>
            </a:r>
            <a:r>
              <a:rPr lang="en-US" altLang="zh-CN" dirty="0">
                <a:solidFill>
                  <a:srgbClr val="000099"/>
                </a:solidFill>
                <a:latin typeface="+mn-ea"/>
                <a:cs typeface="ＭＳ Ｐゴシック" charset="0"/>
              </a:rPr>
              <a:t>, </a:t>
            </a:r>
            <a:r>
              <a:rPr lang="zh-CN" altLang="en-US" dirty="0">
                <a:solidFill>
                  <a:srgbClr val="000099"/>
                </a:solidFill>
                <a:latin typeface="+mn-ea"/>
                <a:cs typeface="ＭＳ Ｐゴシック" charset="0"/>
              </a:rPr>
              <a:t>到达的分组可能被丢弃</a:t>
            </a:r>
            <a:endParaRPr lang="en-US" dirty="0">
              <a:solidFill>
                <a:srgbClr val="000099"/>
              </a:solidFill>
              <a:latin typeface="+mn-ea"/>
              <a:cs typeface="ＭＳ Ｐゴシック" charset="0"/>
            </a:endParaRPr>
          </a:p>
        </p:txBody>
      </p:sp>
      <p:pic>
        <p:nvPicPr>
          <p:cNvPr id="61483" name="Picture 16"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8" y="1023143"/>
            <a:ext cx="7807817" cy="11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84" name="Group 228"/>
          <p:cNvGrpSpPr>
            <a:grpSpLocks/>
          </p:cNvGrpSpPr>
          <p:nvPr/>
        </p:nvGrpSpPr>
        <p:grpSpPr bwMode="auto">
          <a:xfrm>
            <a:off x="7054851" y="2930525"/>
            <a:ext cx="1128713" cy="439738"/>
            <a:chOff x="4650" y="1129"/>
            <a:chExt cx="246" cy="95"/>
          </a:xfrm>
        </p:grpSpPr>
        <p:sp>
          <p:nvSpPr>
            <p:cNvPr id="6150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0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6150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1508" name="Group 232"/>
            <p:cNvGrpSpPr>
              <a:grpSpLocks/>
            </p:cNvGrpSpPr>
            <p:nvPr/>
          </p:nvGrpSpPr>
          <p:grpSpPr bwMode="auto">
            <a:xfrm>
              <a:off x="4699" y="1145"/>
              <a:ext cx="138" cy="29"/>
              <a:chOff x="2468" y="1332"/>
              <a:chExt cx="310" cy="60"/>
            </a:xfrm>
          </p:grpSpPr>
          <p:sp>
            <p:nvSpPr>
              <p:cNvPr id="61511"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61512"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61509"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1510"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1485" name="Group 347"/>
          <p:cNvGrpSpPr>
            <a:grpSpLocks/>
          </p:cNvGrpSpPr>
          <p:nvPr/>
        </p:nvGrpSpPr>
        <p:grpSpPr bwMode="auto">
          <a:xfrm>
            <a:off x="7040564" y="2897189"/>
            <a:ext cx="1171575" cy="534987"/>
            <a:chOff x="1871277" y="1576300"/>
            <a:chExt cx="1128371" cy="437861"/>
          </a:xfrm>
        </p:grpSpPr>
        <p:sp>
          <p:nvSpPr>
            <p:cNvPr id="85" name="Oval 8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6" name="Rectangle 8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7" name="Oval 8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8" name="Freeform 87"/>
            <p:cNvSpPr/>
            <p:nvPr/>
          </p:nvSpPr>
          <p:spPr bwMode="auto">
            <a:xfrm>
              <a:off x="2160250" y="1673746"/>
              <a:ext cx="547367"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9" name="Freeform 8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0" name="Freeform 8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 name="Freeform 9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 name="Straight Connector 91"/>
            <p:cNvCxnSpPr>
              <a:cxnSpLocks noChangeShapeType="1"/>
              <a:endCxn id="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 name="Straight Connector 9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86" name="Group 347"/>
          <p:cNvGrpSpPr>
            <a:grpSpLocks/>
          </p:cNvGrpSpPr>
          <p:nvPr/>
        </p:nvGrpSpPr>
        <p:grpSpPr bwMode="auto">
          <a:xfrm>
            <a:off x="6867526" y="2116139"/>
            <a:ext cx="1173163" cy="534987"/>
            <a:chOff x="1871277" y="1576300"/>
            <a:chExt cx="1128371" cy="437861"/>
          </a:xfrm>
        </p:grpSpPr>
        <p:sp>
          <p:nvSpPr>
            <p:cNvPr id="95" name="Oval 9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 name="Rectangle 9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 name="Oval 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 name="Freeform 97"/>
            <p:cNvSpPr/>
            <p:nvPr/>
          </p:nvSpPr>
          <p:spPr bwMode="auto">
            <a:xfrm>
              <a:off x="2159859" y="1673746"/>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 name="Freeform 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0" name="Freeform 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1" name="Freeform 1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2" name="Straight Connector 101"/>
            <p:cNvCxnSpPr>
              <a:cxnSpLocks noChangeShapeType="1"/>
              <a:endCxn id="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3" name="Straight Connector 1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722429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C5AE9D-47BB-4D28-94FA-A536E25045A0}" type="slidenum">
              <a:rPr lang="en-US" altLang="zh-CN" sz="1200" smtClean="0">
                <a:solidFill>
                  <a:schemeClr val="accent4"/>
                </a:solidFill>
                <a:latin typeface="Tahoma" panose="020B0604030504040204" pitchFamily="34" charset="0"/>
              </a:rPr>
              <a:pPr/>
              <a:t>32</a:t>
            </a:fld>
            <a:endParaRPr lang="en-US" altLang="zh-CN" sz="1200" dirty="0">
              <a:solidFill>
                <a:schemeClr val="accent4"/>
              </a:solidFill>
              <a:latin typeface="Tahoma" panose="020B0604030504040204" pitchFamily="34" charset="0"/>
            </a:endParaRPr>
          </a:p>
        </p:txBody>
      </p:sp>
      <p:sp>
        <p:nvSpPr>
          <p:cNvPr id="63489" name="Rectangle 2"/>
          <p:cNvSpPr>
            <a:spLocks noGrp="1" noChangeArrowheads="1"/>
          </p:cNvSpPr>
          <p:nvPr>
            <p:ph type="title" idx="4294967295"/>
          </p:nvPr>
        </p:nvSpPr>
        <p:spPr>
          <a:xfrm>
            <a:off x="0" y="120650"/>
            <a:ext cx="5030788" cy="1143000"/>
          </a:xfrm>
        </p:spPr>
        <p:txBody>
          <a:bodyPr/>
          <a:lstStyle/>
          <a:p>
            <a:pPr algn="ctr"/>
            <a:r>
              <a:rPr lang="zh-CN" altLang="en-US" dirty="0"/>
              <a:t>两个重要的网络核心功能</a:t>
            </a:r>
            <a:endParaRPr lang="en-US" altLang="zh-CN" dirty="0"/>
          </a:p>
        </p:txBody>
      </p:sp>
      <p:sp>
        <p:nvSpPr>
          <p:cNvPr id="63490" name="Rectangle 3"/>
          <p:cNvSpPr>
            <a:spLocks noGrp="1" noChangeArrowheads="1"/>
          </p:cNvSpPr>
          <p:nvPr>
            <p:ph idx="4294967295"/>
          </p:nvPr>
        </p:nvSpPr>
        <p:spPr>
          <a:xfrm>
            <a:off x="7999413" y="1728788"/>
            <a:ext cx="4192587" cy="1572248"/>
          </a:xfrm>
        </p:spPr>
        <p:txBody>
          <a:bodyPr>
            <a:normAutofit/>
          </a:bodyPr>
          <a:lstStyle/>
          <a:p>
            <a:pPr marL="0" indent="0">
              <a:buNone/>
            </a:pPr>
            <a:r>
              <a:rPr lang="zh-CN" altLang="en-US" dirty="0">
                <a:solidFill>
                  <a:srgbClr val="C00000"/>
                </a:solidFill>
                <a:latin typeface="+mn-ea"/>
                <a:ea typeface="+mn-ea"/>
              </a:rPr>
              <a:t>转发</a:t>
            </a:r>
            <a:r>
              <a:rPr lang="en-US" altLang="zh-CN" sz="2400" dirty="0">
                <a:solidFill>
                  <a:srgbClr val="C00000"/>
                </a:solidFill>
                <a:latin typeface="+mn-ea"/>
                <a:ea typeface="+mn-ea"/>
              </a:rPr>
              <a:t>: </a:t>
            </a:r>
            <a:r>
              <a:rPr lang="zh-CN" altLang="en-US" sz="2400" dirty="0">
                <a:latin typeface="+mn-ea"/>
                <a:ea typeface="+mn-ea"/>
              </a:rPr>
              <a:t>将分组从路由器的输入口送到恰当的输出口</a:t>
            </a:r>
            <a:endParaRPr lang="en-US" altLang="ja-JP" sz="2400" dirty="0">
              <a:latin typeface="+mn-ea"/>
              <a:ea typeface="+mn-ea"/>
            </a:endParaRPr>
          </a:p>
          <a:p>
            <a:pPr marL="0" indent="0">
              <a:buNone/>
            </a:pPr>
            <a:endParaRPr lang="en-US" altLang="zh-CN" dirty="0">
              <a:latin typeface="+mn-ea"/>
              <a:ea typeface="+mn-ea"/>
            </a:endParaRPr>
          </a:p>
        </p:txBody>
      </p:sp>
      <p:pic>
        <p:nvPicPr>
          <p:cNvPr id="63493" name="Picture 6"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59" y="959008"/>
            <a:ext cx="4930679" cy="126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Rectangle 3"/>
          <p:cNvSpPr txBox="1">
            <a:spLocks noChangeArrowheads="1"/>
          </p:cNvSpPr>
          <p:nvPr/>
        </p:nvSpPr>
        <p:spPr bwMode="auto">
          <a:xfrm>
            <a:off x="1908175" y="1385888"/>
            <a:ext cx="4192588"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70000"/>
              </a:spcBef>
              <a:buClr>
                <a:srgbClr val="000099"/>
              </a:buClr>
              <a:buSzPct val="65000"/>
              <a:buFont typeface="Wingdings" panose="05000000000000000000" pitchFamily="2" charset="2"/>
              <a:buNone/>
            </a:pPr>
            <a:r>
              <a:rPr lang="zh-CN" altLang="en-US" sz="2800" dirty="0">
                <a:solidFill>
                  <a:srgbClr val="C00000"/>
                </a:solidFill>
                <a:latin typeface="+mn-ea"/>
                <a:ea typeface="+mn-ea"/>
              </a:rPr>
              <a:t>路由</a:t>
            </a:r>
            <a:r>
              <a:rPr lang="en-US" altLang="zh-CN" sz="2800" dirty="0">
                <a:solidFill>
                  <a:srgbClr val="C00000"/>
                </a:solidFill>
                <a:latin typeface="+mn-ea"/>
                <a:ea typeface="+mn-ea"/>
              </a:rPr>
              <a:t>: </a:t>
            </a:r>
            <a:r>
              <a:rPr lang="zh-CN" altLang="en-US" dirty="0">
                <a:solidFill>
                  <a:srgbClr val="000099"/>
                </a:solidFill>
                <a:latin typeface="+mn-ea"/>
                <a:ea typeface="+mn-ea"/>
              </a:rPr>
              <a:t>确定分组由源到达目的的路径</a:t>
            </a:r>
            <a:endParaRPr lang="en-US" altLang="zh-CN" dirty="0">
              <a:solidFill>
                <a:srgbClr val="000099"/>
              </a:solidFill>
              <a:latin typeface="+mn-ea"/>
              <a:ea typeface="+mn-ea"/>
            </a:endParaRPr>
          </a:p>
          <a:p>
            <a:pPr lvl="1">
              <a:lnSpc>
                <a:spcPct val="85000"/>
              </a:lnSpc>
              <a:buClr>
                <a:srgbClr val="000099"/>
              </a:buClr>
              <a:buFont typeface="Wingdings" panose="05000000000000000000" pitchFamily="2" charset="2"/>
              <a:buChar char="§"/>
            </a:pPr>
            <a:r>
              <a:rPr lang="zh-CN" altLang="en-US" dirty="0">
                <a:solidFill>
                  <a:srgbClr val="000099"/>
                </a:solidFill>
                <a:latin typeface="+mn-ea"/>
                <a:ea typeface="+mn-ea"/>
              </a:rPr>
              <a:t>路由算法</a:t>
            </a:r>
            <a:endParaRPr lang="en-US" altLang="zh-CN" dirty="0">
              <a:solidFill>
                <a:srgbClr val="000099"/>
              </a:solidFill>
              <a:latin typeface="+mn-ea"/>
              <a:ea typeface="+mn-ea"/>
            </a:endParaRPr>
          </a:p>
          <a:p>
            <a:pPr>
              <a:lnSpc>
                <a:spcPct val="85000"/>
              </a:lnSpc>
              <a:spcBef>
                <a:spcPct val="20000"/>
              </a:spcBef>
              <a:buClr>
                <a:srgbClr val="000099"/>
              </a:buClr>
              <a:buSzPct val="65000"/>
              <a:buFont typeface="Wingdings" panose="05000000000000000000" pitchFamily="2" charset="2"/>
              <a:buNone/>
            </a:pPr>
            <a:endParaRPr lang="en-US" altLang="zh-CN" sz="2800" dirty="0">
              <a:latin typeface="+mn-ea"/>
              <a:ea typeface="+mn-ea"/>
            </a:endParaRPr>
          </a:p>
        </p:txBody>
      </p:sp>
      <p:sp>
        <p:nvSpPr>
          <p:cNvPr id="11" name="Freeform 3"/>
          <p:cNvSpPr>
            <a:spLocks/>
          </p:cNvSpPr>
          <p:nvPr/>
        </p:nvSpPr>
        <p:spPr bwMode="auto">
          <a:xfrm rot="16200000">
            <a:off x="4813301" y="3600451"/>
            <a:ext cx="2198687" cy="1497012"/>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a:defRPr/>
            </a:pPr>
            <a:endParaRPr lang="en-US" dirty="0">
              <a:solidFill>
                <a:srgbClr val="000099"/>
              </a:solidFill>
              <a:latin typeface="+mn-ea"/>
            </a:endParaRPr>
          </a:p>
        </p:txBody>
      </p:sp>
      <p:grpSp>
        <p:nvGrpSpPr>
          <p:cNvPr id="63496" name="Group 4"/>
          <p:cNvGrpSpPr>
            <a:grpSpLocks/>
          </p:cNvGrpSpPr>
          <p:nvPr/>
        </p:nvGrpSpPr>
        <p:grpSpPr bwMode="auto">
          <a:xfrm>
            <a:off x="2852738" y="3152776"/>
            <a:ext cx="2317750" cy="2341809"/>
            <a:chOff x="272609" y="3015788"/>
            <a:chExt cx="2317750" cy="2341809"/>
          </a:xfrm>
        </p:grpSpPr>
        <p:sp>
          <p:nvSpPr>
            <p:cNvPr id="63710" name="Rectangle 4"/>
            <p:cNvSpPr>
              <a:spLocks noChangeArrowheads="1"/>
            </p:cNvSpPr>
            <p:nvPr/>
          </p:nvSpPr>
          <p:spPr bwMode="auto">
            <a:xfrm>
              <a:off x="272609" y="3015788"/>
              <a:ext cx="2317750" cy="2333625"/>
            </a:xfrm>
            <a:prstGeom prst="rect">
              <a:avLst/>
            </a:prstGeom>
            <a:solidFill>
              <a:schemeClr val="accent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711" name="Oval 5"/>
            <p:cNvSpPr>
              <a:spLocks noChangeArrowheads="1"/>
            </p:cNvSpPr>
            <p:nvPr/>
          </p:nvSpPr>
          <p:spPr bwMode="auto">
            <a:xfrm>
              <a:off x="398021" y="3068176"/>
              <a:ext cx="2095500" cy="604837"/>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712" name="Text Box 108"/>
            <p:cNvSpPr txBox="1">
              <a:spLocks noChangeArrowheads="1"/>
            </p:cNvSpPr>
            <p:nvPr/>
          </p:nvSpPr>
          <p:spPr bwMode="auto">
            <a:xfrm>
              <a:off x="526609" y="3225338"/>
              <a:ext cx="1863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400" dirty="0">
                  <a:solidFill>
                    <a:srgbClr val="000099"/>
                  </a:solidFill>
                  <a:latin typeface="+mn-ea"/>
                  <a:ea typeface="+mn-ea"/>
                </a:rPr>
                <a:t>路由算法</a:t>
              </a:r>
              <a:endParaRPr lang="en-US" altLang="zh-CN" sz="1400" dirty="0">
                <a:solidFill>
                  <a:srgbClr val="000099"/>
                </a:solidFill>
                <a:latin typeface="+mn-ea"/>
                <a:ea typeface="+mn-ea"/>
              </a:endParaRPr>
            </a:p>
          </p:txBody>
        </p:sp>
        <p:sp>
          <p:nvSpPr>
            <p:cNvPr id="63713" name="Rectangle 109"/>
            <p:cNvSpPr>
              <a:spLocks noChangeArrowheads="1"/>
            </p:cNvSpPr>
            <p:nvPr/>
          </p:nvSpPr>
          <p:spPr bwMode="auto">
            <a:xfrm>
              <a:off x="451996" y="3973051"/>
              <a:ext cx="2005013" cy="12795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714" name="Text Box 110"/>
            <p:cNvSpPr txBox="1">
              <a:spLocks noChangeArrowheads="1"/>
            </p:cNvSpPr>
            <p:nvPr/>
          </p:nvSpPr>
          <p:spPr bwMode="auto">
            <a:xfrm>
              <a:off x="923583" y="3925426"/>
              <a:ext cx="10823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400" dirty="0">
                  <a:solidFill>
                    <a:srgbClr val="000099"/>
                  </a:solidFill>
                  <a:latin typeface="+mn-ea"/>
                  <a:ea typeface="+mn-ea"/>
                </a:rPr>
                <a:t>本地转发表</a:t>
              </a:r>
              <a:endParaRPr lang="en-US" altLang="zh-CN" sz="1400" dirty="0">
                <a:solidFill>
                  <a:srgbClr val="000099"/>
                </a:solidFill>
                <a:latin typeface="+mn-ea"/>
                <a:ea typeface="+mn-ea"/>
              </a:endParaRPr>
            </a:p>
          </p:txBody>
        </p:sp>
        <p:sp>
          <p:nvSpPr>
            <p:cNvPr id="63715" name="Text Box 111"/>
            <p:cNvSpPr txBox="1">
              <a:spLocks noChangeArrowheads="1"/>
            </p:cNvSpPr>
            <p:nvPr/>
          </p:nvSpPr>
          <p:spPr bwMode="auto">
            <a:xfrm>
              <a:off x="415484" y="4173076"/>
              <a:ext cx="1212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mn-ea"/>
                  <a:ea typeface="+mn-ea"/>
                </a:rPr>
                <a:t>header value</a:t>
              </a:r>
            </a:p>
          </p:txBody>
        </p:sp>
        <p:sp>
          <p:nvSpPr>
            <p:cNvPr id="63716" name="Text Box 112"/>
            <p:cNvSpPr txBox="1">
              <a:spLocks noChangeArrowheads="1"/>
            </p:cNvSpPr>
            <p:nvPr/>
          </p:nvSpPr>
          <p:spPr bwMode="auto">
            <a:xfrm>
              <a:off x="1482284" y="4174663"/>
              <a:ext cx="104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mn-ea"/>
                  <a:ea typeface="+mn-ea"/>
                </a:rPr>
                <a:t>output link</a:t>
              </a:r>
            </a:p>
          </p:txBody>
        </p:sp>
        <p:sp>
          <p:nvSpPr>
            <p:cNvPr id="63717" name="Line 113"/>
            <p:cNvSpPr>
              <a:spLocks noChangeShapeType="1"/>
            </p:cNvSpPr>
            <p:nvPr/>
          </p:nvSpPr>
          <p:spPr bwMode="auto">
            <a:xfrm>
              <a:off x="1580709" y="4185776"/>
              <a:ext cx="7937"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718" name="Text Box 114"/>
            <p:cNvSpPr txBox="1">
              <a:spLocks noChangeArrowheads="1"/>
            </p:cNvSpPr>
            <p:nvPr/>
          </p:nvSpPr>
          <p:spPr bwMode="auto">
            <a:xfrm>
              <a:off x="765532" y="4549247"/>
              <a:ext cx="51809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100" dirty="0">
                  <a:solidFill>
                    <a:srgbClr val="000099"/>
                  </a:solidFill>
                  <a:latin typeface="+mn-ea"/>
                  <a:ea typeface="+mn-ea"/>
                </a:rPr>
                <a:t>0100</a:t>
              </a:r>
            </a:p>
            <a:p>
              <a:pPr algn="r" eaLnBrk="1" hangingPunct="1"/>
              <a:r>
                <a:rPr lang="en-US" altLang="zh-CN" sz="1100" dirty="0">
                  <a:solidFill>
                    <a:srgbClr val="000099"/>
                  </a:solidFill>
                  <a:latin typeface="+mn-ea"/>
                  <a:ea typeface="+mn-ea"/>
                </a:rPr>
                <a:t>0101</a:t>
              </a:r>
            </a:p>
            <a:p>
              <a:pPr algn="r" eaLnBrk="1" hangingPunct="1"/>
              <a:r>
                <a:rPr lang="en-US" altLang="zh-CN" sz="1100" dirty="0">
                  <a:solidFill>
                    <a:srgbClr val="000099"/>
                  </a:solidFill>
                  <a:latin typeface="+mn-ea"/>
                  <a:ea typeface="+mn-ea"/>
                </a:rPr>
                <a:t>0111</a:t>
              </a:r>
            </a:p>
            <a:p>
              <a:pPr algn="r" eaLnBrk="1" hangingPunct="1"/>
              <a:r>
                <a:rPr lang="en-US" altLang="zh-CN" sz="1100" dirty="0">
                  <a:solidFill>
                    <a:srgbClr val="000099"/>
                  </a:solidFill>
                  <a:latin typeface="+mn-ea"/>
                  <a:ea typeface="+mn-ea"/>
                </a:rPr>
                <a:t>1001</a:t>
              </a:r>
            </a:p>
          </p:txBody>
        </p:sp>
        <p:sp>
          <p:nvSpPr>
            <p:cNvPr id="63719" name="Text Box 115"/>
            <p:cNvSpPr txBox="1">
              <a:spLocks noChangeArrowheads="1"/>
            </p:cNvSpPr>
            <p:nvPr/>
          </p:nvSpPr>
          <p:spPr bwMode="auto">
            <a:xfrm>
              <a:off x="1865298" y="4588156"/>
              <a:ext cx="2680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100">
                  <a:solidFill>
                    <a:srgbClr val="000099"/>
                  </a:solidFill>
                  <a:latin typeface="+mn-ea"/>
                  <a:ea typeface="+mn-ea"/>
                </a:rPr>
                <a:t>3</a:t>
              </a:r>
            </a:p>
            <a:p>
              <a:pPr algn="ctr" eaLnBrk="1" hangingPunct="1"/>
              <a:r>
                <a:rPr lang="en-US" altLang="zh-CN" sz="1100">
                  <a:solidFill>
                    <a:srgbClr val="000099"/>
                  </a:solidFill>
                  <a:latin typeface="+mn-ea"/>
                  <a:ea typeface="+mn-ea"/>
                </a:rPr>
                <a:t>2</a:t>
              </a:r>
            </a:p>
            <a:p>
              <a:pPr algn="ctr" eaLnBrk="1" hangingPunct="1"/>
              <a:r>
                <a:rPr lang="en-US" altLang="zh-CN" sz="1100">
                  <a:solidFill>
                    <a:srgbClr val="000099"/>
                  </a:solidFill>
                  <a:latin typeface="+mn-ea"/>
                  <a:ea typeface="+mn-ea"/>
                </a:rPr>
                <a:t>2</a:t>
              </a:r>
            </a:p>
            <a:p>
              <a:pPr algn="ctr" eaLnBrk="1" hangingPunct="1"/>
              <a:r>
                <a:rPr lang="en-US" altLang="zh-CN" sz="1100">
                  <a:solidFill>
                    <a:srgbClr val="000099"/>
                  </a:solidFill>
                  <a:latin typeface="+mn-ea"/>
                  <a:ea typeface="+mn-ea"/>
                </a:rPr>
                <a:t>1</a:t>
              </a:r>
            </a:p>
          </p:txBody>
        </p:sp>
        <p:sp>
          <p:nvSpPr>
            <p:cNvPr id="63720" name="Line 116"/>
            <p:cNvSpPr>
              <a:spLocks noChangeShapeType="1"/>
            </p:cNvSpPr>
            <p:nvPr/>
          </p:nvSpPr>
          <p:spPr bwMode="auto">
            <a:xfrm>
              <a:off x="451996" y="444295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721" name="Line 117"/>
            <p:cNvSpPr>
              <a:spLocks noChangeShapeType="1"/>
            </p:cNvSpPr>
            <p:nvPr/>
          </p:nvSpPr>
          <p:spPr bwMode="auto">
            <a:xfrm>
              <a:off x="444059" y="419530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722" name="AutoShape 118"/>
            <p:cNvSpPr>
              <a:spLocks noChangeArrowheads="1"/>
            </p:cNvSpPr>
            <p:nvPr/>
          </p:nvSpPr>
          <p:spPr bwMode="auto">
            <a:xfrm rot="5400000">
              <a:off x="1350521" y="3680951"/>
              <a:ext cx="241300"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497" name="Group 3"/>
          <p:cNvGrpSpPr>
            <a:grpSpLocks/>
          </p:cNvGrpSpPr>
          <p:nvPr/>
        </p:nvGrpSpPr>
        <p:grpSpPr bwMode="auto">
          <a:xfrm>
            <a:off x="4079776" y="3632200"/>
            <a:ext cx="5389661" cy="2801499"/>
            <a:chOff x="1444634" y="3641726"/>
            <a:chExt cx="5387966" cy="2801938"/>
          </a:xfrm>
        </p:grpSpPr>
        <p:sp>
          <p:nvSpPr>
            <p:cNvPr id="63560" name="Freeform 2"/>
            <p:cNvSpPr>
              <a:spLocks/>
            </p:cNvSpPr>
            <p:nvPr/>
          </p:nvSpPr>
          <p:spPr bwMode="auto">
            <a:xfrm>
              <a:off x="3894138" y="4260851"/>
              <a:ext cx="2847975" cy="1481138"/>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99"/>
                </a:solidFill>
                <a:latin typeface="+mn-ea"/>
              </a:endParaRPr>
            </a:p>
          </p:txBody>
        </p:sp>
        <p:sp>
          <p:nvSpPr>
            <p:cNvPr id="63561" name="Freeform 6"/>
            <p:cNvSpPr>
              <a:spLocks/>
            </p:cNvSpPr>
            <p:nvPr/>
          </p:nvSpPr>
          <p:spPr bwMode="auto">
            <a:xfrm>
              <a:off x="4532313" y="4564063"/>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grpSp>
          <p:nvGrpSpPr>
            <p:cNvPr id="63562" name="Group 7"/>
            <p:cNvGrpSpPr>
              <a:grpSpLocks/>
            </p:cNvGrpSpPr>
            <p:nvPr/>
          </p:nvGrpSpPr>
          <p:grpSpPr bwMode="auto">
            <a:xfrm>
              <a:off x="4038600" y="4738688"/>
              <a:ext cx="501650" cy="233363"/>
              <a:chOff x="3600" y="219"/>
              <a:chExt cx="360" cy="175"/>
            </a:xfrm>
          </p:grpSpPr>
          <p:sp>
            <p:nvSpPr>
              <p:cNvPr id="63697" name="Oval 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98" name="Line 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9"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0" name="Rectangle 1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701" name="Oval 12"/>
              <p:cNvSpPr>
                <a:spLocks noChangeArrowheads="1"/>
              </p:cNvSpPr>
              <p:nvPr/>
            </p:nvSpPr>
            <p:spPr bwMode="auto">
              <a:xfrm>
                <a:off x="3603" y="219"/>
                <a:ext cx="354"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702" name="Group 13"/>
              <p:cNvGrpSpPr>
                <a:grpSpLocks/>
              </p:cNvGrpSpPr>
              <p:nvPr/>
            </p:nvGrpSpPr>
            <p:grpSpPr bwMode="auto">
              <a:xfrm>
                <a:off x="3686" y="244"/>
                <a:ext cx="177" cy="66"/>
                <a:chOff x="2848" y="848"/>
                <a:chExt cx="140" cy="98"/>
              </a:xfrm>
            </p:grpSpPr>
            <p:sp>
              <p:nvSpPr>
                <p:cNvPr id="63707"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8" name="Line 1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9" name="Line 1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703" name="Group 17"/>
              <p:cNvGrpSpPr>
                <a:grpSpLocks/>
              </p:cNvGrpSpPr>
              <p:nvPr/>
            </p:nvGrpSpPr>
            <p:grpSpPr bwMode="auto">
              <a:xfrm flipV="1">
                <a:off x="3686" y="243"/>
                <a:ext cx="177" cy="66"/>
                <a:chOff x="2848" y="848"/>
                <a:chExt cx="140" cy="98"/>
              </a:xfrm>
            </p:grpSpPr>
            <p:sp>
              <p:nvSpPr>
                <p:cNvPr id="63704" name="Line 1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5"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6" name="Line 2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3" name="Group 21"/>
            <p:cNvGrpSpPr>
              <a:grpSpLocks/>
            </p:cNvGrpSpPr>
            <p:nvPr/>
          </p:nvGrpSpPr>
          <p:grpSpPr bwMode="auto">
            <a:xfrm>
              <a:off x="4391025" y="5376863"/>
              <a:ext cx="501650" cy="233363"/>
              <a:chOff x="3600" y="219"/>
              <a:chExt cx="360" cy="175"/>
            </a:xfrm>
          </p:grpSpPr>
          <p:sp>
            <p:nvSpPr>
              <p:cNvPr id="63684" name="Oval 22"/>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85" name="Line 23"/>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6"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7" name="Rectangle 25"/>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88" name="Oval 26"/>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89" name="Group 27"/>
              <p:cNvGrpSpPr>
                <a:grpSpLocks/>
              </p:cNvGrpSpPr>
              <p:nvPr/>
            </p:nvGrpSpPr>
            <p:grpSpPr bwMode="auto">
              <a:xfrm>
                <a:off x="3686" y="244"/>
                <a:ext cx="177" cy="66"/>
                <a:chOff x="2848" y="848"/>
                <a:chExt cx="140" cy="98"/>
              </a:xfrm>
            </p:grpSpPr>
            <p:sp>
              <p:nvSpPr>
                <p:cNvPr id="63694"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5" name="Line 29"/>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6" name="Line 30"/>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90" name="Group 31"/>
              <p:cNvGrpSpPr>
                <a:grpSpLocks/>
              </p:cNvGrpSpPr>
              <p:nvPr/>
            </p:nvGrpSpPr>
            <p:grpSpPr bwMode="auto">
              <a:xfrm flipV="1">
                <a:off x="3686" y="243"/>
                <a:ext cx="177" cy="66"/>
                <a:chOff x="2848" y="848"/>
                <a:chExt cx="140" cy="98"/>
              </a:xfrm>
            </p:grpSpPr>
            <p:sp>
              <p:nvSpPr>
                <p:cNvPr id="63691" name="Line 32"/>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2"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3" name="Line 34"/>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4" name="Group 35"/>
            <p:cNvGrpSpPr>
              <a:grpSpLocks/>
            </p:cNvGrpSpPr>
            <p:nvPr/>
          </p:nvGrpSpPr>
          <p:grpSpPr bwMode="auto">
            <a:xfrm>
              <a:off x="5065713" y="4433888"/>
              <a:ext cx="501650" cy="233363"/>
              <a:chOff x="3600" y="219"/>
              <a:chExt cx="360" cy="175"/>
            </a:xfrm>
          </p:grpSpPr>
          <p:sp>
            <p:nvSpPr>
              <p:cNvPr id="63671" name="Oval 36"/>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72" name="Line 37"/>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73"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74" name="Rectangle 39"/>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75" name="Oval 40"/>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76" name="Group 41"/>
              <p:cNvGrpSpPr>
                <a:grpSpLocks/>
              </p:cNvGrpSpPr>
              <p:nvPr/>
            </p:nvGrpSpPr>
            <p:grpSpPr bwMode="auto">
              <a:xfrm>
                <a:off x="3686" y="244"/>
                <a:ext cx="177" cy="66"/>
                <a:chOff x="2848" y="848"/>
                <a:chExt cx="140" cy="98"/>
              </a:xfrm>
            </p:grpSpPr>
            <p:sp>
              <p:nvSpPr>
                <p:cNvPr id="63681"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2" name="Line 43"/>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3" name="Line 44"/>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77" name="Group 45"/>
              <p:cNvGrpSpPr>
                <a:grpSpLocks/>
              </p:cNvGrpSpPr>
              <p:nvPr/>
            </p:nvGrpSpPr>
            <p:grpSpPr bwMode="auto">
              <a:xfrm flipV="1">
                <a:off x="3686" y="243"/>
                <a:ext cx="177" cy="66"/>
                <a:chOff x="2848" y="848"/>
                <a:chExt cx="140" cy="98"/>
              </a:xfrm>
            </p:grpSpPr>
            <p:sp>
              <p:nvSpPr>
                <p:cNvPr id="63678" name="Line 46"/>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79"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0" name="Line 48"/>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5" name="Group 49"/>
            <p:cNvGrpSpPr>
              <a:grpSpLocks/>
            </p:cNvGrpSpPr>
            <p:nvPr/>
          </p:nvGrpSpPr>
          <p:grpSpPr bwMode="auto">
            <a:xfrm>
              <a:off x="4987925" y="5099051"/>
              <a:ext cx="500063" cy="233363"/>
              <a:chOff x="3600" y="219"/>
              <a:chExt cx="360" cy="175"/>
            </a:xfrm>
          </p:grpSpPr>
          <p:sp>
            <p:nvSpPr>
              <p:cNvPr id="63658" name="Oval 50"/>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59" name="Line 51"/>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0"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1" name="Rectangle 53"/>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62" name="Oval 54"/>
              <p:cNvSpPr>
                <a:spLocks noChangeArrowheads="1"/>
              </p:cNvSpPr>
              <p:nvPr/>
            </p:nvSpPr>
            <p:spPr bwMode="auto">
              <a:xfrm>
                <a:off x="3600" y="219"/>
                <a:ext cx="356"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63" name="Group 55"/>
              <p:cNvGrpSpPr>
                <a:grpSpLocks/>
              </p:cNvGrpSpPr>
              <p:nvPr/>
            </p:nvGrpSpPr>
            <p:grpSpPr bwMode="auto">
              <a:xfrm>
                <a:off x="3686" y="244"/>
                <a:ext cx="177" cy="66"/>
                <a:chOff x="2848" y="848"/>
                <a:chExt cx="140" cy="98"/>
              </a:xfrm>
            </p:grpSpPr>
            <p:sp>
              <p:nvSpPr>
                <p:cNvPr id="63668"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9" name="Line 57"/>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70" name="Line 58"/>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64" name="Group 59"/>
              <p:cNvGrpSpPr>
                <a:grpSpLocks/>
              </p:cNvGrpSpPr>
              <p:nvPr/>
            </p:nvGrpSpPr>
            <p:grpSpPr bwMode="auto">
              <a:xfrm flipV="1">
                <a:off x="3686" y="243"/>
                <a:ext cx="177" cy="66"/>
                <a:chOff x="2848" y="848"/>
                <a:chExt cx="140" cy="98"/>
              </a:xfrm>
            </p:grpSpPr>
            <p:sp>
              <p:nvSpPr>
                <p:cNvPr id="63665" name="Line 60"/>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6"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7" name="Line 62"/>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6" name="Group 63"/>
            <p:cNvGrpSpPr>
              <a:grpSpLocks/>
            </p:cNvGrpSpPr>
            <p:nvPr/>
          </p:nvGrpSpPr>
          <p:grpSpPr bwMode="auto">
            <a:xfrm>
              <a:off x="5622925" y="5395913"/>
              <a:ext cx="501650" cy="233363"/>
              <a:chOff x="3600" y="219"/>
              <a:chExt cx="360" cy="175"/>
            </a:xfrm>
          </p:grpSpPr>
          <p:sp>
            <p:nvSpPr>
              <p:cNvPr id="63645" name="Oval 64"/>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46" name="Line 65"/>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7"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8" name="Rectangle 67"/>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49" name="Oval 68"/>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50" name="Group 69"/>
              <p:cNvGrpSpPr>
                <a:grpSpLocks/>
              </p:cNvGrpSpPr>
              <p:nvPr/>
            </p:nvGrpSpPr>
            <p:grpSpPr bwMode="auto">
              <a:xfrm>
                <a:off x="3686" y="244"/>
                <a:ext cx="177" cy="66"/>
                <a:chOff x="2848" y="848"/>
                <a:chExt cx="140" cy="98"/>
              </a:xfrm>
            </p:grpSpPr>
            <p:sp>
              <p:nvSpPr>
                <p:cNvPr id="63655"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56" name="Line 71"/>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57" name="Line 72"/>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51" name="Group 73"/>
              <p:cNvGrpSpPr>
                <a:grpSpLocks/>
              </p:cNvGrpSpPr>
              <p:nvPr/>
            </p:nvGrpSpPr>
            <p:grpSpPr bwMode="auto">
              <a:xfrm flipV="1">
                <a:off x="3686" y="243"/>
                <a:ext cx="177" cy="66"/>
                <a:chOff x="2848" y="848"/>
                <a:chExt cx="140" cy="98"/>
              </a:xfrm>
            </p:grpSpPr>
            <p:sp>
              <p:nvSpPr>
                <p:cNvPr id="63652" name="Line 74"/>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53"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54" name="Line 76"/>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7" name="Group 77"/>
            <p:cNvGrpSpPr>
              <a:grpSpLocks/>
            </p:cNvGrpSpPr>
            <p:nvPr/>
          </p:nvGrpSpPr>
          <p:grpSpPr bwMode="auto">
            <a:xfrm>
              <a:off x="6067425" y="4740276"/>
              <a:ext cx="501650" cy="233363"/>
              <a:chOff x="3600" y="219"/>
              <a:chExt cx="360" cy="175"/>
            </a:xfrm>
          </p:grpSpPr>
          <p:sp>
            <p:nvSpPr>
              <p:cNvPr id="63632" name="Oval 7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33" name="Line 7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34"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35" name="Rectangle 8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36" name="Oval 82"/>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37" name="Group 83"/>
              <p:cNvGrpSpPr>
                <a:grpSpLocks/>
              </p:cNvGrpSpPr>
              <p:nvPr/>
            </p:nvGrpSpPr>
            <p:grpSpPr bwMode="auto">
              <a:xfrm>
                <a:off x="3686" y="244"/>
                <a:ext cx="177" cy="66"/>
                <a:chOff x="2848" y="848"/>
                <a:chExt cx="140" cy="98"/>
              </a:xfrm>
            </p:grpSpPr>
            <p:sp>
              <p:nvSpPr>
                <p:cNvPr id="63642"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3" name="Line 8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4" name="Line 8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38" name="Group 87"/>
              <p:cNvGrpSpPr>
                <a:grpSpLocks/>
              </p:cNvGrpSpPr>
              <p:nvPr/>
            </p:nvGrpSpPr>
            <p:grpSpPr bwMode="auto">
              <a:xfrm flipV="1">
                <a:off x="3686" y="243"/>
                <a:ext cx="177" cy="66"/>
                <a:chOff x="2848" y="848"/>
                <a:chExt cx="140" cy="98"/>
              </a:xfrm>
            </p:grpSpPr>
            <p:sp>
              <p:nvSpPr>
                <p:cNvPr id="63639" name="Line 8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0"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1" name="Line 9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sp>
          <p:nvSpPr>
            <p:cNvPr id="63568" name="Freeform 91"/>
            <p:cNvSpPr>
              <a:spLocks/>
            </p:cNvSpPr>
            <p:nvPr/>
          </p:nvSpPr>
          <p:spPr bwMode="auto">
            <a:xfrm>
              <a:off x="5573713" y="4557713"/>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69" name="Freeform 92"/>
            <p:cNvSpPr>
              <a:spLocks/>
            </p:cNvSpPr>
            <p:nvPr/>
          </p:nvSpPr>
          <p:spPr bwMode="auto">
            <a:xfrm>
              <a:off x="4508500" y="4949826"/>
              <a:ext cx="481013"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0" name="Freeform 93"/>
            <p:cNvSpPr>
              <a:spLocks/>
            </p:cNvSpPr>
            <p:nvPr/>
          </p:nvSpPr>
          <p:spPr bwMode="auto">
            <a:xfrm>
              <a:off x="5456238" y="4926013"/>
              <a:ext cx="628650"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1" name="Freeform 94"/>
            <p:cNvSpPr>
              <a:spLocks/>
            </p:cNvSpPr>
            <p:nvPr/>
          </p:nvSpPr>
          <p:spPr bwMode="auto">
            <a:xfrm>
              <a:off x="6122988" y="4979988"/>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2" name="Freeform 95"/>
            <p:cNvSpPr>
              <a:spLocks/>
            </p:cNvSpPr>
            <p:nvPr/>
          </p:nvSpPr>
          <p:spPr bwMode="auto">
            <a:xfrm>
              <a:off x="4887913" y="5513388"/>
              <a:ext cx="736600" cy="74613"/>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3" name="Freeform 96"/>
            <p:cNvSpPr>
              <a:spLocks/>
            </p:cNvSpPr>
            <p:nvPr/>
          </p:nvSpPr>
          <p:spPr bwMode="auto">
            <a:xfrm>
              <a:off x="4351338" y="4973638"/>
              <a:ext cx="193675" cy="425450"/>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4" name="Text Box 100"/>
            <p:cNvSpPr txBox="1">
              <a:spLocks noChangeArrowheads="1"/>
            </p:cNvSpPr>
            <p:nvPr/>
          </p:nvSpPr>
          <p:spPr bwMode="auto">
            <a:xfrm>
              <a:off x="4440876" y="4483071"/>
              <a:ext cx="319218" cy="36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dirty="0">
                  <a:solidFill>
                    <a:schemeClr val="accent4"/>
                  </a:solidFill>
                  <a:latin typeface="+mn-ea"/>
                  <a:ea typeface="+mn-ea"/>
                </a:rPr>
                <a:t>1</a:t>
              </a:r>
            </a:p>
          </p:txBody>
        </p:sp>
        <p:sp>
          <p:nvSpPr>
            <p:cNvPr id="63575" name="Text Box 101"/>
            <p:cNvSpPr txBox="1">
              <a:spLocks noChangeArrowheads="1"/>
            </p:cNvSpPr>
            <p:nvPr/>
          </p:nvSpPr>
          <p:spPr bwMode="auto">
            <a:xfrm>
              <a:off x="4378980" y="4897394"/>
              <a:ext cx="304796" cy="338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latin typeface="+mn-ea"/>
                  <a:ea typeface="+mn-ea"/>
                </a:rPr>
                <a:t>2</a:t>
              </a:r>
            </a:p>
          </p:txBody>
        </p:sp>
        <p:sp>
          <p:nvSpPr>
            <p:cNvPr id="63576" name="Text Box 102"/>
            <p:cNvSpPr txBox="1">
              <a:spLocks noChangeArrowheads="1"/>
            </p:cNvSpPr>
            <p:nvPr/>
          </p:nvSpPr>
          <p:spPr bwMode="auto">
            <a:xfrm>
              <a:off x="4128222" y="4970416"/>
              <a:ext cx="304796" cy="338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latin typeface="+mn-ea"/>
                  <a:ea typeface="+mn-ea"/>
                </a:rPr>
                <a:t>3</a:t>
              </a:r>
            </a:p>
          </p:txBody>
        </p:sp>
        <p:grpSp>
          <p:nvGrpSpPr>
            <p:cNvPr id="63577" name="Group 1"/>
            <p:cNvGrpSpPr>
              <a:grpSpLocks/>
            </p:cNvGrpSpPr>
            <p:nvPr/>
          </p:nvGrpSpPr>
          <p:grpSpPr bwMode="auto">
            <a:xfrm rot="-2012368">
              <a:off x="2644164" y="5393557"/>
              <a:ext cx="1446652" cy="277042"/>
              <a:chOff x="2437928" y="4583020"/>
              <a:chExt cx="1446652" cy="277042"/>
            </a:xfrm>
          </p:grpSpPr>
          <p:sp>
            <p:nvSpPr>
              <p:cNvPr id="63627" name="Rectangle 97"/>
              <p:cNvSpPr>
                <a:spLocks noChangeArrowheads="1"/>
              </p:cNvSpPr>
              <p:nvPr/>
            </p:nvSpPr>
            <p:spPr bwMode="auto">
              <a:xfrm>
                <a:off x="2461850" y="4583083"/>
                <a:ext cx="1155391" cy="2381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8" name="Rectangle 98"/>
              <p:cNvSpPr>
                <a:spLocks noChangeArrowheads="1"/>
              </p:cNvSpPr>
              <p:nvPr/>
            </p:nvSpPr>
            <p:spPr bwMode="auto">
              <a:xfrm>
                <a:off x="2437928" y="4606491"/>
                <a:ext cx="1147455" cy="23811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9" name="Line 99"/>
              <p:cNvSpPr>
                <a:spLocks noChangeShapeType="1"/>
              </p:cNvSpPr>
              <p:nvPr/>
            </p:nvSpPr>
            <p:spPr bwMode="auto">
              <a:xfrm>
                <a:off x="3462418" y="4739659"/>
                <a:ext cx="422162"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30" name="Rectangle 104"/>
              <p:cNvSpPr>
                <a:spLocks noChangeArrowheads="1"/>
              </p:cNvSpPr>
              <p:nvPr/>
            </p:nvSpPr>
            <p:spPr bwMode="auto">
              <a:xfrm>
                <a:off x="3067594" y="4610052"/>
                <a:ext cx="426923" cy="23970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31" name="Text Box 105"/>
              <p:cNvSpPr txBox="1">
                <a:spLocks noChangeArrowheads="1"/>
              </p:cNvSpPr>
              <p:nvPr/>
            </p:nvSpPr>
            <p:spPr bwMode="auto">
              <a:xfrm rot="289934">
                <a:off x="3008149" y="4583020"/>
                <a:ext cx="543568" cy="277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200" dirty="0">
                    <a:solidFill>
                      <a:schemeClr val="accent4"/>
                    </a:solidFill>
                    <a:latin typeface="+mn-ea"/>
                    <a:ea typeface="+mn-ea"/>
                  </a:rPr>
                  <a:t>0111</a:t>
                </a:r>
              </a:p>
            </p:txBody>
          </p:sp>
        </p:grpSp>
        <p:sp>
          <p:nvSpPr>
            <p:cNvPr id="63578" name="Text Box 106"/>
            <p:cNvSpPr txBox="1">
              <a:spLocks noChangeArrowheads="1"/>
            </p:cNvSpPr>
            <p:nvPr/>
          </p:nvSpPr>
          <p:spPr bwMode="auto">
            <a:xfrm>
              <a:off x="1444634" y="6046702"/>
              <a:ext cx="2851166" cy="338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600" dirty="0">
                  <a:solidFill>
                    <a:srgbClr val="000099"/>
                  </a:solidFill>
                  <a:latin typeface="+mn-ea"/>
                  <a:ea typeface="+mn-ea"/>
                </a:rPr>
                <a:t>目标地址位于到达分组的头部</a:t>
              </a:r>
              <a:endParaRPr lang="en-US" altLang="zh-CN" sz="1600" dirty="0">
                <a:solidFill>
                  <a:srgbClr val="000099"/>
                </a:solidFill>
                <a:latin typeface="+mn-ea"/>
                <a:ea typeface="+mn-ea"/>
              </a:endParaRPr>
            </a:p>
          </p:txBody>
        </p:sp>
        <p:sp>
          <p:nvSpPr>
            <p:cNvPr id="63579" name="Line 107"/>
            <p:cNvSpPr>
              <a:spLocks noChangeShapeType="1"/>
            </p:cNvSpPr>
            <p:nvPr/>
          </p:nvSpPr>
          <p:spPr bwMode="auto">
            <a:xfrm flipH="1">
              <a:off x="2626848" y="4873581"/>
              <a:ext cx="1407736" cy="9143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80" name="Line 119"/>
            <p:cNvSpPr>
              <a:spLocks noChangeShapeType="1"/>
            </p:cNvSpPr>
            <p:nvPr/>
          </p:nvSpPr>
          <p:spPr bwMode="auto">
            <a:xfrm flipH="1" flipV="1">
              <a:off x="3588616" y="5648254"/>
              <a:ext cx="22219" cy="4508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81" name="Freeform 121"/>
            <p:cNvSpPr>
              <a:spLocks/>
            </p:cNvSpPr>
            <p:nvPr/>
          </p:nvSpPr>
          <p:spPr bwMode="auto">
            <a:xfrm flipH="1">
              <a:off x="6254750" y="4370388"/>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63582" name="Freeform 122"/>
            <p:cNvSpPr>
              <a:spLocks/>
            </p:cNvSpPr>
            <p:nvPr/>
          </p:nvSpPr>
          <p:spPr bwMode="auto">
            <a:xfrm flipH="1">
              <a:off x="5243513" y="4086226"/>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63583" name="Freeform 123"/>
            <p:cNvSpPr>
              <a:spLocks/>
            </p:cNvSpPr>
            <p:nvPr/>
          </p:nvSpPr>
          <p:spPr bwMode="auto">
            <a:xfrm flipH="1" flipV="1">
              <a:off x="5911850" y="5632451"/>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63584" name="Freeform 124"/>
            <p:cNvSpPr>
              <a:spLocks/>
            </p:cNvSpPr>
            <p:nvPr/>
          </p:nvSpPr>
          <p:spPr bwMode="auto">
            <a:xfrm flipH="1" flipV="1">
              <a:off x="4562475" y="5616576"/>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63585" name="Freeform 125"/>
            <p:cNvSpPr>
              <a:spLocks/>
            </p:cNvSpPr>
            <p:nvPr/>
          </p:nvSpPr>
          <p:spPr bwMode="auto">
            <a:xfrm flipH="1" flipV="1">
              <a:off x="5202238" y="5324476"/>
              <a:ext cx="542925" cy="452438"/>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63586" name="Group 126"/>
            <p:cNvGrpSpPr>
              <a:grpSpLocks/>
            </p:cNvGrpSpPr>
            <p:nvPr/>
          </p:nvGrpSpPr>
          <p:grpSpPr bwMode="auto">
            <a:xfrm>
              <a:off x="5251450" y="3641726"/>
              <a:ext cx="550863" cy="452438"/>
              <a:chOff x="2886" y="1668"/>
              <a:chExt cx="347" cy="285"/>
            </a:xfrm>
          </p:grpSpPr>
          <p:sp>
            <p:nvSpPr>
              <p:cNvPr id="63620" name="Rectangle 12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1" name="Oval 12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2" name="Rectangle 12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3" name="Line 130"/>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24" name="Line 131"/>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25" name="Line 132"/>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26" name="AutoShape 13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587" name="Group 134"/>
            <p:cNvGrpSpPr>
              <a:grpSpLocks/>
            </p:cNvGrpSpPr>
            <p:nvPr/>
          </p:nvGrpSpPr>
          <p:grpSpPr bwMode="auto">
            <a:xfrm>
              <a:off x="6264275" y="3914776"/>
              <a:ext cx="550863" cy="452438"/>
              <a:chOff x="2886" y="1668"/>
              <a:chExt cx="347" cy="285"/>
            </a:xfrm>
          </p:grpSpPr>
          <p:sp>
            <p:nvSpPr>
              <p:cNvPr id="63613" name="Rectangle 13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14" name="Oval 13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15" name="Rectangle 13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16" name="Line 138"/>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7" name="Line 139"/>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8" name="Line 140"/>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9" name="AutoShape 14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588" name="Group 142"/>
            <p:cNvGrpSpPr>
              <a:grpSpLocks/>
            </p:cNvGrpSpPr>
            <p:nvPr/>
          </p:nvGrpSpPr>
          <p:grpSpPr bwMode="auto">
            <a:xfrm>
              <a:off x="5894388" y="5991226"/>
              <a:ext cx="550863" cy="452438"/>
              <a:chOff x="2886" y="1668"/>
              <a:chExt cx="347" cy="285"/>
            </a:xfrm>
          </p:grpSpPr>
          <p:sp>
            <p:nvSpPr>
              <p:cNvPr id="63606" name="Rectangle 14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7" name="Oval 14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8" name="Rectangle 14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9" name="Line 146"/>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0" name="Line 147"/>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1" name="Line 148"/>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2" name="AutoShape 14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589" name="Group 150"/>
            <p:cNvGrpSpPr>
              <a:grpSpLocks/>
            </p:cNvGrpSpPr>
            <p:nvPr/>
          </p:nvGrpSpPr>
          <p:grpSpPr bwMode="auto">
            <a:xfrm>
              <a:off x="5199063" y="5772151"/>
              <a:ext cx="550863" cy="452438"/>
              <a:chOff x="2886" y="1668"/>
              <a:chExt cx="347" cy="285"/>
            </a:xfrm>
          </p:grpSpPr>
          <p:sp>
            <p:nvSpPr>
              <p:cNvPr id="63599" name="Rectangle 15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0" name="Oval 15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1" name="Rectangle 15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2" name="Line 154"/>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03" name="Line 155"/>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04" name="Line 156"/>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05" name="AutoShape 15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590" name="Group 158"/>
            <p:cNvGrpSpPr>
              <a:grpSpLocks/>
            </p:cNvGrpSpPr>
            <p:nvPr/>
          </p:nvGrpSpPr>
          <p:grpSpPr bwMode="auto">
            <a:xfrm>
              <a:off x="4543425" y="5964238"/>
              <a:ext cx="550863" cy="452438"/>
              <a:chOff x="2886" y="1668"/>
              <a:chExt cx="347" cy="285"/>
            </a:xfrm>
          </p:grpSpPr>
          <p:sp>
            <p:nvSpPr>
              <p:cNvPr id="63592" name="Rectangle 15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593" name="Oval 16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594" name="Rectangle 16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595" name="Line 162"/>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96" name="Line 163"/>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97" name="Line 164"/>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98" name="AutoShape 16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sp>
          <p:nvSpPr>
            <p:cNvPr id="63591" name="Freeform 120"/>
            <p:cNvSpPr>
              <a:spLocks/>
            </p:cNvSpPr>
            <p:nvPr/>
          </p:nvSpPr>
          <p:spPr bwMode="auto">
            <a:xfrm>
              <a:off x="3757473" y="4834039"/>
              <a:ext cx="1041539" cy="336504"/>
            </a:xfrm>
            <a:custGeom>
              <a:avLst/>
              <a:gdLst>
                <a:gd name="T0" fmla="*/ 0 w 10844"/>
                <a:gd name="T1" fmla="*/ 2147483647 h 14797"/>
                <a:gd name="T2" fmla="*/ 2147483647 w 10844"/>
                <a:gd name="T3" fmla="*/ 2147483647 h 14797"/>
                <a:gd name="T4" fmla="*/ 2147483647 w 10844"/>
                <a:gd name="T5" fmla="*/ 2147483647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cxnSp>
        <p:nvCxnSpPr>
          <p:cNvPr id="63498" name="Straight Connector 421888"/>
          <p:cNvCxnSpPr>
            <a:cxnSpLocks noChangeShapeType="1"/>
          </p:cNvCxnSpPr>
          <p:nvPr/>
        </p:nvCxnSpPr>
        <p:spPr bwMode="auto">
          <a:xfrm>
            <a:off x="3721100" y="2743201"/>
            <a:ext cx="209550"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499" name="Straight Connector 421894"/>
          <p:cNvCxnSpPr>
            <a:cxnSpLocks noChangeShapeType="1"/>
          </p:cNvCxnSpPr>
          <p:nvPr/>
        </p:nvCxnSpPr>
        <p:spPr bwMode="auto">
          <a:xfrm flipH="1">
            <a:off x="5076825" y="2822576"/>
            <a:ext cx="2393950" cy="132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63500" name="Group 347"/>
          <p:cNvGrpSpPr>
            <a:grpSpLocks/>
          </p:cNvGrpSpPr>
          <p:nvPr/>
        </p:nvGrpSpPr>
        <p:grpSpPr bwMode="auto">
          <a:xfrm>
            <a:off x="7623176" y="5089525"/>
            <a:ext cx="523875" cy="261938"/>
            <a:chOff x="1871277" y="1576300"/>
            <a:chExt cx="1128371" cy="437861"/>
          </a:xfrm>
        </p:grpSpPr>
        <p:sp>
          <p:nvSpPr>
            <p:cNvPr id="177" name="Oval 17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78" name="Rectangle 17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79" name="Oval 1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80" name="Freeform 179"/>
            <p:cNvSpPr/>
            <p:nvPr/>
          </p:nvSpPr>
          <p:spPr bwMode="auto">
            <a:xfrm>
              <a:off x="2158499" y="1674488"/>
              <a:ext cx="550509"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81" name="Freeform 1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82" name="Freeform 1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83" name="Freeform 1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84" name="Straight Connector 183"/>
            <p:cNvCxnSpPr>
              <a:cxnSpLocks noChangeShapeType="1"/>
              <a:endCxn id="1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5" name="Straight Connector 1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1" name="Group 347"/>
          <p:cNvGrpSpPr>
            <a:grpSpLocks/>
          </p:cNvGrpSpPr>
          <p:nvPr/>
        </p:nvGrpSpPr>
        <p:grpSpPr bwMode="auto">
          <a:xfrm>
            <a:off x="7005639" y="5353051"/>
            <a:ext cx="523875" cy="263525"/>
            <a:chOff x="1871277" y="1576300"/>
            <a:chExt cx="1128371" cy="437861"/>
          </a:xfrm>
        </p:grpSpPr>
        <p:sp>
          <p:nvSpPr>
            <p:cNvPr id="187" name="Oval 1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88" name="Rectangle 18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89" name="Oval 1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90" name="Freeform 189"/>
            <p:cNvSpPr/>
            <p:nvPr/>
          </p:nvSpPr>
          <p:spPr bwMode="auto">
            <a:xfrm>
              <a:off x="2158499" y="1673896"/>
              <a:ext cx="550507"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91" name="Freeform 1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92" name="Freeform 1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93" name="Freeform 1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94" name="Straight Connector 193"/>
            <p:cNvCxnSpPr>
              <a:cxnSpLocks noChangeShapeType="1"/>
              <a:endCxn id="1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5" name="Straight Connector 1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2" name="Group 347"/>
          <p:cNvGrpSpPr>
            <a:grpSpLocks/>
          </p:cNvGrpSpPr>
          <p:nvPr/>
        </p:nvGrpSpPr>
        <p:grpSpPr bwMode="auto">
          <a:xfrm>
            <a:off x="8247064" y="5376864"/>
            <a:ext cx="523875" cy="261937"/>
            <a:chOff x="1871277" y="1576300"/>
            <a:chExt cx="1128371" cy="437861"/>
          </a:xfrm>
        </p:grpSpPr>
        <p:sp>
          <p:nvSpPr>
            <p:cNvPr id="197" name="Oval 19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98" name="Rectangle 197"/>
            <p:cNvSpPr/>
            <p:nvPr/>
          </p:nvSpPr>
          <p:spPr bwMode="auto">
            <a:xfrm>
              <a:off x="1871277" y="1740830"/>
              <a:ext cx="1128371" cy="11410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99" name="Oval 1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00" name="Freeform 199"/>
            <p:cNvSpPr/>
            <p:nvPr/>
          </p:nvSpPr>
          <p:spPr bwMode="auto">
            <a:xfrm>
              <a:off x="2158499" y="1674486"/>
              <a:ext cx="550507"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1" name="Freeform 2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02" name="Freeform 2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03" name="Freeform 2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04" name="Straight Connector 203"/>
            <p:cNvCxnSpPr>
              <a:cxnSpLocks noChangeShapeType="1"/>
              <a:endCxn id="1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5" name="Straight Connector 2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3" name="Group 347"/>
          <p:cNvGrpSpPr>
            <a:grpSpLocks/>
          </p:cNvGrpSpPr>
          <p:nvPr/>
        </p:nvGrpSpPr>
        <p:grpSpPr bwMode="auto">
          <a:xfrm>
            <a:off x="8689975" y="4721226"/>
            <a:ext cx="522288" cy="263525"/>
            <a:chOff x="1871277" y="1576300"/>
            <a:chExt cx="1128371" cy="437861"/>
          </a:xfrm>
        </p:grpSpPr>
        <p:sp>
          <p:nvSpPr>
            <p:cNvPr id="207" name="Oval 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08" name="Rectangle 20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9" name="Oval 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10" name="Freeform 209"/>
            <p:cNvSpPr/>
            <p:nvPr/>
          </p:nvSpPr>
          <p:spPr bwMode="auto">
            <a:xfrm>
              <a:off x="2159371" y="1673896"/>
              <a:ext cx="548751"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11" name="Freeform 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12" name="Freeform 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13" name="Freeform 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14" name="Straight Connector 213"/>
            <p:cNvCxnSpPr>
              <a:cxnSpLocks noChangeShapeType="1"/>
              <a:endCxn id="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5" name="Straight Connector 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4" name="Group 347"/>
          <p:cNvGrpSpPr>
            <a:grpSpLocks/>
          </p:cNvGrpSpPr>
          <p:nvPr/>
        </p:nvGrpSpPr>
        <p:grpSpPr bwMode="auto">
          <a:xfrm>
            <a:off x="7693025" y="4416425"/>
            <a:ext cx="522288" cy="261938"/>
            <a:chOff x="1871277" y="1576300"/>
            <a:chExt cx="1128371" cy="437861"/>
          </a:xfrm>
        </p:grpSpPr>
        <p:sp>
          <p:nvSpPr>
            <p:cNvPr id="217" name="Oval 2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18" name="Rectangle 21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19" name="Oval 2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20" name="Freeform 219"/>
            <p:cNvSpPr/>
            <p:nvPr/>
          </p:nvSpPr>
          <p:spPr bwMode="auto">
            <a:xfrm>
              <a:off x="2159371" y="1674488"/>
              <a:ext cx="548751"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1" name="Freeform 2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22" name="Freeform 2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23" name="Freeform 2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24" name="Straight Connector 223"/>
            <p:cNvCxnSpPr>
              <a:cxnSpLocks noChangeShapeType="1"/>
              <a:endCxn id="2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5" name="Straight Connector 2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5" name="Group 347"/>
          <p:cNvGrpSpPr>
            <a:grpSpLocks/>
          </p:cNvGrpSpPr>
          <p:nvPr/>
        </p:nvGrpSpPr>
        <p:grpSpPr bwMode="auto">
          <a:xfrm>
            <a:off x="6673851" y="4714876"/>
            <a:ext cx="523875" cy="263525"/>
            <a:chOff x="1871277" y="1576300"/>
            <a:chExt cx="1128371" cy="437861"/>
          </a:xfrm>
        </p:grpSpPr>
        <p:sp>
          <p:nvSpPr>
            <p:cNvPr id="227" name="Oval 2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28" name="Rectangle 22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9" name="Oval 2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30" name="Freeform 229"/>
            <p:cNvSpPr/>
            <p:nvPr/>
          </p:nvSpPr>
          <p:spPr bwMode="auto">
            <a:xfrm>
              <a:off x="2158499" y="1673896"/>
              <a:ext cx="550509"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31" name="Freeform 2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32" name="Freeform 2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33" name="Freeform 2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34" name="Straight Connector 233"/>
            <p:cNvCxnSpPr>
              <a:cxnSpLocks noChangeShapeType="1"/>
              <a:endCxn id="2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5" name="Straight Connector 2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166220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0" name="Straight Connector 379"/>
          <p:cNvCxnSpPr/>
          <p:nvPr/>
        </p:nvCxnSpPr>
        <p:spPr bwMode="auto">
          <a:xfrm rot="16200000" flipH="1">
            <a:off x="6897688" y="2093913"/>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bwMode="auto">
          <a:xfrm rot="5400000">
            <a:off x="7292182" y="1988345"/>
            <a:ext cx="444500" cy="35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bwMode="auto">
          <a:xfrm>
            <a:off x="6567488" y="2374900"/>
            <a:ext cx="46831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16" name="Group 347"/>
          <p:cNvGrpSpPr>
            <a:grpSpLocks/>
          </p:cNvGrpSpPr>
          <p:nvPr/>
        </p:nvGrpSpPr>
        <p:grpSpPr bwMode="auto">
          <a:xfrm>
            <a:off x="6967539" y="2192338"/>
            <a:ext cx="815975" cy="449262"/>
            <a:chOff x="1871277" y="1576300"/>
            <a:chExt cx="1128371" cy="437861"/>
          </a:xfrm>
        </p:grpSpPr>
        <p:sp>
          <p:nvSpPr>
            <p:cNvPr id="129" name="Oval 1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0" name="Rectangle 12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1" name="Oval 1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2" name="Freeform 13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 name="Freeform 1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4" name="Freeform 13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5" name="Freeform 1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36" name="Straight Connector 135"/>
            <p:cNvCxnSpPr>
              <a:cxnSpLocks noChangeShapeType="1"/>
              <a:endCxn id="1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7" name="Straight Connector 1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4517" name="Group 347"/>
          <p:cNvGrpSpPr>
            <a:grpSpLocks/>
          </p:cNvGrpSpPr>
          <p:nvPr/>
        </p:nvGrpSpPr>
        <p:grpSpPr bwMode="auto">
          <a:xfrm>
            <a:off x="9142414" y="2201863"/>
            <a:ext cx="815975" cy="449262"/>
            <a:chOff x="1871277" y="1576300"/>
            <a:chExt cx="1128371" cy="437861"/>
          </a:xfrm>
        </p:grpSpPr>
        <p:sp>
          <p:nvSpPr>
            <p:cNvPr id="119" name="Oval 11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0" name="Rectangle 11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1" name="Oval 12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2" name="Freeform 12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12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4" name="Freeform 12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5" name="Freeform 12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6" name="Straight Connector 125"/>
            <p:cNvCxnSpPr>
              <a:cxnSpLocks noChangeShapeType="1"/>
              <a:endCxn id="12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 name="Straight Connector 12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388" name="Straight Connector 387"/>
          <p:cNvCxnSpPr/>
          <p:nvPr/>
        </p:nvCxnSpPr>
        <p:spPr bwMode="auto">
          <a:xfrm rot="16200000" flipV="1">
            <a:off x="9377363" y="4473575"/>
            <a:ext cx="557212"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bwMode="auto">
          <a:xfrm rot="5400000" flipH="1" flipV="1">
            <a:off x="9128126" y="4460876"/>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20" name="Group 347"/>
          <p:cNvGrpSpPr>
            <a:grpSpLocks/>
          </p:cNvGrpSpPr>
          <p:nvPr/>
        </p:nvGrpSpPr>
        <p:grpSpPr bwMode="auto">
          <a:xfrm>
            <a:off x="9191626" y="3878263"/>
            <a:ext cx="815975" cy="449262"/>
            <a:chOff x="1871277" y="1576300"/>
            <a:chExt cx="1128371" cy="437861"/>
          </a:xfrm>
        </p:grpSpPr>
        <p:sp>
          <p:nvSpPr>
            <p:cNvPr id="109" name="Oval 10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0" name="Rectangle 10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1" name="Oval 11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2" name="Freeform 111"/>
            <p:cNvSpPr/>
            <p:nvPr/>
          </p:nvSpPr>
          <p:spPr bwMode="auto">
            <a:xfrm>
              <a:off x="2158859"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3" name="Freeform 11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4" name="Freeform 11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5" name="Freeform 11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6" name="Straight Connector 115"/>
            <p:cNvCxnSpPr>
              <a:cxnSpLocks noChangeShapeType="1"/>
              <a:endCxn id="11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 name="Straight Connector 11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452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A0FE85F-9C42-41D4-AE6A-4BA95D3569C1}" type="slidenum">
              <a:rPr lang="en-US" altLang="zh-CN" sz="1200" smtClean="0">
                <a:solidFill>
                  <a:schemeClr val="accent4"/>
                </a:solidFill>
                <a:latin typeface="Tahoma" panose="020B0604030504040204" pitchFamily="34" charset="0"/>
              </a:rPr>
              <a:pPr/>
              <a:t>33</a:t>
            </a:fld>
            <a:endParaRPr lang="en-US" altLang="zh-CN" sz="1200" dirty="0">
              <a:solidFill>
                <a:schemeClr val="accent4"/>
              </a:solidFill>
              <a:latin typeface="Tahoma" panose="020B0604030504040204" pitchFamily="34" charset="0"/>
            </a:endParaRPr>
          </a:p>
        </p:txBody>
      </p:sp>
      <p:sp>
        <p:nvSpPr>
          <p:cNvPr id="64522" name="Rectangle 1026"/>
          <p:cNvSpPr>
            <a:spLocks noGrp="1" noChangeArrowheads="1"/>
          </p:cNvSpPr>
          <p:nvPr>
            <p:ph type="title" idx="4294967295"/>
          </p:nvPr>
        </p:nvSpPr>
        <p:spPr>
          <a:xfrm>
            <a:off x="0" y="274638"/>
            <a:ext cx="5140326" cy="719137"/>
          </a:xfrm>
        </p:spPr>
        <p:txBody>
          <a:bodyPr>
            <a:normAutofit/>
          </a:bodyPr>
          <a:lstStyle/>
          <a:p>
            <a:pPr algn="ctr" eaLnBrk="1" hangingPunct="1"/>
            <a:r>
              <a:rPr lang="zh-CN" altLang="en-US" sz="4000" dirty="0"/>
              <a:t>替代核心</a:t>
            </a:r>
            <a:r>
              <a:rPr lang="en-US" altLang="zh-CN" sz="4000" dirty="0"/>
              <a:t>: </a:t>
            </a:r>
            <a:r>
              <a:rPr lang="zh-CN" altLang="en-US" sz="4000" dirty="0"/>
              <a:t>电路交换</a:t>
            </a:r>
            <a:endParaRPr lang="en-US" altLang="zh-CN" dirty="0"/>
          </a:p>
        </p:txBody>
      </p:sp>
      <p:sp>
        <p:nvSpPr>
          <p:cNvPr id="77827" name="Rectangle 1027"/>
          <p:cNvSpPr>
            <a:spLocks noGrp="1" noChangeArrowheads="1"/>
          </p:cNvSpPr>
          <p:nvPr>
            <p:ph type="body" sz="half" idx="4294967295"/>
          </p:nvPr>
        </p:nvSpPr>
        <p:spPr>
          <a:xfrm>
            <a:off x="674688" y="1419874"/>
            <a:ext cx="4465638" cy="4648200"/>
          </a:xfrm>
        </p:spPr>
        <p:txBody>
          <a:bodyPr>
            <a:normAutofit lnSpcReduction="10000"/>
          </a:bodyPr>
          <a:lstStyle/>
          <a:p>
            <a:pPr>
              <a:buNone/>
            </a:pPr>
            <a:r>
              <a:rPr lang="zh-CN" altLang="en-US" dirty="0">
                <a:solidFill>
                  <a:srgbClr val="CC0000"/>
                </a:solidFill>
                <a:latin typeface="+mn-ea"/>
                <a:ea typeface="+mn-ea"/>
              </a:rPr>
              <a:t>端</a:t>
            </a:r>
            <a:r>
              <a:rPr lang="en-US" altLang="zh-CN" dirty="0">
                <a:solidFill>
                  <a:srgbClr val="CC0000"/>
                </a:solidFill>
                <a:latin typeface="+mn-ea"/>
                <a:ea typeface="+mn-ea"/>
              </a:rPr>
              <a:t>-</a:t>
            </a:r>
            <a:r>
              <a:rPr lang="zh-CN" altLang="en-US" dirty="0">
                <a:solidFill>
                  <a:srgbClr val="CC0000"/>
                </a:solidFill>
                <a:latin typeface="+mn-ea"/>
                <a:ea typeface="+mn-ea"/>
              </a:rPr>
              <a:t>端资源分配</a:t>
            </a:r>
            <a:r>
              <a:rPr lang="en-US" altLang="zh-CN" dirty="0">
                <a:solidFill>
                  <a:srgbClr val="CC0000"/>
                </a:solidFill>
                <a:latin typeface="+mn-ea"/>
                <a:ea typeface="+mn-ea"/>
              </a:rPr>
              <a:t>, </a:t>
            </a:r>
            <a:r>
              <a:rPr lang="zh-CN" altLang="en-US" dirty="0">
                <a:solidFill>
                  <a:srgbClr val="CC0000"/>
                </a:solidFill>
                <a:latin typeface="+mn-ea"/>
                <a:ea typeface="+mn-ea"/>
              </a:rPr>
              <a:t>为建立</a:t>
            </a:r>
            <a:r>
              <a:rPr lang="en-US" altLang="zh-CN" dirty="0">
                <a:solidFill>
                  <a:srgbClr val="CC0000"/>
                </a:solidFill>
                <a:latin typeface="+mn-lt"/>
                <a:ea typeface="+mn-ea"/>
              </a:rPr>
              <a:t>"</a:t>
            </a:r>
            <a:r>
              <a:rPr lang="zh-CN" altLang="en-US" dirty="0">
                <a:solidFill>
                  <a:srgbClr val="CC0000"/>
                </a:solidFill>
                <a:latin typeface="+mn-ea"/>
                <a:ea typeface="+mn-ea"/>
              </a:rPr>
              <a:t>呼叫</a:t>
            </a:r>
            <a:r>
              <a:rPr lang="en-US" altLang="zh-CN" dirty="0">
                <a:solidFill>
                  <a:srgbClr val="CC0000"/>
                </a:solidFill>
                <a:latin typeface="+mn-lt"/>
                <a:ea typeface="+mn-ea"/>
              </a:rPr>
              <a:t>"</a:t>
            </a:r>
            <a:r>
              <a:rPr lang="zh-CN" altLang="en-US" dirty="0">
                <a:solidFill>
                  <a:srgbClr val="CC0000"/>
                </a:solidFill>
                <a:latin typeface="+mn-ea"/>
                <a:ea typeface="+mn-ea"/>
              </a:rPr>
              <a:t>在源和目的之间预订资源</a:t>
            </a:r>
            <a:r>
              <a:rPr lang="en-US" altLang="ja-JP" dirty="0">
                <a:solidFill>
                  <a:srgbClr val="CC0000"/>
                </a:solidFill>
                <a:latin typeface="+mn-ea"/>
                <a:ea typeface="+mn-ea"/>
              </a:rPr>
              <a:t>:</a:t>
            </a:r>
          </a:p>
          <a:p>
            <a:pPr eaLnBrk="1" hangingPunct="1">
              <a:buFont typeface="Wingdings" panose="05000000000000000000" pitchFamily="2" charset="2"/>
              <a:buChar char="n"/>
            </a:pPr>
            <a:r>
              <a:rPr lang="zh-CN" altLang="en-US" sz="2400" dirty="0">
                <a:latin typeface="+mn-ea"/>
                <a:ea typeface="+mn-ea"/>
              </a:rPr>
              <a:t>如图</a:t>
            </a:r>
            <a:r>
              <a:rPr lang="en-US" altLang="zh-CN" sz="2400" dirty="0">
                <a:latin typeface="+mn-ea"/>
                <a:ea typeface="+mn-ea"/>
              </a:rPr>
              <a:t>, </a:t>
            </a:r>
            <a:r>
              <a:rPr lang="zh-CN" altLang="en-US" sz="2400" dirty="0">
                <a:latin typeface="+mn-ea"/>
                <a:ea typeface="+mn-ea"/>
              </a:rPr>
              <a:t>每一链路拥有</a:t>
            </a:r>
            <a:r>
              <a:rPr lang="en-US" altLang="zh-CN" sz="2400" dirty="0">
                <a:latin typeface="+mn-ea"/>
                <a:ea typeface="+mn-ea"/>
              </a:rPr>
              <a:t>4</a:t>
            </a:r>
            <a:r>
              <a:rPr lang="zh-CN" altLang="en-US" sz="2400" dirty="0">
                <a:latin typeface="+mn-ea"/>
                <a:ea typeface="+mn-ea"/>
              </a:rPr>
              <a:t>条电路</a:t>
            </a:r>
            <a:r>
              <a:rPr lang="en-US" altLang="zh-CN" sz="2400" dirty="0">
                <a:latin typeface="+mn-ea"/>
                <a:ea typeface="+mn-ea"/>
              </a:rPr>
              <a:t>. </a:t>
            </a:r>
          </a:p>
          <a:p>
            <a:pPr marL="682625" lvl="1" indent="-225425"/>
            <a:r>
              <a:rPr lang="zh-CN" altLang="en-US" dirty="0">
                <a:latin typeface="+mn-ea"/>
                <a:ea typeface="+mn-ea"/>
              </a:rPr>
              <a:t>呼叫在上方链路使用第二条电路，在右方链路使用第一条电路</a:t>
            </a:r>
            <a:endParaRPr lang="en-US" altLang="zh-CN" dirty="0">
              <a:latin typeface="+mn-ea"/>
              <a:ea typeface="+mn-ea"/>
            </a:endParaRPr>
          </a:p>
          <a:p>
            <a:pPr eaLnBrk="1" hangingPunct="1">
              <a:buFont typeface="Wingdings" panose="05000000000000000000" pitchFamily="2" charset="2"/>
              <a:buChar char="n"/>
            </a:pPr>
            <a:r>
              <a:rPr lang="zh-CN" altLang="en-US" sz="2400" dirty="0">
                <a:latin typeface="+mn-ea"/>
                <a:ea typeface="+mn-ea"/>
              </a:rPr>
              <a:t>独占资源</a:t>
            </a:r>
            <a:r>
              <a:rPr lang="en-US" altLang="zh-CN" sz="2400" dirty="0">
                <a:latin typeface="+mn-ea"/>
                <a:ea typeface="+mn-ea"/>
              </a:rPr>
              <a:t>: </a:t>
            </a:r>
            <a:r>
              <a:rPr lang="zh-CN" altLang="en-US" sz="2400" dirty="0">
                <a:latin typeface="+mn-ea"/>
                <a:ea typeface="+mn-ea"/>
              </a:rPr>
              <a:t>非共享</a:t>
            </a:r>
            <a:endParaRPr lang="en-US" altLang="zh-CN" sz="2400" dirty="0">
              <a:latin typeface="+mn-ea"/>
              <a:ea typeface="+mn-ea"/>
            </a:endParaRPr>
          </a:p>
          <a:p>
            <a:pPr marL="682625" lvl="1" indent="-225425"/>
            <a:r>
              <a:rPr lang="zh-CN" altLang="en-US" dirty="0">
                <a:latin typeface="+mn-ea"/>
                <a:ea typeface="+mn-ea"/>
              </a:rPr>
              <a:t>电路类似</a:t>
            </a:r>
            <a:r>
              <a:rPr lang="en-US" altLang="zh-CN" dirty="0">
                <a:latin typeface="+mn-ea"/>
                <a:ea typeface="+mn-ea"/>
              </a:rPr>
              <a:t> (</a:t>
            </a:r>
            <a:r>
              <a:rPr lang="zh-CN" altLang="en-US" dirty="0">
                <a:latin typeface="+mn-ea"/>
                <a:ea typeface="+mn-ea"/>
              </a:rPr>
              <a:t>确保性</a:t>
            </a:r>
            <a:r>
              <a:rPr lang="en-US" altLang="zh-CN" dirty="0">
                <a:latin typeface="+mn-ea"/>
                <a:ea typeface="+mn-ea"/>
              </a:rPr>
              <a:t>) </a:t>
            </a:r>
            <a:r>
              <a:rPr lang="zh-CN" altLang="en-US" dirty="0">
                <a:latin typeface="+mn-ea"/>
                <a:ea typeface="+mn-ea"/>
              </a:rPr>
              <a:t>的性能</a:t>
            </a:r>
            <a:endParaRPr lang="en-US" altLang="zh-CN" dirty="0">
              <a:latin typeface="+mn-ea"/>
              <a:ea typeface="+mn-ea"/>
            </a:endParaRPr>
          </a:p>
          <a:p>
            <a:pPr eaLnBrk="1" hangingPunct="1">
              <a:buFont typeface="Wingdings" panose="05000000000000000000" pitchFamily="2" charset="2"/>
              <a:buChar char="n"/>
            </a:pPr>
            <a:r>
              <a:rPr lang="zh-CN" altLang="en-US" sz="2400" dirty="0">
                <a:latin typeface="+mn-ea"/>
                <a:ea typeface="+mn-ea"/>
              </a:rPr>
              <a:t>电路段在不被呼叫使用时处于闲置状态</a:t>
            </a:r>
            <a:r>
              <a:rPr lang="en-US" altLang="zh-CN" sz="2400" dirty="0">
                <a:latin typeface="+mn-ea"/>
                <a:ea typeface="+mn-ea"/>
              </a:rPr>
              <a:t> </a:t>
            </a:r>
            <a:r>
              <a:rPr lang="en-US" altLang="zh-CN" sz="2400" i="1" dirty="0">
                <a:latin typeface="+mn-ea"/>
                <a:ea typeface="+mn-ea"/>
              </a:rPr>
              <a:t>(</a:t>
            </a:r>
            <a:r>
              <a:rPr lang="zh-CN" altLang="en-US" sz="2400" i="1" dirty="0">
                <a:latin typeface="+mn-ea"/>
                <a:ea typeface="+mn-ea"/>
              </a:rPr>
              <a:t>非共享</a:t>
            </a:r>
            <a:r>
              <a:rPr lang="en-US" altLang="zh-CN" sz="2400" i="1" dirty="0">
                <a:latin typeface="+mn-ea"/>
                <a:ea typeface="+mn-ea"/>
              </a:rPr>
              <a:t>)</a:t>
            </a:r>
          </a:p>
          <a:p>
            <a:pPr eaLnBrk="1" hangingPunct="1">
              <a:buFont typeface="Wingdings" panose="05000000000000000000" pitchFamily="2" charset="2"/>
              <a:buChar char="n"/>
            </a:pPr>
            <a:r>
              <a:rPr lang="zh-CN" altLang="en-US" sz="2400" dirty="0">
                <a:latin typeface="+mn-ea"/>
                <a:ea typeface="+mn-ea"/>
              </a:rPr>
              <a:t>通常用于传统的固话网络</a:t>
            </a:r>
            <a:endParaRPr lang="en-US" altLang="zh-CN" sz="2400" dirty="0">
              <a:latin typeface="+mn-ea"/>
              <a:ea typeface="+mn-ea"/>
            </a:endParaRPr>
          </a:p>
        </p:txBody>
      </p:sp>
      <p:pic>
        <p:nvPicPr>
          <p:cNvPr id="64524" name="Picture 69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 y="918350"/>
            <a:ext cx="5140326" cy="20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26" name="Group 100"/>
          <p:cNvGrpSpPr>
            <a:grpSpLocks/>
          </p:cNvGrpSpPr>
          <p:nvPr/>
        </p:nvGrpSpPr>
        <p:grpSpPr bwMode="auto">
          <a:xfrm>
            <a:off x="6273801" y="1371600"/>
            <a:ext cx="631825" cy="503238"/>
            <a:chOff x="-44" y="1473"/>
            <a:chExt cx="981" cy="1105"/>
          </a:xfrm>
        </p:grpSpPr>
        <p:pic>
          <p:nvPicPr>
            <p:cNvPr id="6458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4527" name="Group 100"/>
          <p:cNvGrpSpPr>
            <a:grpSpLocks/>
          </p:cNvGrpSpPr>
          <p:nvPr/>
        </p:nvGrpSpPr>
        <p:grpSpPr bwMode="auto">
          <a:xfrm>
            <a:off x="10023476" y="4603750"/>
            <a:ext cx="631825" cy="503238"/>
            <a:chOff x="-44" y="1473"/>
            <a:chExt cx="981" cy="1105"/>
          </a:xfrm>
        </p:grpSpPr>
        <p:pic>
          <p:nvPicPr>
            <p:cNvPr id="64580"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1"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365" name="Rectangle 364"/>
          <p:cNvSpPr/>
          <p:nvPr/>
        </p:nvSpPr>
        <p:spPr bwMode="auto">
          <a:xfrm>
            <a:off x="7797800" y="2319338"/>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6" name="Rectangle 365"/>
          <p:cNvSpPr/>
          <p:nvPr/>
        </p:nvSpPr>
        <p:spPr bwMode="auto">
          <a:xfrm>
            <a:off x="7797800" y="2374901"/>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7" name="Rectangle 366"/>
          <p:cNvSpPr/>
          <p:nvPr/>
        </p:nvSpPr>
        <p:spPr bwMode="auto">
          <a:xfrm>
            <a:off x="7797800" y="2430463"/>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8" name="Rectangle 367"/>
          <p:cNvSpPr/>
          <p:nvPr/>
        </p:nvSpPr>
        <p:spPr bwMode="auto">
          <a:xfrm>
            <a:off x="7797800" y="2486026"/>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32" name="Group 142"/>
          <p:cNvGrpSpPr>
            <a:grpSpLocks/>
          </p:cNvGrpSpPr>
          <p:nvPr/>
        </p:nvGrpSpPr>
        <p:grpSpPr bwMode="auto">
          <a:xfrm>
            <a:off x="7094538" y="3878264"/>
            <a:ext cx="760412" cy="390525"/>
            <a:chOff x="2356" y="1300"/>
            <a:chExt cx="555" cy="194"/>
          </a:xfrm>
        </p:grpSpPr>
        <p:sp>
          <p:nvSpPr>
            <p:cNvPr id="645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45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45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4575" name="Group 146"/>
            <p:cNvGrpSpPr>
              <a:grpSpLocks/>
            </p:cNvGrpSpPr>
            <p:nvPr/>
          </p:nvGrpSpPr>
          <p:grpSpPr bwMode="auto">
            <a:xfrm>
              <a:off x="2468" y="1332"/>
              <a:ext cx="310" cy="60"/>
              <a:chOff x="2468" y="1332"/>
              <a:chExt cx="310" cy="60"/>
            </a:xfrm>
          </p:grpSpPr>
          <p:sp>
            <p:nvSpPr>
              <p:cNvPr id="64578"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79"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576"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7"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533" name="Group 75"/>
          <p:cNvGrpSpPr>
            <a:grpSpLocks/>
          </p:cNvGrpSpPr>
          <p:nvPr/>
        </p:nvGrpSpPr>
        <p:grpSpPr bwMode="auto">
          <a:xfrm rot="5400000">
            <a:off x="6804819" y="3120232"/>
            <a:ext cx="1281113" cy="234950"/>
            <a:chOff x="4876800" y="1143000"/>
            <a:chExt cx="1752600" cy="304800"/>
          </a:xfrm>
        </p:grpSpPr>
        <p:sp>
          <p:nvSpPr>
            <p:cNvPr id="402" name="Rectangle 401"/>
            <p:cNvSpPr/>
            <p:nvPr/>
          </p:nvSpPr>
          <p:spPr>
            <a:xfrm>
              <a:off x="4865941" y="11697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3" name="Rectangle 402"/>
            <p:cNvSpPr/>
            <p:nvPr/>
          </p:nvSpPr>
          <p:spPr>
            <a:xfrm>
              <a:off x="4865941" y="12459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4" name="Rectangle 403"/>
            <p:cNvSpPr/>
            <p:nvPr/>
          </p:nvSpPr>
          <p:spPr>
            <a:xfrm>
              <a:off x="4865941" y="13221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5" name="Rectangle 404"/>
            <p:cNvSpPr/>
            <p:nvPr/>
          </p:nvSpPr>
          <p:spPr>
            <a:xfrm>
              <a:off x="4865941" y="13983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grpSp>
        <p:nvGrpSpPr>
          <p:cNvPr id="64534" name="Group 80"/>
          <p:cNvGrpSpPr>
            <a:grpSpLocks/>
          </p:cNvGrpSpPr>
          <p:nvPr/>
        </p:nvGrpSpPr>
        <p:grpSpPr bwMode="auto">
          <a:xfrm>
            <a:off x="7874000" y="3990975"/>
            <a:ext cx="1328738" cy="222250"/>
            <a:chOff x="4876800" y="1143000"/>
            <a:chExt cx="1752600" cy="304800"/>
          </a:xfrm>
        </p:grpSpPr>
        <p:sp>
          <p:nvSpPr>
            <p:cNvPr id="398" name="Rectangle 397"/>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9" name="Rectangle 398"/>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0" name="Rectangle 399"/>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1" name="Rectangle 400"/>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sp>
        <p:nvSpPr>
          <p:cNvPr id="374" name="Rectangle 373"/>
          <p:cNvSpPr/>
          <p:nvPr/>
        </p:nvSpPr>
        <p:spPr bwMode="auto">
          <a:xfrm rot="5400000">
            <a:off x="9002713"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5" name="Rectangle 374"/>
          <p:cNvSpPr/>
          <p:nvPr/>
        </p:nvSpPr>
        <p:spPr bwMode="auto">
          <a:xfrm rot="5400000">
            <a:off x="8943976" y="3208339"/>
            <a:ext cx="1281113" cy="5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6" name="Rectangle 375"/>
          <p:cNvSpPr/>
          <p:nvPr/>
        </p:nvSpPr>
        <p:spPr bwMode="auto">
          <a:xfrm rot="5400000">
            <a:off x="8885238"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7" name="Rectangle 376"/>
          <p:cNvSpPr/>
          <p:nvPr/>
        </p:nvSpPr>
        <p:spPr bwMode="auto">
          <a:xfrm rot="5400000">
            <a:off x="8826501" y="3208339"/>
            <a:ext cx="128111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8" name="Rectangle 377"/>
          <p:cNvSpPr/>
          <p:nvPr/>
        </p:nvSpPr>
        <p:spPr bwMode="auto">
          <a:xfrm rot="3198033">
            <a:off x="6703219" y="1955006"/>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9" name="Rectangle 378"/>
          <p:cNvSpPr/>
          <p:nvPr/>
        </p:nvSpPr>
        <p:spPr bwMode="auto">
          <a:xfrm rot="3198033">
            <a:off x="9750426" y="4462464"/>
            <a:ext cx="65246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cxnSp>
        <p:nvCxnSpPr>
          <p:cNvPr id="383" name="Straight Connector 382"/>
          <p:cNvCxnSpPr>
            <a:endCxn id="64576" idx="0"/>
          </p:cNvCxnSpPr>
          <p:nvPr/>
        </p:nvCxnSpPr>
        <p:spPr bwMode="auto">
          <a:xfrm>
            <a:off x="6567489" y="3990976"/>
            <a:ext cx="528637"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64574" idx="1"/>
          </p:cNvCxnSpPr>
          <p:nvPr/>
        </p:nvCxnSpPr>
        <p:spPr bwMode="auto">
          <a:xfrm>
            <a:off x="6742113" y="3600451"/>
            <a:ext cx="461962"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p:cNvCxnSpPr>
            <a:endCxn id="64572" idx="3"/>
          </p:cNvCxnSpPr>
          <p:nvPr/>
        </p:nvCxnSpPr>
        <p:spPr bwMode="auto">
          <a:xfrm flipV="1">
            <a:off x="6683375" y="4237038"/>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bwMode="auto">
          <a:xfrm rot="5400000" flipH="1" flipV="1">
            <a:off x="7019132" y="4461670"/>
            <a:ext cx="501650" cy="11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bwMode="auto">
          <a:xfrm rot="10800000">
            <a:off x="9964738" y="4102100"/>
            <a:ext cx="703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bwMode="auto">
          <a:xfrm rot="16200000" flipH="1">
            <a:off x="9231313" y="1914525"/>
            <a:ext cx="557212"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47" name="Group 100"/>
          <p:cNvGrpSpPr>
            <a:grpSpLocks/>
          </p:cNvGrpSpPr>
          <p:nvPr/>
        </p:nvGrpSpPr>
        <p:grpSpPr bwMode="auto">
          <a:xfrm>
            <a:off x="9496425" y="1371600"/>
            <a:ext cx="630238" cy="503238"/>
            <a:chOff x="-44" y="1473"/>
            <a:chExt cx="981" cy="1105"/>
          </a:xfrm>
        </p:grpSpPr>
        <p:pic>
          <p:nvPicPr>
            <p:cNvPr id="6456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cxnSp>
        <p:nvCxnSpPr>
          <p:cNvPr id="392" name="Straight Connector 391"/>
          <p:cNvCxnSpPr/>
          <p:nvPr/>
        </p:nvCxnSpPr>
        <p:spPr bwMode="auto">
          <a:xfrm rot="5400000">
            <a:off x="9685338" y="1751013"/>
            <a:ext cx="500062" cy="411162"/>
          </a:xfrm>
          <a:prstGeom prst="line">
            <a:avLst/>
          </a:prstGeom>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bwMode="auto">
          <a:xfrm rot="1015003">
            <a:off x="7189788" y="2289175"/>
            <a:ext cx="601662"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4" name="Rectangle 393"/>
          <p:cNvSpPr/>
          <p:nvPr/>
        </p:nvSpPr>
        <p:spPr bwMode="auto">
          <a:xfrm rot="2465437" flipV="1">
            <a:off x="9404350" y="4048125"/>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5" name="Rectangle 394"/>
          <p:cNvSpPr/>
          <p:nvPr/>
        </p:nvSpPr>
        <p:spPr bwMode="auto">
          <a:xfrm rot="2177866" flipV="1">
            <a:off x="9129714" y="2474913"/>
            <a:ext cx="382587"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52" name="Group 347"/>
          <p:cNvGrpSpPr>
            <a:grpSpLocks/>
          </p:cNvGrpSpPr>
          <p:nvPr/>
        </p:nvGrpSpPr>
        <p:grpSpPr bwMode="auto">
          <a:xfrm>
            <a:off x="7053264" y="3871913"/>
            <a:ext cx="815975" cy="449262"/>
            <a:chOff x="1871277" y="1576300"/>
            <a:chExt cx="1128371" cy="437861"/>
          </a:xfrm>
        </p:grpSpPr>
        <p:sp>
          <p:nvSpPr>
            <p:cNvPr id="89" name="Oval 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0" name="Rectangle 8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 name="Oval 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2" name="Freeform 9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 name="Freeform 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4" name="Freeform 9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5" name="Freeform 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6" name="Straight Connector 95"/>
            <p:cNvCxnSpPr>
              <a:cxnSpLocks noChangeShapeType="1"/>
              <a:endCxn id="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 name="Straight Connector 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0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118883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7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BDC05BA-55F1-489B-9793-2CC818E6EF37}" type="slidenum">
              <a:rPr lang="en-US" altLang="zh-CN" sz="1200" smtClean="0">
                <a:solidFill>
                  <a:schemeClr val="accent4"/>
                </a:solidFill>
                <a:latin typeface="Tahoma" panose="020B0604030504040204" pitchFamily="34" charset="0"/>
              </a:rPr>
              <a:pPr/>
              <a:t>34</a:t>
            </a:fld>
            <a:endParaRPr lang="en-US" altLang="zh-CN" sz="1200" dirty="0">
              <a:solidFill>
                <a:schemeClr val="accent4"/>
              </a:solidFill>
              <a:latin typeface="Tahoma" panose="020B0604030504040204" pitchFamily="34" charset="0"/>
            </a:endParaRPr>
          </a:p>
        </p:txBody>
      </p:sp>
      <p:sp>
        <p:nvSpPr>
          <p:cNvPr id="66563" name="Rectangle 2"/>
          <p:cNvSpPr>
            <a:spLocks noGrp="1" noChangeArrowheads="1"/>
          </p:cNvSpPr>
          <p:nvPr>
            <p:ph type="title" idx="4294967295"/>
          </p:nvPr>
        </p:nvSpPr>
        <p:spPr>
          <a:xfrm>
            <a:off x="1" y="71438"/>
            <a:ext cx="6096000" cy="947737"/>
          </a:xfrm>
        </p:spPr>
        <p:txBody>
          <a:bodyPr>
            <a:normAutofit/>
          </a:bodyPr>
          <a:lstStyle/>
          <a:p>
            <a:pPr algn="ctr" eaLnBrk="1" hangingPunct="1"/>
            <a:r>
              <a:rPr lang="zh-CN" altLang="en-US" sz="4000" dirty="0">
                <a:latin typeface="+mj-ea"/>
                <a:ea typeface="+mj-ea"/>
              </a:rPr>
              <a:t>电路交换</a:t>
            </a:r>
            <a:r>
              <a:rPr lang="en-US" altLang="zh-CN" sz="4000" dirty="0">
                <a:latin typeface="+mj-ea"/>
                <a:ea typeface="+mj-ea"/>
              </a:rPr>
              <a:t>: FDM </a:t>
            </a:r>
            <a:r>
              <a:rPr lang="zh-CN" altLang="en-US" sz="4000" dirty="0">
                <a:latin typeface="+mj-ea"/>
                <a:ea typeface="+mj-ea"/>
              </a:rPr>
              <a:t>与</a:t>
            </a:r>
            <a:r>
              <a:rPr lang="en-US" altLang="zh-CN" sz="4000" dirty="0">
                <a:latin typeface="+mj-ea"/>
                <a:ea typeface="+mj-ea"/>
              </a:rPr>
              <a:t> TDM</a:t>
            </a:r>
            <a:endParaRPr lang="fr-FR" altLang="zh-CN" sz="4000" dirty="0">
              <a:latin typeface="+mj-ea"/>
              <a:ea typeface="+mj-ea"/>
            </a:endParaRPr>
          </a:p>
        </p:txBody>
      </p:sp>
      <p:pic>
        <p:nvPicPr>
          <p:cNvPr id="66562" name="Picture 10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3" y="824490"/>
            <a:ext cx="6272758" cy="154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
          <p:cNvGrpSpPr>
            <a:grpSpLocks/>
          </p:cNvGrpSpPr>
          <p:nvPr/>
        </p:nvGrpSpPr>
        <p:grpSpPr bwMode="auto">
          <a:xfrm>
            <a:off x="1917700" y="1585913"/>
            <a:ext cx="7239000" cy="2443163"/>
            <a:chOff x="288" y="1007"/>
            <a:chExt cx="4560" cy="1539"/>
          </a:xfrm>
        </p:grpSpPr>
        <p:sp>
          <p:nvSpPr>
            <p:cNvPr id="66659" name="Text Box 4"/>
            <p:cNvSpPr txBox="1">
              <a:spLocks noChangeArrowheads="1"/>
            </p:cNvSpPr>
            <p:nvPr/>
          </p:nvSpPr>
          <p:spPr bwMode="auto">
            <a:xfrm>
              <a:off x="288" y="1007"/>
              <a:ext cx="5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mn-ea"/>
                  <a:ea typeface="+mn-ea"/>
                </a:rPr>
                <a:t>FDM</a:t>
              </a:r>
              <a:endParaRPr lang="fr-FR" altLang="zh-CN">
                <a:solidFill>
                  <a:srgbClr val="000099"/>
                </a:solidFill>
                <a:latin typeface="+mn-ea"/>
                <a:ea typeface="+mn-ea"/>
              </a:endParaRPr>
            </a:p>
          </p:txBody>
        </p:sp>
        <p:grpSp>
          <p:nvGrpSpPr>
            <p:cNvPr id="66660" name="Group 5"/>
            <p:cNvGrpSpPr>
              <a:grpSpLocks/>
            </p:cNvGrpSpPr>
            <p:nvPr/>
          </p:nvGrpSpPr>
          <p:grpSpPr bwMode="auto">
            <a:xfrm>
              <a:off x="720" y="1392"/>
              <a:ext cx="4128" cy="1154"/>
              <a:chOff x="720" y="1392"/>
              <a:chExt cx="4128" cy="1154"/>
            </a:xfrm>
          </p:grpSpPr>
          <p:sp>
            <p:nvSpPr>
              <p:cNvPr id="66661"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62" name="Text Box 7"/>
              <p:cNvSpPr txBox="1">
                <a:spLocks noChangeArrowheads="1"/>
              </p:cNvSpPr>
              <p:nvPr/>
            </p:nvSpPr>
            <p:spPr bwMode="auto">
              <a:xfrm>
                <a:off x="720" y="1680"/>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频率</a:t>
                </a:r>
                <a:endParaRPr lang="fr-FR" altLang="zh-CN" dirty="0">
                  <a:solidFill>
                    <a:srgbClr val="000099"/>
                  </a:solidFill>
                  <a:latin typeface="+mn-ea"/>
                  <a:ea typeface="+mn-ea"/>
                </a:endParaRPr>
              </a:p>
            </p:txBody>
          </p:sp>
          <p:sp>
            <p:nvSpPr>
              <p:cNvPr id="66663"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64" name="Text Box 9"/>
              <p:cNvSpPr txBox="1">
                <a:spLocks noChangeArrowheads="1"/>
              </p:cNvSpPr>
              <p:nvPr/>
            </p:nvSpPr>
            <p:spPr bwMode="auto">
              <a:xfrm>
                <a:off x="3048" y="2255"/>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时间</a:t>
                </a:r>
                <a:endParaRPr lang="fr-FR" altLang="zh-CN" dirty="0">
                  <a:solidFill>
                    <a:srgbClr val="000099"/>
                  </a:solidFill>
                  <a:latin typeface="+mn-ea"/>
                  <a:ea typeface="+mn-ea"/>
                </a:endParaRPr>
              </a:p>
            </p:txBody>
          </p:sp>
          <p:sp>
            <p:nvSpPr>
              <p:cNvPr id="66665"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sp>
        <p:nvSpPr>
          <p:cNvPr id="55307" name="Rectangle 11"/>
          <p:cNvSpPr>
            <a:spLocks noChangeArrowheads="1"/>
          </p:cNvSpPr>
          <p:nvPr/>
        </p:nvSpPr>
        <p:spPr bwMode="auto">
          <a:xfrm>
            <a:off x="4267200" y="2514600"/>
            <a:ext cx="4572000" cy="228600"/>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55308" name="Rectangle 12"/>
          <p:cNvSpPr>
            <a:spLocks noChangeArrowheads="1"/>
          </p:cNvSpPr>
          <p:nvPr/>
        </p:nvSpPr>
        <p:spPr bwMode="auto">
          <a:xfrm>
            <a:off x="4267200" y="2743200"/>
            <a:ext cx="4572000" cy="228600"/>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55309" name="Rectangle 13"/>
          <p:cNvSpPr>
            <a:spLocks noChangeArrowheads="1"/>
          </p:cNvSpPr>
          <p:nvPr/>
        </p:nvSpPr>
        <p:spPr bwMode="auto">
          <a:xfrm>
            <a:off x="4267200" y="2971800"/>
            <a:ext cx="4572000" cy="228600"/>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55310" name="Rectangle 14"/>
          <p:cNvSpPr>
            <a:spLocks noChangeArrowheads="1"/>
          </p:cNvSpPr>
          <p:nvPr/>
        </p:nvSpPr>
        <p:spPr bwMode="auto">
          <a:xfrm>
            <a:off x="4267200" y="3200400"/>
            <a:ext cx="4572000" cy="228600"/>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 name="Group 15"/>
          <p:cNvGrpSpPr>
            <a:grpSpLocks/>
          </p:cNvGrpSpPr>
          <p:nvPr/>
        </p:nvGrpSpPr>
        <p:grpSpPr bwMode="auto">
          <a:xfrm>
            <a:off x="1905000" y="3748088"/>
            <a:ext cx="7239000" cy="2520949"/>
            <a:chOff x="288" y="2543"/>
            <a:chExt cx="4560" cy="1588"/>
          </a:xfrm>
        </p:grpSpPr>
        <p:sp>
          <p:nvSpPr>
            <p:cNvPr id="66653" name="Text Box 16"/>
            <p:cNvSpPr txBox="1">
              <a:spLocks noChangeArrowheads="1"/>
            </p:cNvSpPr>
            <p:nvPr/>
          </p:nvSpPr>
          <p:spPr bwMode="auto">
            <a:xfrm>
              <a:off x="288" y="2543"/>
              <a:ext cx="56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mn-ea"/>
                  <a:ea typeface="+mn-ea"/>
                </a:rPr>
                <a:t>TDM</a:t>
              </a:r>
              <a:endParaRPr lang="fr-FR" altLang="zh-CN">
                <a:solidFill>
                  <a:srgbClr val="000099"/>
                </a:solidFill>
                <a:latin typeface="+mn-ea"/>
                <a:ea typeface="+mn-ea"/>
              </a:endParaRPr>
            </a:p>
          </p:txBody>
        </p:sp>
        <p:sp>
          <p:nvSpPr>
            <p:cNvPr id="66654"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55" name="Text Box 18"/>
            <p:cNvSpPr txBox="1">
              <a:spLocks noChangeArrowheads="1"/>
            </p:cNvSpPr>
            <p:nvPr/>
          </p:nvSpPr>
          <p:spPr bwMode="auto">
            <a:xfrm>
              <a:off x="720" y="3265"/>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频率</a:t>
              </a:r>
              <a:endParaRPr lang="fr-FR" altLang="zh-CN" dirty="0">
                <a:solidFill>
                  <a:srgbClr val="000099"/>
                </a:solidFill>
                <a:latin typeface="+mn-ea"/>
                <a:ea typeface="+mn-ea"/>
              </a:endParaRPr>
            </a:p>
          </p:txBody>
        </p:sp>
        <p:sp>
          <p:nvSpPr>
            <p:cNvPr id="66656"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57" name="Text Box 20"/>
            <p:cNvSpPr txBox="1">
              <a:spLocks noChangeArrowheads="1"/>
            </p:cNvSpPr>
            <p:nvPr/>
          </p:nvSpPr>
          <p:spPr bwMode="auto">
            <a:xfrm>
              <a:off x="3048" y="3840"/>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时间</a:t>
              </a:r>
              <a:endParaRPr lang="fr-FR" altLang="zh-CN" dirty="0">
                <a:solidFill>
                  <a:srgbClr val="000099"/>
                </a:solidFill>
                <a:latin typeface="+mn-ea"/>
                <a:ea typeface="+mn-ea"/>
              </a:endParaRPr>
            </a:p>
          </p:txBody>
        </p:sp>
        <p:sp>
          <p:nvSpPr>
            <p:cNvPr id="66658"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5" name="Group 22"/>
          <p:cNvGrpSpPr>
            <a:grpSpLocks/>
          </p:cNvGrpSpPr>
          <p:nvPr/>
        </p:nvGrpSpPr>
        <p:grpSpPr bwMode="auto">
          <a:xfrm>
            <a:off x="4267200" y="4740275"/>
            <a:ext cx="3886200" cy="914400"/>
            <a:chOff x="1776" y="3168"/>
            <a:chExt cx="2448" cy="576"/>
          </a:xfrm>
        </p:grpSpPr>
        <p:sp>
          <p:nvSpPr>
            <p:cNvPr id="66648"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9"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50"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51"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52"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6" name="Group 28"/>
          <p:cNvGrpSpPr>
            <a:grpSpLocks/>
          </p:cNvGrpSpPr>
          <p:nvPr/>
        </p:nvGrpSpPr>
        <p:grpSpPr bwMode="auto">
          <a:xfrm>
            <a:off x="4495800" y="4740275"/>
            <a:ext cx="3886200" cy="914400"/>
            <a:chOff x="1920" y="3168"/>
            <a:chExt cx="2448" cy="576"/>
          </a:xfrm>
        </p:grpSpPr>
        <p:sp>
          <p:nvSpPr>
            <p:cNvPr id="66643"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4"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5"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6"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7"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7" name="Group 34"/>
          <p:cNvGrpSpPr>
            <a:grpSpLocks/>
          </p:cNvGrpSpPr>
          <p:nvPr/>
        </p:nvGrpSpPr>
        <p:grpSpPr bwMode="auto">
          <a:xfrm>
            <a:off x="4724400" y="4740275"/>
            <a:ext cx="3886200" cy="914400"/>
            <a:chOff x="2064" y="3168"/>
            <a:chExt cx="2448" cy="576"/>
          </a:xfrm>
        </p:grpSpPr>
        <p:sp>
          <p:nvSpPr>
            <p:cNvPr id="66638"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9"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0"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1"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2"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8" name="Group 40"/>
          <p:cNvGrpSpPr>
            <a:grpSpLocks/>
          </p:cNvGrpSpPr>
          <p:nvPr/>
        </p:nvGrpSpPr>
        <p:grpSpPr bwMode="auto">
          <a:xfrm>
            <a:off x="4953000" y="4740275"/>
            <a:ext cx="3886200" cy="914400"/>
            <a:chOff x="2208" y="3168"/>
            <a:chExt cx="2448" cy="576"/>
          </a:xfrm>
        </p:grpSpPr>
        <p:sp>
          <p:nvSpPr>
            <p:cNvPr id="66633"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4"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5"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6"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7"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9" name="Group 46"/>
          <p:cNvGrpSpPr>
            <a:grpSpLocks/>
          </p:cNvGrpSpPr>
          <p:nvPr/>
        </p:nvGrpSpPr>
        <p:grpSpPr bwMode="auto">
          <a:xfrm>
            <a:off x="4267200" y="2743200"/>
            <a:ext cx="4572000" cy="457200"/>
            <a:chOff x="1776" y="1728"/>
            <a:chExt cx="2880" cy="288"/>
          </a:xfrm>
        </p:grpSpPr>
        <p:sp>
          <p:nvSpPr>
            <p:cNvPr id="66630" name="Line 47"/>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31" name="Line 48"/>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32" name="Line 49"/>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0" name="Group 50"/>
          <p:cNvGrpSpPr>
            <a:grpSpLocks/>
          </p:cNvGrpSpPr>
          <p:nvPr/>
        </p:nvGrpSpPr>
        <p:grpSpPr bwMode="auto">
          <a:xfrm>
            <a:off x="4495800" y="4740275"/>
            <a:ext cx="4114800" cy="914400"/>
            <a:chOff x="1920" y="3168"/>
            <a:chExt cx="2592" cy="576"/>
          </a:xfrm>
        </p:grpSpPr>
        <p:sp>
          <p:nvSpPr>
            <p:cNvPr id="66611" name="Line 51"/>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2" name="Line 52"/>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3" name="Line 53"/>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4" name="Line 54"/>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5" name="Line 55"/>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6" name="Line 56"/>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7" name="Line 57"/>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8" name="Line 58"/>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9" name="Line 59"/>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0" name="Line 60"/>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1" name="Line 61"/>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2" name="Line 62"/>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3" name="Line 63"/>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4" name="Line 64"/>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5" name="Line 65"/>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6" name="Line 66"/>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7" name="Line 67"/>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8" name="Line 68"/>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9" name="Line 69"/>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1" name="Group 70"/>
          <p:cNvGrpSpPr>
            <a:grpSpLocks/>
          </p:cNvGrpSpPr>
          <p:nvPr/>
        </p:nvGrpSpPr>
        <p:grpSpPr bwMode="auto">
          <a:xfrm>
            <a:off x="4267200" y="2628900"/>
            <a:ext cx="4572000" cy="685800"/>
            <a:chOff x="1776" y="1656"/>
            <a:chExt cx="2880" cy="432"/>
          </a:xfrm>
        </p:grpSpPr>
        <p:sp>
          <p:nvSpPr>
            <p:cNvPr id="66607" name="Line 71"/>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8" name="Line 72"/>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9" name="Line 73"/>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0" name="Line 74"/>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2" name="Group 75"/>
          <p:cNvGrpSpPr>
            <a:grpSpLocks/>
          </p:cNvGrpSpPr>
          <p:nvPr/>
        </p:nvGrpSpPr>
        <p:grpSpPr bwMode="auto">
          <a:xfrm>
            <a:off x="4381500" y="4740275"/>
            <a:ext cx="4343400" cy="914400"/>
            <a:chOff x="1848" y="3168"/>
            <a:chExt cx="2736" cy="576"/>
          </a:xfrm>
        </p:grpSpPr>
        <p:sp>
          <p:nvSpPr>
            <p:cNvPr id="66587" name="Line 76"/>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88" name="Line 77"/>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89" name="Line 78"/>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0" name="Line 79"/>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1" name="Line 80"/>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2" name="Line 81"/>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3" name="Line 82"/>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4" name="Line 83"/>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5" name="Line 84"/>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6" name="Line 85"/>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7" name="Line 86"/>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8" name="Line 87"/>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9" name="Line 88"/>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0" name="Line 89"/>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1" name="Line 90"/>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2" name="Line 91"/>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3" name="Line 92"/>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4" name="Line 93"/>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5" name="Line 94"/>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6" name="Line 95"/>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3" name="Group 99"/>
          <p:cNvGrpSpPr>
            <a:grpSpLocks/>
          </p:cNvGrpSpPr>
          <p:nvPr/>
        </p:nvGrpSpPr>
        <p:grpSpPr bwMode="auto">
          <a:xfrm>
            <a:off x="6892926" y="1257300"/>
            <a:ext cx="2709863" cy="957263"/>
            <a:chOff x="3477" y="216"/>
            <a:chExt cx="1707" cy="603"/>
          </a:xfrm>
        </p:grpSpPr>
        <p:grpSp>
          <p:nvGrpSpPr>
            <p:cNvPr id="66580" name="Group 100"/>
            <p:cNvGrpSpPr>
              <a:grpSpLocks/>
            </p:cNvGrpSpPr>
            <p:nvPr/>
          </p:nvGrpSpPr>
          <p:grpSpPr bwMode="auto">
            <a:xfrm>
              <a:off x="3477" y="528"/>
              <a:ext cx="1707" cy="291"/>
              <a:chOff x="3477" y="288"/>
              <a:chExt cx="1707" cy="291"/>
            </a:xfrm>
          </p:grpSpPr>
          <p:sp>
            <p:nvSpPr>
              <p:cNvPr id="66582" name="Text Box 101"/>
              <p:cNvSpPr txBox="1">
                <a:spLocks noChangeArrowheads="1"/>
              </p:cNvSpPr>
              <p:nvPr/>
            </p:nvSpPr>
            <p:spPr bwMode="auto">
              <a:xfrm>
                <a:off x="3477" y="288"/>
                <a:ext cx="67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dirty="0">
                    <a:solidFill>
                      <a:srgbClr val="000099"/>
                    </a:solidFill>
                    <a:latin typeface="+mn-ea"/>
                    <a:ea typeface="+mn-ea"/>
                  </a:rPr>
                  <a:t>4 </a:t>
                </a:r>
                <a:r>
                  <a:rPr lang="zh-CN" altLang="en-US" dirty="0">
                    <a:solidFill>
                      <a:srgbClr val="000099"/>
                    </a:solidFill>
                    <a:latin typeface="+mn-ea"/>
                    <a:ea typeface="+mn-ea"/>
                  </a:rPr>
                  <a:t>用户</a:t>
                </a:r>
                <a:endParaRPr lang="fr-FR" altLang="zh-CN" dirty="0">
                  <a:solidFill>
                    <a:srgbClr val="000099"/>
                  </a:solidFill>
                  <a:latin typeface="+mn-ea"/>
                  <a:ea typeface="+mn-ea"/>
                </a:endParaRPr>
              </a:p>
            </p:txBody>
          </p:sp>
          <p:sp>
            <p:nvSpPr>
              <p:cNvPr id="66583"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584"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585"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586"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66581" name="Text Box 106"/>
            <p:cNvSpPr txBox="1">
              <a:spLocks noChangeArrowheads="1"/>
            </p:cNvSpPr>
            <p:nvPr/>
          </p:nvSpPr>
          <p:spPr bwMode="auto">
            <a:xfrm>
              <a:off x="3480" y="216"/>
              <a:ext cx="3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例</a:t>
              </a:r>
              <a:r>
                <a:rPr lang="en-US" altLang="zh-CN" dirty="0">
                  <a:solidFill>
                    <a:srgbClr val="000099"/>
                  </a:solidFill>
                  <a:latin typeface="+mn-ea"/>
                  <a:ea typeface="+mn-ea"/>
                </a:rPr>
                <a:t>:</a:t>
              </a:r>
              <a:endParaRPr lang="fr-FR" altLang="zh-CN" dirty="0">
                <a:solidFill>
                  <a:srgbClr val="000099"/>
                </a:solidFill>
                <a:latin typeface="+mn-ea"/>
                <a:ea typeface="+mn-ea"/>
              </a:endParaRPr>
            </a:p>
          </p:txBody>
        </p:sp>
      </p:grpSp>
      <p:sp>
        <p:nvSpPr>
          <p:cNvPr id="10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472304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307"/>
                                        </p:tgtEl>
                                        <p:attrNameLst>
                                          <p:attrName>style.visibility</p:attrName>
                                        </p:attrNameLst>
                                      </p:cBhvr>
                                      <p:to>
                                        <p:strVal val="visible"/>
                                      </p:to>
                                    </p:set>
                                    <p:animEffect transition="in" filter="wipe(left)">
                                      <p:cBhvr>
                                        <p:cTn id="21" dur="500"/>
                                        <p:tgtEl>
                                          <p:spTgt spid="55307"/>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308"/>
                                        </p:tgtEl>
                                        <p:attrNameLst>
                                          <p:attrName>style.visibility</p:attrName>
                                        </p:attrNameLst>
                                      </p:cBhvr>
                                      <p:to>
                                        <p:strVal val="visible"/>
                                      </p:to>
                                    </p:set>
                                    <p:animEffect transition="in" filter="wipe(left)">
                                      <p:cBhvr>
                                        <p:cTn id="25" dur="500"/>
                                        <p:tgtEl>
                                          <p:spTgt spid="55308"/>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left)">
                                      <p:cBhvr>
                                        <p:cTn id="29" dur="500"/>
                                        <p:tgtEl>
                                          <p:spTgt spid="55309"/>
                                        </p:tgtEl>
                                      </p:cBhvr>
                                    </p:animEffect>
                                  </p:childTnLst>
                                </p:cTn>
                              </p:par>
                            </p:childTnLst>
                          </p:cTn>
                        </p:par>
                        <p:par>
                          <p:cTn id="30" fill="hold" nodeType="afterGroup">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5310"/>
                                        </p:tgtEl>
                                        <p:attrNameLst>
                                          <p:attrName>style.visibility</p:attrName>
                                        </p:attrNameLst>
                                      </p:cBhvr>
                                      <p:to>
                                        <p:strVal val="visible"/>
                                      </p:to>
                                    </p:set>
                                    <p:animEffect transition="in" filter="wipe(left)">
                                      <p:cBhvr>
                                        <p:cTn id="33" dur="500"/>
                                        <p:tgtEl>
                                          <p:spTgt spid="55310"/>
                                        </p:tgtEl>
                                      </p:cBhvr>
                                    </p:animEffect>
                                  </p:childTnLst>
                                </p:cTn>
                              </p:par>
                            </p:childTnLst>
                          </p:cTn>
                        </p:par>
                        <p:par>
                          <p:cTn id="34" fill="hold" nodeType="withGroup">
                            <p:stCondLst>
                              <p:cond delay="2000"/>
                            </p:stCondLst>
                            <p:childTnLst>
                              <p:par>
                                <p:cTn id="35" presetID="22" presetClass="entr" presetSubtype="8"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up)">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up)">
                                      <p:cBhvr>
                                        <p:cTn id="51" dur="500"/>
                                        <p:tgtEl>
                                          <p:spTgt spid="5"/>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up)">
                                      <p:cBhvr>
                                        <p:cTn id="55" dur="500"/>
                                        <p:tgtEl>
                                          <p:spTgt spid="6"/>
                                        </p:tgtEl>
                                      </p:cBhvr>
                                    </p:animEffect>
                                  </p:childTnLst>
                                </p:cTn>
                              </p:par>
                            </p:childTnLst>
                          </p:cTn>
                        </p:par>
                        <p:par>
                          <p:cTn id="56" fill="hold">
                            <p:stCondLst>
                              <p:cond delay="1000"/>
                            </p:stCondLst>
                            <p:childTnLst>
                              <p:par>
                                <p:cTn id="57" presetID="22" presetClass="entr" presetSubtype="1"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up)">
                                      <p:cBhvr>
                                        <p:cTn id="59" dur="500"/>
                                        <p:tgtEl>
                                          <p:spTgt spid="7"/>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up)">
                                      <p:cBhvr>
                                        <p:cTn id="63" dur="500"/>
                                        <p:tgtEl>
                                          <p:spTgt spid="8"/>
                                        </p:tgtEl>
                                      </p:cBhvr>
                                    </p:animEffect>
                                  </p:childTnLst>
                                </p:cTn>
                              </p:par>
                            </p:childTnLst>
                          </p:cTn>
                        </p:par>
                        <p:par>
                          <p:cTn id="64" fill="hold" nodeType="withGroup">
                            <p:stCondLst>
                              <p:cond delay="2000"/>
                            </p:stCondLst>
                            <p:childTnLst>
                              <p:par>
                                <p:cTn id="65" presetID="22" presetClass="entr" presetSubtype="1" fill="hold"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up)">
                                      <p:cBhvr>
                                        <p:cTn id="6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P spid="55308" grpId="0" animBg="1"/>
      <p:bldP spid="55309" grpId="0" animBg="1"/>
      <p:bldP spid="553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09" name="Group 347"/>
          <p:cNvGrpSpPr>
            <a:grpSpLocks/>
          </p:cNvGrpSpPr>
          <p:nvPr/>
        </p:nvGrpSpPr>
        <p:grpSpPr bwMode="auto">
          <a:xfrm>
            <a:off x="7851775" y="2809876"/>
            <a:ext cx="1162050" cy="714375"/>
            <a:chOff x="1871277" y="1576300"/>
            <a:chExt cx="1128371" cy="437861"/>
          </a:xfrm>
        </p:grpSpPr>
        <p:sp>
          <p:nvSpPr>
            <p:cNvPr id="42" name="Oval 4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3" name="Rectangle 42"/>
            <p:cNvSpPr/>
            <p:nvPr/>
          </p:nvSpPr>
          <p:spPr bwMode="auto">
            <a:xfrm>
              <a:off x="1871277" y="1739768"/>
              <a:ext cx="1128371" cy="11579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4" name="Oval 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5" name="Freeform 44"/>
            <p:cNvSpPr/>
            <p:nvPr/>
          </p:nvSpPr>
          <p:spPr bwMode="auto">
            <a:xfrm>
              <a:off x="2159536" y="1673602"/>
              <a:ext cx="548771" cy="160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6" name="Freeform 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7" name="Freeform 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8" name="Freeform 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49" name="Straight Connector 48"/>
            <p:cNvCxnSpPr>
              <a:cxnSpLocks noChangeShapeType="1"/>
              <a:endCxn id="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 name="Straight Connector 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862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5FBB91A-C401-45AF-9007-5C2CB4673A30}" type="slidenum">
              <a:rPr lang="en-US" altLang="zh-CN" sz="1200" smtClean="0">
                <a:solidFill>
                  <a:schemeClr val="accent4"/>
                </a:solidFill>
                <a:latin typeface="Tahoma" panose="020B0604030504040204" pitchFamily="34" charset="0"/>
              </a:rPr>
              <a:pPr/>
              <a:t>35</a:t>
            </a:fld>
            <a:endParaRPr lang="en-US" altLang="zh-CN" sz="1200" dirty="0">
              <a:solidFill>
                <a:schemeClr val="accent4"/>
              </a:solidFill>
              <a:latin typeface="Tahoma" panose="020B0604030504040204" pitchFamily="34" charset="0"/>
            </a:endParaRPr>
          </a:p>
        </p:txBody>
      </p:sp>
      <p:sp>
        <p:nvSpPr>
          <p:cNvPr id="68612" name="Rectangle 2"/>
          <p:cNvSpPr>
            <a:spLocks noGrp="1" noChangeArrowheads="1"/>
          </p:cNvSpPr>
          <p:nvPr>
            <p:ph type="title" idx="4294967295"/>
          </p:nvPr>
        </p:nvSpPr>
        <p:spPr>
          <a:xfrm>
            <a:off x="144016" y="177800"/>
            <a:ext cx="5159896" cy="768350"/>
          </a:xfrm>
        </p:spPr>
        <p:txBody>
          <a:bodyPr>
            <a:normAutofit/>
          </a:bodyPr>
          <a:lstStyle/>
          <a:p>
            <a:pPr eaLnBrk="1" hangingPunct="1"/>
            <a:r>
              <a:rPr lang="zh-CN" altLang="en-US" sz="3600" dirty="0">
                <a:latin typeface="+mj-ea"/>
                <a:ea typeface="+mj-ea"/>
              </a:rPr>
              <a:t>分组交换</a:t>
            </a:r>
            <a:r>
              <a:rPr lang="en-US" altLang="zh-CN" sz="3600" dirty="0">
                <a:latin typeface="+mj-ea"/>
                <a:ea typeface="+mj-ea"/>
              </a:rPr>
              <a:t> </a:t>
            </a:r>
            <a:r>
              <a:rPr lang="zh-CN" altLang="en-US" sz="3600" dirty="0">
                <a:latin typeface="+mj-ea"/>
                <a:ea typeface="+mj-ea"/>
              </a:rPr>
              <a:t>对比</a:t>
            </a:r>
            <a:r>
              <a:rPr lang="en-US" altLang="zh-CN" sz="3600" dirty="0">
                <a:latin typeface="+mj-ea"/>
                <a:ea typeface="+mj-ea"/>
              </a:rPr>
              <a:t> </a:t>
            </a:r>
            <a:r>
              <a:rPr lang="zh-CN" altLang="en-US" sz="3600" dirty="0">
                <a:latin typeface="+mj-ea"/>
                <a:ea typeface="+mj-ea"/>
              </a:rPr>
              <a:t>电路交换</a:t>
            </a:r>
            <a:endParaRPr lang="en-US" altLang="zh-CN" dirty="0">
              <a:latin typeface="+mj-ea"/>
              <a:ea typeface="+mj-ea"/>
            </a:endParaRPr>
          </a:p>
        </p:txBody>
      </p:sp>
      <p:sp>
        <p:nvSpPr>
          <p:cNvPr id="68613" name="Rectangle 3"/>
          <p:cNvSpPr>
            <a:spLocks noGrp="1" noChangeArrowheads="1"/>
          </p:cNvSpPr>
          <p:nvPr>
            <p:ph type="body" sz="half" idx="4294967295"/>
          </p:nvPr>
        </p:nvSpPr>
        <p:spPr>
          <a:xfrm>
            <a:off x="1666876" y="1787526"/>
            <a:ext cx="3810000" cy="4648200"/>
          </a:xfrm>
        </p:spPr>
        <p:txBody>
          <a:bodyPr>
            <a:normAutofit lnSpcReduction="10000"/>
          </a:bodyPr>
          <a:lstStyle/>
          <a:p>
            <a:pPr marL="231775" indent="-231775">
              <a:buSzPct val="75000"/>
              <a:buNone/>
              <a:tabLst>
                <a:tab pos="566738" algn="l"/>
              </a:tabLst>
            </a:pPr>
            <a:r>
              <a:rPr lang="zh-CN" altLang="en-US" sz="2400" dirty="0">
                <a:latin typeface="+mn-ea"/>
                <a:ea typeface="+mn-ea"/>
              </a:rPr>
              <a:t>例子</a:t>
            </a:r>
            <a:r>
              <a:rPr lang="en-US" altLang="zh-CN" sz="2400" dirty="0">
                <a:latin typeface="+mn-ea"/>
                <a:ea typeface="+mn-ea"/>
              </a:rPr>
              <a:t>:</a:t>
            </a:r>
          </a:p>
          <a:p>
            <a:pPr>
              <a:buFont typeface="Wingdings" panose="05000000000000000000" pitchFamily="2" charset="2"/>
              <a:buChar char="n"/>
              <a:tabLst>
                <a:tab pos="566738" algn="l"/>
              </a:tabLst>
            </a:pPr>
            <a:r>
              <a:rPr lang="en-US" altLang="zh-CN" sz="2400" dirty="0">
                <a:latin typeface="+mn-ea"/>
                <a:ea typeface="+mn-ea"/>
              </a:rPr>
              <a:t>1 Mb/s </a:t>
            </a:r>
            <a:r>
              <a:rPr lang="zh-CN" altLang="en-US" sz="2400" dirty="0">
                <a:latin typeface="+mn-ea"/>
                <a:ea typeface="+mn-ea"/>
              </a:rPr>
              <a:t>链路</a:t>
            </a:r>
            <a:endParaRPr lang="en-US" altLang="zh-CN" sz="2400" dirty="0">
              <a:latin typeface="+mn-ea"/>
              <a:ea typeface="+mn-ea"/>
            </a:endParaRPr>
          </a:p>
          <a:p>
            <a:pPr>
              <a:buFont typeface="Wingdings" panose="05000000000000000000" pitchFamily="2" charset="2"/>
              <a:buChar char="n"/>
              <a:tabLst>
                <a:tab pos="566738" algn="l"/>
              </a:tabLst>
            </a:pPr>
            <a:r>
              <a:rPr lang="zh-CN" altLang="en-US" sz="2400" dirty="0">
                <a:latin typeface="+mn-ea"/>
                <a:ea typeface="+mn-ea"/>
              </a:rPr>
              <a:t>单一用户</a:t>
            </a:r>
            <a:r>
              <a:rPr lang="en-US" altLang="zh-CN" sz="2400" dirty="0">
                <a:latin typeface="+mn-ea"/>
                <a:ea typeface="+mn-ea"/>
              </a:rPr>
              <a:t>: </a:t>
            </a:r>
          </a:p>
          <a:p>
            <a:pPr marL="566738" lvl="1" indent="-219075">
              <a:buClr>
                <a:schemeClr val="tx1"/>
              </a:buClr>
              <a:buFontTx/>
              <a:buChar char="•"/>
              <a:tabLst>
                <a:tab pos="566738" algn="l"/>
              </a:tabLst>
            </a:pPr>
            <a:r>
              <a:rPr lang="zh-CN" altLang="en-US" sz="2000" dirty="0">
                <a:latin typeface="+mn-ea"/>
                <a:ea typeface="+mn-ea"/>
              </a:rPr>
              <a:t>活跃时</a:t>
            </a:r>
            <a:r>
              <a:rPr lang="en-US" altLang="zh-CN" sz="2000" dirty="0">
                <a:latin typeface="+mn-ea"/>
                <a:ea typeface="+mn-ea"/>
              </a:rPr>
              <a:t>100 kb/s</a:t>
            </a:r>
            <a:endParaRPr lang="en-US" altLang="ja-JP" sz="2000" dirty="0">
              <a:latin typeface="+mn-ea"/>
              <a:ea typeface="+mn-ea"/>
            </a:endParaRPr>
          </a:p>
          <a:p>
            <a:pPr marL="566738" lvl="1" indent="-219075">
              <a:buClr>
                <a:schemeClr val="tx1"/>
              </a:buClr>
              <a:buFontTx/>
              <a:buChar char="•"/>
              <a:tabLst>
                <a:tab pos="566738" algn="l"/>
              </a:tabLst>
            </a:pPr>
            <a:r>
              <a:rPr lang="en-US" altLang="zh-CN" sz="2000" dirty="0">
                <a:latin typeface="+mn-ea"/>
                <a:ea typeface="+mn-ea"/>
              </a:rPr>
              <a:t>10% </a:t>
            </a:r>
            <a:r>
              <a:rPr lang="zh-CN" altLang="en-US" sz="2000" dirty="0">
                <a:latin typeface="+mn-ea"/>
                <a:ea typeface="+mn-ea"/>
              </a:rPr>
              <a:t>的时间活跃</a:t>
            </a:r>
            <a:endParaRPr lang="en-US" altLang="zh-CN" sz="2000" dirty="0">
              <a:latin typeface="+mn-ea"/>
              <a:ea typeface="+mn-ea"/>
            </a:endParaRPr>
          </a:p>
          <a:p>
            <a:pPr marL="566738" lvl="1" indent="-219075">
              <a:tabLst>
                <a:tab pos="566738" algn="l"/>
              </a:tabLst>
            </a:pPr>
            <a:endParaRPr lang="en-US" altLang="zh-CN" sz="2000" dirty="0">
              <a:latin typeface="+mn-ea"/>
              <a:ea typeface="+mn-ea"/>
            </a:endParaRPr>
          </a:p>
          <a:p>
            <a:pPr>
              <a:buFont typeface="Wingdings" panose="05000000000000000000" pitchFamily="2" charset="2"/>
              <a:buChar char="n"/>
              <a:tabLst>
                <a:tab pos="566738" algn="l"/>
              </a:tabLst>
            </a:pPr>
            <a:r>
              <a:rPr lang="zh-CN" altLang="en-US" sz="2400" i="1" dirty="0">
                <a:solidFill>
                  <a:srgbClr val="CC0000"/>
                </a:solidFill>
                <a:latin typeface="+mn-ea"/>
                <a:ea typeface="+mn-ea"/>
              </a:rPr>
              <a:t>电路交换</a:t>
            </a:r>
            <a:r>
              <a:rPr lang="en-US" altLang="zh-CN" sz="2400" i="1" dirty="0">
                <a:solidFill>
                  <a:srgbClr val="CC0000"/>
                </a:solidFill>
                <a:latin typeface="+mn-ea"/>
                <a:ea typeface="+mn-ea"/>
              </a:rPr>
              <a:t>:</a:t>
            </a:r>
            <a:r>
              <a:rPr lang="en-US" altLang="zh-CN" sz="2400" dirty="0">
                <a:latin typeface="+mn-ea"/>
                <a:ea typeface="+mn-ea"/>
              </a:rPr>
              <a:t> </a:t>
            </a:r>
          </a:p>
          <a:p>
            <a:pPr marL="566738" lvl="1" indent="-219075">
              <a:tabLst>
                <a:tab pos="566738" algn="l"/>
              </a:tabLst>
            </a:pPr>
            <a:r>
              <a:rPr lang="en-US" altLang="zh-CN" sz="2000" dirty="0">
                <a:latin typeface="+mn-ea"/>
                <a:ea typeface="+mn-ea"/>
              </a:rPr>
              <a:t>10 </a:t>
            </a:r>
            <a:r>
              <a:rPr lang="zh-CN" altLang="en-US" sz="2000" dirty="0">
                <a:latin typeface="+mn-ea"/>
                <a:ea typeface="+mn-ea"/>
              </a:rPr>
              <a:t>个用户</a:t>
            </a:r>
            <a:endParaRPr lang="en-US" altLang="zh-CN" sz="2000" dirty="0">
              <a:latin typeface="+mn-ea"/>
              <a:ea typeface="+mn-ea"/>
            </a:endParaRPr>
          </a:p>
          <a:p>
            <a:pPr>
              <a:buFont typeface="Wingdings" panose="05000000000000000000" pitchFamily="2" charset="2"/>
              <a:buChar char="n"/>
              <a:tabLst>
                <a:tab pos="566738" algn="l"/>
              </a:tabLst>
            </a:pPr>
            <a:r>
              <a:rPr lang="zh-CN" altLang="en-US" sz="2400" i="1" dirty="0">
                <a:solidFill>
                  <a:srgbClr val="CC0000"/>
                </a:solidFill>
                <a:latin typeface="+mn-ea"/>
                <a:ea typeface="+mn-ea"/>
              </a:rPr>
              <a:t>分组交换</a:t>
            </a:r>
            <a:r>
              <a:rPr lang="en-US" altLang="zh-CN" sz="2400" i="1" dirty="0">
                <a:solidFill>
                  <a:srgbClr val="CC0000"/>
                </a:solidFill>
                <a:latin typeface="+mn-ea"/>
                <a:ea typeface="+mn-ea"/>
              </a:rPr>
              <a:t>:</a:t>
            </a:r>
            <a:r>
              <a:rPr lang="en-US" altLang="zh-CN" sz="2400" dirty="0">
                <a:latin typeface="+mn-ea"/>
                <a:ea typeface="+mn-ea"/>
              </a:rPr>
              <a:t> </a:t>
            </a:r>
          </a:p>
          <a:p>
            <a:pPr marL="566738" lvl="1" indent="-219075">
              <a:tabLst>
                <a:tab pos="566738" algn="l"/>
              </a:tabLst>
            </a:pPr>
            <a:r>
              <a:rPr lang="en-US" altLang="zh-CN" sz="2000" dirty="0">
                <a:latin typeface="+mn-ea"/>
                <a:ea typeface="+mn-ea"/>
              </a:rPr>
              <a:t>35 </a:t>
            </a:r>
            <a:r>
              <a:rPr lang="zh-CN" altLang="en-US" sz="2000" dirty="0">
                <a:latin typeface="+mn-ea"/>
                <a:ea typeface="+mn-ea"/>
              </a:rPr>
              <a:t>个用户</a:t>
            </a:r>
            <a:r>
              <a:rPr lang="en-US" altLang="zh-CN" sz="2000" dirty="0">
                <a:latin typeface="+mn-ea"/>
                <a:ea typeface="+mn-ea"/>
              </a:rPr>
              <a:t>, </a:t>
            </a:r>
            <a:r>
              <a:rPr lang="zh-CN" altLang="en-US" sz="2000" dirty="0">
                <a:latin typeface="+mn-ea"/>
                <a:ea typeface="+mn-ea"/>
              </a:rPr>
              <a:t>大于</a:t>
            </a:r>
            <a:r>
              <a:rPr lang="en-US" altLang="zh-CN" sz="2000" dirty="0">
                <a:latin typeface="+mn-ea"/>
                <a:ea typeface="+mn-ea"/>
              </a:rPr>
              <a:t>10</a:t>
            </a:r>
            <a:r>
              <a:rPr lang="zh-CN" altLang="en-US" sz="2000" dirty="0">
                <a:latin typeface="+mn-ea"/>
                <a:ea typeface="+mn-ea"/>
              </a:rPr>
              <a:t>个用户同时活跃的概率小于</a:t>
            </a:r>
            <a:r>
              <a:rPr lang="en-US" altLang="zh-CN" sz="2000" dirty="0">
                <a:latin typeface="+mn-ea"/>
                <a:ea typeface="+mn-ea"/>
              </a:rPr>
              <a:t> .0004 </a:t>
            </a:r>
            <a:r>
              <a:rPr lang="en-US" altLang="zh-CN" sz="2000" dirty="0">
                <a:solidFill>
                  <a:schemeClr val="accent4"/>
                </a:solidFill>
                <a:latin typeface="+mn-ea"/>
                <a:ea typeface="+mn-ea"/>
              </a:rPr>
              <a:t>*</a:t>
            </a:r>
          </a:p>
          <a:p>
            <a:pPr marL="231775" indent="-231775">
              <a:tabLst>
                <a:tab pos="566738" algn="l"/>
              </a:tabLst>
            </a:pPr>
            <a:endParaRPr lang="en-US" altLang="zh-CN" sz="2400" dirty="0">
              <a:latin typeface="+mn-ea"/>
              <a:ea typeface="+mn-ea"/>
            </a:endParaRPr>
          </a:p>
        </p:txBody>
      </p:sp>
      <p:sp>
        <p:nvSpPr>
          <p:cNvPr id="68614" name="Rectangle 4"/>
          <p:cNvSpPr>
            <a:spLocks noGrp="1" noChangeArrowheads="1"/>
          </p:cNvSpPr>
          <p:nvPr>
            <p:ph type="body" sz="half" idx="4294967295"/>
          </p:nvPr>
        </p:nvSpPr>
        <p:spPr>
          <a:xfrm>
            <a:off x="2524055" y="1121897"/>
            <a:ext cx="5624583" cy="609600"/>
          </a:xfrm>
        </p:spPr>
        <p:txBody>
          <a:bodyPr>
            <a:normAutofit/>
          </a:bodyPr>
          <a:lstStyle/>
          <a:p>
            <a:pPr eaLnBrk="1" hangingPunct="1">
              <a:buFont typeface="Wingdings" panose="05000000000000000000" pitchFamily="2" charset="2"/>
              <a:buNone/>
            </a:pPr>
            <a:r>
              <a:rPr lang="zh-CN" altLang="en-US" i="1" dirty="0">
                <a:solidFill>
                  <a:srgbClr val="CC0000"/>
                </a:solidFill>
              </a:rPr>
              <a:t>分组交换接纳更多用户使用网络</a:t>
            </a:r>
            <a:r>
              <a:rPr lang="en-US" altLang="zh-CN" i="1" dirty="0">
                <a:solidFill>
                  <a:srgbClr val="CC0000"/>
                </a:solidFill>
              </a:rPr>
              <a:t>!</a:t>
            </a:r>
          </a:p>
        </p:txBody>
      </p:sp>
      <p:pic>
        <p:nvPicPr>
          <p:cNvPr id="68611"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57404"/>
            <a:ext cx="5303912" cy="1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Line 15"/>
          <p:cNvSpPr>
            <a:spLocks noChangeShapeType="1"/>
          </p:cNvSpPr>
          <p:nvPr/>
        </p:nvSpPr>
        <p:spPr bwMode="auto">
          <a:xfrm>
            <a:off x="6904038" y="2562225"/>
            <a:ext cx="838200" cy="4572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6" name="Line 16"/>
          <p:cNvSpPr>
            <a:spLocks noChangeShapeType="1"/>
          </p:cNvSpPr>
          <p:nvPr/>
        </p:nvSpPr>
        <p:spPr bwMode="auto">
          <a:xfrm>
            <a:off x="7742238" y="3019425"/>
            <a:ext cx="2038350"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7" name="Line 17"/>
          <p:cNvSpPr>
            <a:spLocks noChangeShapeType="1"/>
          </p:cNvSpPr>
          <p:nvPr/>
        </p:nvSpPr>
        <p:spPr bwMode="auto">
          <a:xfrm>
            <a:off x="7742238" y="3171825"/>
            <a:ext cx="2038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8" name="Line 18"/>
          <p:cNvSpPr>
            <a:spLocks noChangeShapeType="1"/>
          </p:cNvSpPr>
          <p:nvPr/>
        </p:nvSpPr>
        <p:spPr bwMode="auto">
          <a:xfrm flipV="1">
            <a:off x="6980238" y="3171825"/>
            <a:ext cx="762000" cy="6096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9" name="Text Box 19"/>
          <p:cNvSpPr txBox="1">
            <a:spLocks noChangeArrowheads="1"/>
          </p:cNvSpPr>
          <p:nvPr/>
        </p:nvSpPr>
        <p:spPr bwMode="auto">
          <a:xfrm>
            <a:off x="6618074" y="2740026"/>
            <a:ext cx="8322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2000" i="1">
                <a:solidFill>
                  <a:srgbClr val="000099"/>
                </a:solidFill>
                <a:latin typeface="Comic Sans MS" panose="030F0702030302020204" pitchFamily="66" charset="0"/>
              </a:rPr>
              <a:t>N</a:t>
            </a:r>
            <a:r>
              <a:rPr lang="en-US" altLang="zh-CN" sz="2000">
                <a:solidFill>
                  <a:srgbClr val="000099"/>
                </a:solidFill>
                <a:latin typeface="Comic Sans MS" panose="030F0702030302020204" pitchFamily="66" charset="0"/>
              </a:rPr>
              <a:t> </a:t>
            </a:r>
          </a:p>
          <a:p>
            <a:pPr algn="ctr">
              <a:lnSpc>
                <a:spcPct val="80000"/>
              </a:lnSpc>
            </a:pPr>
            <a:r>
              <a:rPr lang="en-US" altLang="zh-CN" sz="2000">
                <a:solidFill>
                  <a:srgbClr val="000099"/>
                </a:solidFill>
                <a:latin typeface="Comic Sans MS" panose="030F0702030302020204" pitchFamily="66" charset="0"/>
              </a:rPr>
              <a:t>users</a:t>
            </a:r>
          </a:p>
        </p:txBody>
      </p:sp>
      <p:sp>
        <p:nvSpPr>
          <p:cNvPr id="68620" name="Text Box 20"/>
          <p:cNvSpPr txBox="1">
            <a:spLocks noChangeArrowheads="1"/>
          </p:cNvSpPr>
          <p:nvPr/>
        </p:nvSpPr>
        <p:spPr bwMode="auto">
          <a:xfrm>
            <a:off x="9066214" y="3303589"/>
            <a:ext cx="1510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latin typeface="Comic Sans MS" panose="030F0702030302020204" pitchFamily="66" charset="0"/>
              </a:rPr>
              <a:t>1 Mbps link</a:t>
            </a:r>
          </a:p>
        </p:txBody>
      </p:sp>
      <p:sp>
        <p:nvSpPr>
          <p:cNvPr id="68621" name="Line 47"/>
          <p:cNvSpPr>
            <a:spLocks noChangeShapeType="1"/>
          </p:cNvSpPr>
          <p:nvPr/>
        </p:nvSpPr>
        <p:spPr bwMode="auto">
          <a:xfrm>
            <a:off x="9015413" y="3100388"/>
            <a:ext cx="1409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68622" name="Group 35"/>
          <p:cNvGrpSpPr>
            <a:grpSpLocks/>
          </p:cNvGrpSpPr>
          <p:nvPr/>
        </p:nvGrpSpPr>
        <p:grpSpPr bwMode="auto">
          <a:xfrm>
            <a:off x="6243641" y="4767262"/>
            <a:ext cx="4098927" cy="990599"/>
            <a:chOff x="3016" y="3097"/>
            <a:chExt cx="2582" cy="624"/>
          </a:xfrm>
        </p:grpSpPr>
        <p:sp>
          <p:nvSpPr>
            <p:cNvPr id="68632" name="Text Box 48"/>
            <p:cNvSpPr txBox="1">
              <a:spLocks noChangeArrowheads="1"/>
            </p:cNvSpPr>
            <p:nvPr/>
          </p:nvSpPr>
          <p:spPr bwMode="auto">
            <a:xfrm>
              <a:off x="3016" y="3097"/>
              <a:ext cx="230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mn-ea"/>
                  <a:ea typeface="+mn-ea"/>
                </a:rPr>
                <a:t>Q:</a:t>
              </a:r>
              <a:r>
                <a:rPr lang="en-US" altLang="zh-CN" dirty="0">
                  <a:latin typeface="+mn-ea"/>
                  <a:ea typeface="+mn-ea"/>
                </a:rPr>
                <a:t> </a:t>
              </a:r>
              <a:r>
                <a:rPr lang="zh-CN" altLang="en-US" dirty="0">
                  <a:solidFill>
                    <a:srgbClr val="000099"/>
                  </a:solidFill>
                  <a:latin typeface="+mn-ea"/>
                  <a:ea typeface="+mn-ea"/>
                </a:rPr>
                <a:t>如何算出数值</a:t>
              </a:r>
              <a:r>
                <a:rPr lang="en-US" altLang="zh-CN" dirty="0">
                  <a:solidFill>
                    <a:srgbClr val="000099"/>
                  </a:solidFill>
                  <a:latin typeface="+mn-ea"/>
                  <a:ea typeface="+mn-ea"/>
                </a:rPr>
                <a:t>0.0004?</a:t>
              </a:r>
            </a:p>
          </p:txBody>
        </p:sp>
        <p:sp>
          <p:nvSpPr>
            <p:cNvPr id="68633" name="Text Box 48"/>
            <p:cNvSpPr txBox="1">
              <a:spLocks noChangeArrowheads="1"/>
            </p:cNvSpPr>
            <p:nvPr/>
          </p:nvSpPr>
          <p:spPr bwMode="auto">
            <a:xfrm>
              <a:off x="3031" y="3430"/>
              <a:ext cx="256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mn-ea"/>
                  <a:ea typeface="+mn-ea"/>
                </a:rPr>
                <a:t>Q:</a:t>
              </a:r>
              <a:r>
                <a:rPr lang="en-US" altLang="zh-CN" dirty="0">
                  <a:latin typeface="+mn-ea"/>
                  <a:ea typeface="+mn-ea"/>
                </a:rPr>
                <a:t> </a:t>
              </a:r>
              <a:r>
                <a:rPr lang="zh-CN" altLang="en-US" dirty="0">
                  <a:solidFill>
                    <a:srgbClr val="000099"/>
                  </a:solidFill>
                  <a:latin typeface="+mn-ea"/>
                  <a:ea typeface="+mn-ea"/>
                </a:rPr>
                <a:t>用户数 </a:t>
              </a:r>
              <a:r>
                <a:rPr lang="en-US" altLang="zh-CN" dirty="0">
                  <a:solidFill>
                    <a:srgbClr val="000099"/>
                  </a:solidFill>
                  <a:latin typeface="+mn-ea"/>
                  <a:ea typeface="+mn-ea"/>
                </a:rPr>
                <a:t>&gt; 35 </a:t>
              </a:r>
              <a:r>
                <a:rPr lang="zh-CN" altLang="en-US" dirty="0">
                  <a:solidFill>
                    <a:srgbClr val="000099"/>
                  </a:solidFill>
                  <a:latin typeface="+mn-ea"/>
                  <a:ea typeface="+mn-ea"/>
                </a:rPr>
                <a:t>会发生什么</a:t>
              </a:r>
              <a:r>
                <a:rPr lang="en-US" altLang="zh-CN" dirty="0">
                  <a:solidFill>
                    <a:srgbClr val="000099"/>
                  </a:solidFill>
                  <a:latin typeface="+mn-ea"/>
                  <a:ea typeface="+mn-ea"/>
                </a:rPr>
                <a:t>?</a:t>
              </a:r>
            </a:p>
          </p:txBody>
        </p:sp>
      </p:grpSp>
      <p:sp>
        <p:nvSpPr>
          <p:cNvPr id="68623" name="Text Box 34"/>
          <p:cNvSpPr txBox="1">
            <a:spLocks noChangeArrowheads="1"/>
          </p:cNvSpPr>
          <p:nvPr/>
        </p:nvSpPr>
        <p:spPr bwMode="auto">
          <a:xfrm rot="5273514">
            <a:off x="6315869" y="2780507"/>
            <a:ext cx="73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b="1">
                <a:latin typeface="Comic Sans MS" panose="030F0702030302020204" pitchFamily="66" charset="0"/>
              </a:rPr>
              <a:t>…..</a:t>
            </a:r>
          </a:p>
        </p:txBody>
      </p:sp>
      <p:grpSp>
        <p:nvGrpSpPr>
          <p:cNvPr id="68624" name="Group 37"/>
          <p:cNvGrpSpPr>
            <a:grpSpLocks/>
          </p:cNvGrpSpPr>
          <p:nvPr/>
        </p:nvGrpSpPr>
        <p:grpSpPr bwMode="auto">
          <a:xfrm>
            <a:off x="6170613" y="2066925"/>
            <a:ext cx="779462" cy="679450"/>
            <a:chOff x="-44" y="1473"/>
            <a:chExt cx="981" cy="1105"/>
          </a:xfrm>
        </p:grpSpPr>
        <p:pic>
          <p:nvPicPr>
            <p:cNvPr id="68630" name="Picture 3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1" name="Freeform 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8625" name="Group 40"/>
          <p:cNvGrpSpPr>
            <a:grpSpLocks/>
          </p:cNvGrpSpPr>
          <p:nvPr/>
        </p:nvGrpSpPr>
        <p:grpSpPr bwMode="auto">
          <a:xfrm>
            <a:off x="6175376" y="3392488"/>
            <a:ext cx="779463" cy="679450"/>
            <a:chOff x="-44" y="1473"/>
            <a:chExt cx="981" cy="1105"/>
          </a:xfrm>
        </p:grpSpPr>
        <p:pic>
          <p:nvPicPr>
            <p:cNvPr id="68628" name="Picture 4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9" name="Freeform 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773330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7492B8F-C425-4F67-9C57-E13BFD167320}" type="slidenum">
              <a:rPr lang="en-US" altLang="zh-CN" sz="1200" smtClean="0">
                <a:solidFill>
                  <a:schemeClr val="accent4"/>
                </a:solidFill>
                <a:latin typeface="Tahoma" panose="020B0604030504040204" pitchFamily="34" charset="0"/>
              </a:rPr>
              <a:pPr/>
              <a:t>36</a:t>
            </a:fld>
            <a:endParaRPr lang="en-US" altLang="zh-CN" sz="1200" dirty="0">
              <a:solidFill>
                <a:schemeClr val="accent4"/>
              </a:solidFill>
              <a:latin typeface="Tahoma" panose="020B0604030504040204" pitchFamily="34" charset="0"/>
            </a:endParaRPr>
          </a:p>
        </p:txBody>
      </p:sp>
      <p:sp>
        <p:nvSpPr>
          <p:cNvPr id="70658" name="Rectangle 3"/>
          <p:cNvSpPr>
            <a:spLocks noGrp="1" noChangeArrowheads="1"/>
          </p:cNvSpPr>
          <p:nvPr>
            <p:ph type="body" sz="half" idx="4294967295"/>
          </p:nvPr>
        </p:nvSpPr>
        <p:spPr>
          <a:xfrm>
            <a:off x="2639616" y="1720850"/>
            <a:ext cx="8196263" cy="4648200"/>
          </a:xfrm>
        </p:spPr>
        <p:txBody>
          <a:bodyPr/>
          <a:lstStyle/>
          <a:p>
            <a:pPr>
              <a:buFont typeface="Wingdings" panose="05000000000000000000" pitchFamily="2" charset="2"/>
              <a:buChar char="n"/>
            </a:pPr>
            <a:r>
              <a:rPr lang="zh-CN" altLang="en-US" sz="2400" dirty="0">
                <a:latin typeface="+mn-ea"/>
                <a:ea typeface="+mn-ea"/>
              </a:rPr>
              <a:t>对爆发数据非常好</a:t>
            </a:r>
            <a:endParaRPr lang="en-US" altLang="zh-CN" sz="2400" dirty="0">
              <a:latin typeface="+mn-ea"/>
              <a:ea typeface="+mn-ea"/>
            </a:endParaRPr>
          </a:p>
          <a:p>
            <a:pPr marL="682625" lvl="1" indent="-225425"/>
            <a:r>
              <a:rPr lang="zh-CN" altLang="en-US" dirty="0">
                <a:latin typeface="+mn-ea"/>
                <a:ea typeface="+mn-ea"/>
              </a:rPr>
              <a:t>资源共享</a:t>
            </a:r>
            <a:endParaRPr lang="en-US" altLang="zh-CN" dirty="0">
              <a:latin typeface="+mn-ea"/>
              <a:ea typeface="+mn-ea"/>
            </a:endParaRPr>
          </a:p>
          <a:p>
            <a:pPr marL="682625" lvl="1" indent="-225425"/>
            <a:r>
              <a:rPr lang="zh-CN" altLang="en-US" dirty="0">
                <a:latin typeface="+mn-ea"/>
                <a:ea typeface="+mn-ea"/>
              </a:rPr>
              <a:t>简单，无需建立呼叫（</a:t>
            </a:r>
            <a:r>
              <a:rPr lang="en-US" altLang="zh-CN" dirty="0">
                <a:latin typeface="+mn-ea"/>
                <a:ea typeface="+mn-ea"/>
              </a:rPr>
              <a:t>no call setup</a:t>
            </a:r>
            <a:r>
              <a:rPr lang="zh-CN" altLang="en-US" dirty="0">
                <a:latin typeface="+mn-ea"/>
                <a:ea typeface="+mn-ea"/>
              </a:rPr>
              <a:t>）</a:t>
            </a:r>
            <a:endParaRPr lang="en-US" altLang="zh-CN" sz="2000" dirty="0">
              <a:latin typeface="+mn-ea"/>
              <a:ea typeface="+mn-ea"/>
            </a:endParaRPr>
          </a:p>
          <a:p>
            <a:pPr>
              <a:buFont typeface="Wingdings" panose="05000000000000000000" pitchFamily="2" charset="2"/>
              <a:buChar char="n"/>
            </a:pPr>
            <a:r>
              <a:rPr lang="zh-CN" altLang="en-US" sz="2400" dirty="0">
                <a:solidFill>
                  <a:srgbClr val="CC0000"/>
                </a:solidFill>
                <a:latin typeface="+mn-ea"/>
                <a:ea typeface="+mn-ea"/>
              </a:rPr>
              <a:t>可能导致极度拥塞</a:t>
            </a:r>
            <a:r>
              <a:rPr lang="en-US" altLang="zh-CN" sz="2400" dirty="0">
                <a:solidFill>
                  <a:srgbClr val="CC0000"/>
                </a:solidFill>
                <a:latin typeface="+mn-ea"/>
                <a:ea typeface="+mn-ea"/>
              </a:rPr>
              <a:t>:</a:t>
            </a:r>
            <a:r>
              <a:rPr lang="en-US" altLang="zh-CN" sz="2400" dirty="0">
                <a:latin typeface="+mn-ea"/>
                <a:ea typeface="+mn-ea"/>
              </a:rPr>
              <a:t> </a:t>
            </a:r>
            <a:r>
              <a:rPr lang="zh-CN" altLang="en-US" sz="2400" dirty="0">
                <a:latin typeface="+mn-ea"/>
                <a:ea typeface="+mn-ea"/>
              </a:rPr>
              <a:t>分组延迟与丢包</a:t>
            </a:r>
            <a:endParaRPr lang="en-US" altLang="zh-CN" sz="2400" dirty="0">
              <a:latin typeface="+mn-ea"/>
              <a:ea typeface="+mn-ea"/>
            </a:endParaRPr>
          </a:p>
          <a:p>
            <a:pPr marL="682625" lvl="1" indent="-225425"/>
            <a:r>
              <a:rPr lang="zh-CN" altLang="en-US" dirty="0">
                <a:latin typeface="+mn-ea"/>
                <a:ea typeface="+mn-ea"/>
              </a:rPr>
              <a:t>需要通过协议进行拥塞控制来保证可靠地数据传输</a:t>
            </a:r>
            <a:endParaRPr lang="en-US" altLang="zh-CN" sz="2000" dirty="0">
              <a:latin typeface="+mn-ea"/>
              <a:ea typeface="+mn-ea"/>
            </a:endParaRPr>
          </a:p>
          <a:p>
            <a:pPr>
              <a:buFont typeface="Wingdings" panose="05000000000000000000" pitchFamily="2" charset="2"/>
              <a:buChar char="n"/>
            </a:pPr>
            <a:r>
              <a:rPr lang="en-US" altLang="zh-CN" sz="2400" i="1" dirty="0">
                <a:solidFill>
                  <a:srgbClr val="CC0000"/>
                </a:solidFill>
                <a:latin typeface="+mn-ea"/>
                <a:ea typeface="+mn-ea"/>
              </a:rPr>
              <a:t>Q:</a:t>
            </a:r>
            <a:r>
              <a:rPr lang="en-US" altLang="zh-CN" sz="2400" dirty="0">
                <a:solidFill>
                  <a:srgbClr val="CC0000"/>
                </a:solidFill>
                <a:latin typeface="+mn-ea"/>
                <a:ea typeface="+mn-ea"/>
              </a:rPr>
              <a:t>  </a:t>
            </a:r>
            <a:r>
              <a:rPr lang="zh-CN" altLang="en-US" sz="2400" dirty="0">
                <a:solidFill>
                  <a:srgbClr val="CC0000"/>
                </a:solidFill>
                <a:latin typeface="+mn-ea"/>
                <a:ea typeface="+mn-ea"/>
              </a:rPr>
              <a:t>如何提供类似电路的效果</a:t>
            </a:r>
            <a:r>
              <a:rPr lang="en-US" altLang="zh-CN" sz="2400" dirty="0">
                <a:solidFill>
                  <a:srgbClr val="CC0000"/>
                </a:solidFill>
                <a:latin typeface="+mn-ea"/>
                <a:ea typeface="+mn-ea"/>
              </a:rPr>
              <a:t>?</a:t>
            </a:r>
          </a:p>
          <a:p>
            <a:pPr marL="682625" lvl="1" indent="-225425"/>
            <a:r>
              <a:rPr lang="zh-CN" altLang="en-US" dirty="0">
                <a:latin typeface="+mn-ea"/>
                <a:ea typeface="+mn-ea"/>
              </a:rPr>
              <a:t>语音</a:t>
            </a:r>
            <a:r>
              <a:rPr lang="en-US" altLang="zh-CN" dirty="0">
                <a:latin typeface="+mn-ea"/>
                <a:ea typeface="+mn-ea"/>
              </a:rPr>
              <a:t>/</a:t>
            </a:r>
            <a:r>
              <a:rPr lang="zh-CN" altLang="en-US" dirty="0">
                <a:latin typeface="+mn-ea"/>
                <a:ea typeface="+mn-ea"/>
              </a:rPr>
              <a:t>视频应用的带宽保证</a:t>
            </a:r>
            <a:endParaRPr lang="en-US" altLang="zh-CN" dirty="0">
              <a:latin typeface="+mn-ea"/>
              <a:ea typeface="+mn-ea"/>
            </a:endParaRPr>
          </a:p>
          <a:p>
            <a:pPr marL="682625" lvl="1" indent="-225425"/>
            <a:r>
              <a:rPr lang="zh-CN" altLang="en-US" dirty="0">
                <a:latin typeface="+mn-ea"/>
                <a:ea typeface="+mn-ea"/>
              </a:rPr>
              <a:t>依然未解决</a:t>
            </a:r>
            <a:r>
              <a:rPr lang="en-US" altLang="zh-CN" dirty="0">
                <a:latin typeface="+mn-ea"/>
                <a:ea typeface="+mn-ea"/>
              </a:rPr>
              <a:t>(</a:t>
            </a:r>
            <a:r>
              <a:rPr lang="zh-CN" altLang="en-US" dirty="0">
                <a:latin typeface="+mn-ea"/>
                <a:ea typeface="+mn-ea"/>
              </a:rPr>
              <a:t>见第</a:t>
            </a:r>
            <a:r>
              <a:rPr lang="en-US" altLang="zh-CN" dirty="0">
                <a:latin typeface="+mn-ea"/>
                <a:ea typeface="+mn-ea"/>
              </a:rPr>
              <a:t>7</a:t>
            </a:r>
            <a:r>
              <a:rPr lang="zh-CN" altLang="en-US" dirty="0">
                <a:latin typeface="+mn-ea"/>
                <a:ea typeface="+mn-ea"/>
              </a:rPr>
              <a:t>章</a:t>
            </a:r>
            <a:r>
              <a:rPr lang="en-US" altLang="zh-CN" dirty="0">
                <a:latin typeface="+mn-ea"/>
                <a:ea typeface="+mn-ea"/>
              </a:rPr>
              <a:t>)</a:t>
            </a:r>
            <a:endParaRPr lang="en-US" altLang="zh-CN" sz="2000" dirty="0">
              <a:latin typeface="+mn-ea"/>
              <a:ea typeface="+mn-ea"/>
            </a:endParaRPr>
          </a:p>
        </p:txBody>
      </p:sp>
      <p:sp>
        <p:nvSpPr>
          <p:cNvPr id="70659" name="Rectangle 4"/>
          <p:cNvSpPr>
            <a:spLocks noGrp="1" noChangeArrowheads="1"/>
          </p:cNvSpPr>
          <p:nvPr>
            <p:ph type="body" sz="half" idx="4294967295"/>
          </p:nvPr>
        </p:nvSpPr>
        <p:spPr>
          <a:xfrm>
            <a:off x="1924050" y="1111250"/>
            <a:ext cx="7620000" cy="609600"/>
          </a:xfrm>
        </p:spPr>
        <p:txBody>
          <a:bodyPr>
            <a:normAutofit/>
          </a:bodyPr>
          <a:lstStyle/>
          <a:p>
            <a:pPr eaLnBrk="1" hangingPunct="1">
              <a:buFont typeface="Wingdings" panose="05000000000000000000" pitchFamily="2" charset="2"/>
              <a:buNone/>
            </a:pPr>
            <a:r>
              <a:rPr lang="zh-CN" altLang="en-US" dirty="0">
                <a:solidFill>
                  <a:srgbClr val="CC0000"/>
                </a:solidFill>
                <a:latin typeface="+mn-ea"/>
                <a:ea typeface="+mn-ea"/>
              </a:rPr>
              <a:t>分组交换真的盖了帽吗</a:t>
            </a:r>
            <a:r>
              <a:rPr lang="en-US" altLang="zh-CN" dirty="0">
                <a:solidFill>
                  <a:srgbClr val="CC0000"/>
                </a:solidFill>
                <a:latin typeface="+mn-ea"/>
                <a:ea typeface="+mn-ea"/>
              </a:rPr>
              <a:t>?(</a:t>
            </a:r>
            <a:r>
              <a:rPr lang="en-US" altLang="ja-JP" dirty="0">
                <a:solidFill>
                  <a:srgbClr val="CC0000"/>
                </a:solidFill>
                <a:latin typeface="+mn-ea"/>
                <a:ea typeface="+mn-ea"/>
              </a:rPr>
              <a:t>slam dunk winner)</a:t>
            </a:r>
            <a:endParaRPr lang="en-US" altLang="zh-CN" dirty="0">
              <a:solidFill>
                <a:srgbClr val="CC0000"/>
              </a:solidFill>
              <a:latin typeface="+mn-ea"/>
              <a:ea typeface="+mn-ea"/>
            </a:endParaRPr>
          </a:p>
        </p:txBody>
      </p:sp>
      <p:sp>
        <p:nvSpPr>
          <p:cNvPr id="70660" name="Text Box 20"/>
          <p:cNvSpPr txBox="1">
            <a:spLocks noChangeArrowheads="1"/>
          </p:cNvSpPr>
          <p:nvPr/>
        </p:nvSpPr>
        <p:spPr bwMode="auto">
          <a:xfrm>
            <a:off x="1922201" y="5688208"/>
            <a:ext cx="85662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bg1"/>
                </a:solidFill>
                <a:latin typeface="Comic Sans MS" panose="030F0702030302020204" pitchFamily="66" charset="0"/>
              </a:rPr>
              <a:t>Q:</a:t>
            </a:r>
            <a:r>
              <a:rPr lang="en-US" altLang="zh-CN" dirty="0">
                <a:solidFill>
                  <a:schemeClr val="bg1"/>
                </a:solidFill>
                <a:latin typeface="Comic Sans MS" panose="030F0702030302020204" pitchFamily="66" charset="0"/>
              </a:rPr>
              <a:t>  human analogies of reserved resources (</a:t>
            </a:r>
            <a:r>
              <a:rPr lang="zh-CN" altLang="en-US" dirty="0">
                <a:solidFill>
                  <a:schemeClr val="bg1"/>
                </a:solidFill>
                <a:latin typeface="Comic Sans MS" panose="030F0702030302020204" pitchFamily="66" charset="0"/>
              </a:rPr>
              <a:t>电路交换</a:t>
            </a:r>
            <a:r>
              <a:rPr lang="en-US" altLang="zh-CN" dirty="0">
                <a:solidFill>
                  <a:schemeClr val="bg1"/>
                </a:solidFill>
                <a:latin typeface="Comic Sans MS" panose="030F0702030302020204" pitchFamily="66" charset="0"/>
              </a:rPr>
              <a:t>) versus on-demand allocation (</a:t>
            </a:r>
            <a:r>
              <a:rPr lang="zh-CN" altLang="en-US" dirty="0">
                <a:solidFill>
                  <a:schemeClr val="bg1"/>
                </a:solidFill>
                <a:latin typeface="Comic Sans MS" panose="030F0702030302020204" pitchFamily="66" charset="0"/>
              </a:rPr>
              <a:t>分组交换</a:t>
            </a:r>
            <a:r>
              <a:rPr lang="en-US" altLang="zh-CN" dirty="0">
                <a:solidFill>
                  <a:schemeClr val="bg1"/>
                </a:solidFill>
                <a:latin typeface="Comic Sans MS" panose="030F0702030302020204" pitchFamily="66" charset="0"/>
              </a:rPr>
              <a:t>)?</a:t>
            </a:r>
          </a:p>
        </p:txBody>
      </p:sp>
      <p:pic>
        <p:nvPicPr>
          <p:cNvPr id="70661" name="Picture 1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904176"/>
            <a:ext cx="5038651" cy="207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Rectangle 2"/>
          <p:cNvSpPr>
            <a:spLocks noChangeArrowheads="1"/>
          </p:cNvSpPr>
          <p:nvPr/>
        </p:nvSpPr>
        <p:spPr bwMode="auto">
          <a:xfrm>
            <a:off x="1777430" y="177800"/>
            <a:ext cx="50386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dirty="0">
                <a:solidFill>
                  <a:srgbClr val="000099"/>
                </a:solidFill>
                <a:latin typeface="+mj-ea"/>
                <a:ea typeface="+mj-ea"/>
              </a:rPr>
              <a:t>分组交换</a:t>
            </a:r>
            <a:r>
              <a:rPr lang="en-US" altLang="zh-CN" sz="3600" dirty="0">
                <a:solidFill>
                  <a:srgbClr val="000099"/>
                </a:solidFill>
                <a:latin typeface="+mj-ea"/>
                <a:ea typeface="+mj-ea"/>
              </a:rPr>
              <a:t> </a:t>
            </a:r>
            <a:r>
              <a:rPr lang="zh-CN" altLang="en-US" sz="3600" dirty="0">
                <a:solidFill>
                  <a:srgbClr val="000099"/>
                </a:solidFill>
                <a:latin typeface="+mj-ea"/>
                <a:ea typeface="+mj-ea"/>
              </a:rPr>
              <a:t>对比</a:t>
            </a:r>
            <a:r>
              <a:rPr lang="en-US" altLang="zh-CN" sz="3600" dirty="0">
                <a:solidFill>
                  <a:srgbClr val="000099"/>
                </a:solidFill>
                <a:latin typeface="+mj-ea"/>
                <a:ea typeface="+mj-ea"/>
              </a:rPr>
              <a:t> </a:t>
            </a:r>
            <a:r>
              <a:rPr lang="zh-CN" altLang="en-US" sz="3600" dirty="0">
                <a:solidFill>
                  <a:srgbClr val="000099"/>
                </a:solidFill>
                <a:latin typeface="+mj-ea"/>
                <a:ea typeface="+mj-ea"/>
              </a:rPr>
              <a:t>电路交换</a:t>
            </a:r>
            <a:endParaRPr lang="en-US" altLang="zh-CN" sz="4400" dirty="0">
              <a:solidFill>
                <a:srgbClr val="000099"/>
              </a:solidFill>
              <a:latin typeface="+mj-ea"/>
              <a:ea typeface="+mj-ea"/>
            </a:endParaRPr>
          </a:p>
        </p:txBody>
      </p:sp>
      <p:sp>
        <p:nvSpPr>
          <p:cNvPr id="9"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99403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C68A2F-146D-4792-B746-069E358B9E2F}" type="slidenum">
              <a:rPr lang="en-US" altLang="zh-CN" sz="1200" smtClean="0">
                <a:solidFill>
                  <a:schemeClr val="accent4"/>
                </a:solidFill>
                <a:latin typeface="Tahoma" panose="020B0604030504040204" pitchFamily="34" charset="0"/>
              </a:rPr>
              <a:pPr/>
              <a:t>37</a:t>
            </a:fld>
            <a:endParaRPr lang="en-US" altLang="zh-CN" sz="1200" dirty="0">
              <a:solidFill>
                <a:schemeClr val="accent4"/>
              </a:solidFill>
              <a:latin typeface="Tahoma" panose="020B0604030504040204" pitchFamily="34" charset="0"/>
            </a:endParaRPr>
          </a:p>
        </p:txBody>
      </p:sp>
      <p:sp>
        <p:nvSpPr>
          <p:cNvPr id="72707" name="Rectangle 3"/>
          <p:cNvSpPr txBox="1">
            <a:spLocks noChangeArrowheads="1"/>
          </p:cNvSpPr>
          <p:nvPr/>
        </p:nvSpPr>
        <p:spPr bwMode="auto">
          <a:xfrm>
            <a:off x="2005013" y="1263650"/>
            <a:ext cx="819626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lnSpc>
                <a:spcPct val="85000"/>
              </a:lnSpc>
              <a:spcBef>
                <a:spcPct val="20000"/>
              </a:spcBef>
              <a:buClr>
                <a:srgbClr val="000099"/>
              </a:buClr>
              <a:buSzPct val="100000"/>
              <a:buFont typeface="Wingdings" panose="05000000000000000000" pitchFamily="2" charset="2"/>
              <a:buChar char="v"/>
            </a:pPr>
            <a:r>
              <a:rPr lang="zh-CN" altLang="en-US" sz="2800" dirty="0">
                <a:solidFill>
                  <a:srgbClr val="000099"/>
                </a:solidFill>
                <a:latin typeface="+mn-ea"/>
                <a:ea typeface="+mn-ea"/>
              </a:rPr>
              <a:t>端系统通过接入</a:t>
            </a:r>
            <a:r>
              <a:rPr lang="en-US" altLang="zh-CN" sz="2800" dirty="0">
                <a:solidFill>
                  <a:srgbClr val="000099"/>
                </a:solidFill>
                <a:latin typeface="+mn-ea"/>
                <a:ea typeface="+mn-ea"/>
              </a:rPr>
              <a:t>ISP(</a:t>
            </a:r>
            <a:r>
              <a:rPr lang="zh-CN" altLang="en-US" sz="2800" dirty="0">
                <a:solidFill>
                  <a:srgbClr val="C00000"/>
                </a:solidFill>
                <a:latin typeface="+mn-ea"/>
                <a:ea typeface="+mn-ea"/>
              </a:rPr>
              <a:t>接入</a:t>
            </a:r>
            <a:r>
              <a:rPr lang="en-US" altLang="zh-CN" sz="2800" dirty="0">
                <a:solidFill>
                  <a:srgbClr val="C00000"/>
                </a:solidFill>
                <a:latin typeface="+mn-ea"/>
                <a:ea typeface="+mn-ea"/>
              </a:rPr>
              <a:t> ISP</a:t>
            </a:r>
            <a:r>
              <a:rPr lang="en-US" altLang="zh-CN" sz="2800" dirty="0">
                <a:solidFill>
                  <a:srgbClr val="000099"/>
                </a:solidFill>
                <a:latin typeface="+mn-ea"/>
                <a:ea typeface="+mn-ea"/>
              </a:rPr>
              <a:t>)</a:t>
            </a:r>
            <a:r>
              <a:rPr lang="zh-CN" altLang="en-US" sz="2800" dirty="0">
                <a:solidFill>
                  <a:srgbClr val="000099"/>
                </a:solidFill>
                <a:latin typeface="+mn-ea"/>
                <a:ea typeface="+mn-ea"/>
              </a:rPr>
              <a:t>连接到互联网</a:t>
            </a:r>
            <a:endParaRPr lang="en-US" altLang="zh-CN" sz="2800" dirty="0">
              <a:solidFill>
                <a:srgbClr val="000099"/>
              </a:solidFill>
              <a:latin typeface="+mn-ea"/>
              <a:ea typeface="+mn-ea"/>
            </a:endParaRP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zh-CN" altLang="en-US" dirty="0">
                <a:solidFill>
                  <a:srgbClr val="000099"/>
                </a:solidFill>
                <a:latin typeface="+mn-ea"/>
                <a:ea typeface="+mn-ea"/>
              </a:rPr>
              <a:t>住宅、公司或大学</a:t>
            </a:r>
            <a:r>
              <a:rPr lang="en-US" altLang="zh-CN" dirty="0">
                <a:solidFill>
                  <a:srgbClr val="000099"/>
                </a:solidFill>
                <a:latin typeface="+mn-ea"/>
                <a:ea typeface="+mn-ea"/>
              </a:rPr>
              <a:t>ISP</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zh-CN" altLang="en-US" sz="2800" dirty="0">
                <a:solidFill>
                  <a:srgbClr val="000099"/>
                </a:solidFill>
                <a:latin typeface="+mn-ea"/>
                <a:ea typeface="+mn-ea"/>
              </a:rPr>
              <a:t>接入</a:t>
            </a:r>
            <a:r>
              <a:rPr lang="en-US" altLang="zh-CN" sz="2800" dirty="0">
                <a:solidFill>
                  <a:srgbClr val="000099"/>
                </a:solidFill>
                <a:latin typeface="+mn-ea"/>
                <a:ea typeface="+mn-ea"/>
              </a:rPr>
              <a:t>ISP </a:t>
            </a:r>
            <a:r>
              <a:rPr lang="zh-CN" altLang="en-US" sz="2800" dirty="0">
                <a:solidFill>
                  <a:srgbClr val="000099"/>
                </a:solidFill>
                <a:latin typeface="+mn-ea"/>
                <a:ea typeface="+mn-ea"/>
              </a:rPr>
              <a:t>必须互相连接</a:t>
            </a:r>
            <a:endParaRPr lang="en-US" altLang="zh-CN" sz="2800" dirty="0">
              <a:solidFill>
                <a:srgbClr val="000099"/>
              </a:solidFill>
              <a:latin typeface="+mn-ea"/>
              <a:ea typeface="+mn-ea"/>
            </a:endParaRP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zh-CN" altLang="en-US" dirty="0">
                <a:solidFill>
                  <a:srgbClr val="000099"/>
                </a:solidFill>
                <a:latin typeface="+mn-ea"/>
                <a:ea typeface="+mn-ea"/>
              </a:rPr>
              <a:t>以便任何两个主机能够相互之间发送分组</a:t>
            </a:r>
            <a:endParaRPr lang="en-US" altLang="zh-CN" dirty="0">
              <a:solidFill>
                <a:srgbClr val="000099"/>
              </a:solidFill>
              <a:latin typeface="+mn-ea"/>
              <a:ea typeface="+mn-ea"/>
            </a:endParaRP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zh-CN" altLang="en-US" sz="2800" dirty="0">
                <a:solidFill>
                  <a:srgbClr val="000099"/>
                </a:solidFill>
                <a:latin typeface="+mn-ea"/>
                <a:ea typeface="+mn-ea"/>
              </a:rPr>
              <a:t>形成的网络的网络非常复杂</a:t>
            </a:r>
            <a:endParaRPr lang="en-US" altLang="zh-CN" sz="2800" dirty="0">
              <a:solidFill>
                <a:srgbClr val="000099"/>
              </a:solidFill>
              <a:latin typeface="+mn-ea"/>
              <a:ea typeface="+mn-ea"/>
            </a:endParaRP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zh-CN" altLang="en-US" dirty="0">
                <a:solidFill>
                  <a:srgbClr val="000099"/>
                </a:solidFill>
                <a:latin typeface="+mn-ea"/>
                <a:ea typeface="+mn-ea"/>
              </a:rPr>
              <a:t>演化由</a:t>
            </a:r>
            <a:r>
              <a:rPr lang="zh-CN" altLang="en-US" dirty="0">
                <a:solidFill>
                  <a:srgbClr val="FF0000"/>
                </a:solidFill>
                <a:latin typeface="+mn-ea"/>
                <a:ea typeface="+mn-ea"/>
              </a:rPr>
              <a:t>经济</a:t>
            </a:r>
            <a:r>
              <a:rPr lang="zh-CN" altLang="en-US" dirty="0">
                <a:solidFill>
                  <a:srgbClr val="000099"/>
                </a:solidFill>
                <a:latin typeface="+mn-ea"/>
                <a:ea typeface="+mn-ea"/>
              </a:rPr>
              <a:t>及</a:t>
            </a:r>
            <a:r>
              <a:rPr lang="zh-CN" altLang="en-US" dirty="0">
                <a:solidFill>
                  <a:srgbClr val="FF0000"/>
                </a:solidFill>
                <a:latin typeface="+mn-ea"/>
                <a:ea typeface="+mn-ea"/>
              </a:rPr>
              <a:t>国家政策</a:t>
            </a:r>
            <a:r>
              <a:rPr lang="zh-CN" altLang="en-US" dirty="0">
                <a:solidFill>
                  <a:srgbClr val="000099"/>
                </a:solidFill>
                <a:latin typeface="+mn-ea"/>
                <a:ea typeface="+mn-ea"/>
              </a:rPr>
              <a:t>所驱动</a:t>
            </a:r>
            <a:endParaRPr lang="en-US" altLang="zh-CN" dirty="0">
              <a:solidFill>
                <a:srgbClr val="C00000"/>
              </a:solidFill>
              <a:latin typeface="+mn-ea"/>
              <a:ea typeface="+mn-ea"/>
            </a:endParaRP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zh-CN" altLang="en-US" sz="2800" dirty="0">
                <a:solidFill>
                  <a:srgbClr val="000099"/>
                </a:solidFill>
                <a:latin typeface="+mn-ea"/>
                <a:ea typeface="+mn-ea"/>
              </a:rPr>
              <a:t>下面我们分步描述当前的互联网结构</a:t>
            </a:r>
            <a:endParaRPr lang="en-US" altLang="zh-CN" sz="2800" dirty="0">
              <a:solidFill>
                <a:srgbClr val="000099"/>
              </a:solidFill>
              <a:latin typeface="+mn-ea"/>
              <a:ea typeface="+mn-ea"/>
            </a:endParaRPr>
          </a:p>
        </p:txBody>
      </p:sp>
      <p:sp>
        <p:nvSpPr>
          <p:cNvPr id="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8" name="Rectangle 2">
            <a:extLst>
              <a:ext uri="{FF2B5EF4-FFF2-40B4-BE49-F238E27FC236}">
                <a16:creationId xmlns:a16="http://schemas.microsoft.com/office/drawing/2014/main" id="{E366AA26-A390-4242-8784-167A00D5532C}"/>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9" name="Picture 76" descr="underline_base">
            <a:extLst>
              <a:ext uri="{FF2B5EF4-FFF2-40B4-BE49-F238E27FC236}">
                <a16:creationId xmlns:a16="http://schemas.microsoft.com/office/drawing/2014/main" id="{1E6D8F66-824E-45F2-AA32-ECED5AAB2E4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6607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BE4EF66-4041-4962-AA17-2054C84024F0}" type="slidenum">
              <a:rPr lang="en-US" altLang="zh-CN" sz="1200" smtClean="0">
                <a:solidFill>
                  <a:schemeClr val="accent4"/>
                </a:solidFill>
                <a:latin typeface="Tahoma" panose="020B0604030504040204" pitchFamily="34" charset="0"/>
              </a:rPr>
              <a:pPr/>
              <a:t>38</a:t>
            </a:fld>
            <a:endParaRPr lang="en-US" altLang="zh-CN" sz="1200" dirty="0">
              <a:solidFill>
                <a:schemeClr val="accent4"/>
              </a:solidFill>
              <a:latin typeface="Tahoma" panose="020B0604030504040204" pitchFamily="34" charset="0"/>
            </a:endParaRPr>
          </a:p>
        </p:txBody>
      </p:sp>
      <p:sp>
        <p:nvSpPr>
          <p:cNvPr id="74754" name="Rectangle 3"/>
          <p:cNvSpPr>
            <a:spLocks noGrp="1" noChangeArrowheads="1"/>
          </p:cNvSpPr>
          <p:nvPr>
            <p:ph type="body" sz="half" idx="4294967295"/>
          </p:nvPr>
        </p:nvSpPr>
        <p:spPr>
          <a:xfrm>
            <a:off x="479376" y="1088194"/>
            <a:ext cx="10377551" cy="906463"/>
          </a:xfrm>
        </p:spPr>
        <p:txBody>
          <a:bodyPr/>
          <a:lstStyle/>
          <a:p>
            <a:pPr marL="0" indent="0">
              <a:buSzPct val="75000"/>
              <a:buNone/>
            </a:pPr>
            <a:r>
              <a:rPr lang="en-US" altLang="zh-CN" sz="2400" i="1" dirty="0">
                <a:solidFill>
                  <a:srgbClr val="CC0000"/>
                </a:solidFill>
              </a:rPr>
              <a:t>Question: </a:t>
            </a:r>
            <a:r>
              <a:rPr lang="zh-CN" altLang="en-US" sz="2400" dirty="0">
                <a:latin typeface="+mn-ea"/>
                <a:ea typeface="+mn-ea"/>
              </a:rPr>
              <a:t>给定数百万的接入</a:t>
            </a:r>
            <a:r>
              <a:rPr lang="en-US" altLang="zh-CN" sz="2400" dirty="0">
                <a:latin typeface="+mn-ea"/>
                <a:ea typeface="+mn-ea"/>
              </a:rPr>
              <a:t> ISP, </a:t>
            </a:r>
            <a:r>
              <a:rPr lang="zh-CN" altLang="en-US" sz="2400" dirty="0">
                <a:latin typeface="+mn-ea"/>
                <a:ea typeface="+mn-ea"/>
              </a:rPr>
              <a:t>怎样将它们连接到一起</a:t>
            </a:r>
            <a:r>
              <a:rPr lang="en-US" altLang="zh-CN" sz="2400" dirty="0">
                <a:latin typeface="+mn-ea"/>
                <a:ea typeface="+mn-ea"/>
              </a:rPr>
              <a:t>?</a:t>
            </a:r>
          </a:p>
        </p:txBody>
      </p:sp>
      <p:grpSp>
        <p:nvGrpSpPr>
          <p:cNvPr id="74756" name="Group 5"/>
          <p:cNvGrpSpPr>
            <a:grpSpLocks/>
          </p:cNvGrpSpPr>
          <p:nvPr/>
        </p:nvGrpSpPr>
        <p:grpSpPr bwMode="auto">
          <a:xfrm>
            <a:off x="1974885" y="1849418"/>
            <a:ext cx="8386088" cy="4559340"/>
            <a:chOff x="154925" y="1905661"/>
            <a:chExt cx="8384959" cy="4559691"/>
          </a:xfrm>
        </p:grpSpPr>
        <p:grpSp>
          <p:nvGrpSpPr>
            <p:cNvPr id="74759" name="Group 2"/>
            <p:cNvGrpSpPr>
              <a:grpSpLocks/>
            </p:cNvGrpSpPr>
            <p:nvPr/>
          </p:nvGrpSpPr>
          <p:grpSpPr bwMode="auto">
            <a:xfrm>
              <a:off x="1529396" y="2297655"/>
              <a:ext cx="596988" cy="418253"/>
              <a:chOff x="3053396" y="4304255"/>
              <a:chExt cx="596988" cy="418253"/>
            </a:xfrm>
          </p:grpSpPr>
          <p:sp>
            <p:nvSpPr>
              <p:cNvPr id="748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12" name="TextBox 1"/>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0" name="Group 131"/>
            <p:cNvGrpSpPr>
              <a:grpSpLocks/>
            </p:cNvGrpSpPr>
            <p:nvPr/>
          </p:nvGrpSpPr>
          <p:grpSpPr bwMode="auto">
            <a:xfrm>
              <a:off x="373696" y="3097755"/>
              <a:ext cx="596988" cy="418253"/>
              <a:chOff x="3053396" y="4304255"/>
              <a:chExt cx="596988" cy="418253"/>
            </a:xfrm>
          </p:grpSpPr>
          <p:sp>
            <p:nvSpPr>
              <p:cNvPr id="748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10" name="TextBox 133"/>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1" name="Group 135"/>
            <p:cNvGrpSpPr>
              <a:grpSpLocks/>
            </p:cNvGrpSpPr>
            <p:nvPr/>
          </p:nvGrpSpPr>
          <p:grpSpPr bwMode="auto">
            <a:xfrm>
              <a:off x="6037896" y="2551655"/>
              <a:ext cx="596988" cy="418253"/>
              <a:chOff x="3053396" y="4304255"/>
              <a:chExt cx="596988" cy="418253"/>
            </a:xfrm>
          </p:grpSpPr>
          <p:sp>
            <p:nvSpPr>
              <p:cNvPr id="748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8" name="TextBox 137"/>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2" name="Group 138"/>
            <p:cNvGrpSpPr>
              <a:grpSpLocks/>
            </p:cNvGrpSpPr>
            <p:nvPr/>
          </p:nvGrpSpPr>
          <p:grpSpPr bwMode="auto">
            <a:xfrm>
              <a:off x="945196" y="5409155"/>
              <a:ext cx="596988" cy="418253"/>
              <a:chOff x="3053396" y="4304255"/>
              <a:chExt cx="596988" cy="418253"/>
            </a:xfrm>
          </p:grpSpPr>
          <p:sp>
            <p:nvSpPr>
              <p:cNvPr id="748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6" name="TextBox 140"/>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3" name="Group 141"/>
            <p:cNvGrpSpPr>
              <a:grpSpLocks/>
            </p:cNvGrpSpPr>
            <p:nvPr/>
          </p:nvGrpSpPr>
          <p:grpSpPr bwMode="auto">
            <a:xfrm>
              <a:off x="526096" y="4786855"/>
              <a:ext cx="596988" cy="418253"/>
              <a:chOff x="3053396" y="4304255"/>
              <a:chExt cx="596988" cy="418253"/>
            </a:xfrm>
          </p:grpSpPr>
          <p:sp>
            <p:nvSpPr>
              <p:cNvPr id="748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4" name="TextBox 143"/>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4" name="Group 144"/>
            <p:cNvGrpSpPr>
              <a:grpSpLocks/>
            </p:cNvGrpSpPr>
            <p:nvPr/>
          </p:nvGrpSpPr>
          <p:grpSpPr bwMode="auto">
            <a:xfrm>
              <a:off x="297496" y="4126455"/>
              <a:ext cx="596988" cy="418253"/>
              <a:chOff x="3053396" y="4304255"/>
              <a:chExt cx="596988" cy="418253"/>
            </a:xfrm>
          </p:grpSpPr>
          <p:sp>
            <p:nvSpPr>
              <p:cNvPr id="748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2" name="TextBox 146"/>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5" name="Group 147"/>
            <p:cNvGrpSpPr>
              <a:grpSpLocks/>
            </p:cNvGrpSpPr>
            <p:nvPr/>
          </p:nvGrpSpPr>
          <p:grpSpPr bwMode="auto">
            <a:xfrm>
              <a:off x="6787196" y="2983455"/>
              <a:ext cx="596988" cy="418253"/>
              <a:chOff x="3053396" y="4304255"/>
              <a:chExt cx="596988" cy="418253"/>
            </a:xfrm>
          </p:grpSpPr>
          <p:sp>
            <p:nvSpPr>
              <p:cNvPr id="747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0" name="TextBox 149"/>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6" name="Group 150"/>
            <p:cNvGrpSpPr>
              <a:grpSpLocks/>
            </p:cNvGrpSpPr>
            <p:nvPr/>
          </p:nvGrpSpPr>
          <p:grpSpPr bwMode="auto">
            <a:xfrm>
              <a:off x="3129596" y="2056355"/>
              <a:ext cx="596988" cy="418253"/>
              <a:chOff x="3053396" y="4304255"/>
              <a:chExt cx="596988" cy="418253"/>
            </a:xfrm>
          </p:grpSpPr>
          <p:sp>
            <p:nvSpPr>
              <p:cNvPr id="747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8" name="TextBox 152"/>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7" name="Group 153"/>
            <p:cNvGrpSpPr>
              <a:grpSpLocks/>
            </p:cNvGrpSpPr>
            <p:nvPr/>
          </p:nvGrpSpPr>
          <p:grpSpPr bwMode="auto">
            <a:xfrm>
              <a:off x="754696" y="2704055"/>
              <a:ext cx="596988" cy="418253"/>
              <a:chOff x="3053396" y="4304255"/>
              <a:chExt cx="596988" cy="418253"/>
            </a:xfrm>
          </p:grpSpPr>
          <p:sp>
            <p:nvSpPr>
              <p:cNvPr id="747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6" name="TextBox 155"/>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8" name="Group 156"/>
            <p:cNvGrpSpPr>
              <a:grpSpLocks/>
            </p:cNvGrpSpPr>
            <p:nvPr/>
          </p:nvGrpSpPr>
          <p:grpSpPr bwMode="auto">
            <a:xfrm>
              <a:off x="4043996" y="2030955"/>
              <a:ext cx="596988" cy="418253"/>
              <a:chOff x="3053396" y="4304255"/>
              <a:chExt cx="596988" cy="418253"/>
            </a:xfrm>
          </p:grpSpPr>
          <p:sp>
            <p:nvSpPr>
              <p:cNvPr id="747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4" name="TextBox 158"/>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9" name="Group 160"/>
            <p:cNvGrpSpPr>
              <a:grpSpLocks/>
            </p:cNvGrpSpPr>
            <p:nvPr/>
          </p:nvGrpSpPr>
          <p:grpSpPr bwMode="auto">
            <a:xfrm>
              <a:off x="7104696" y="5663155"/>
              <a:ext cx="596988" cy="418253"/>
              <a:chOff x="3053396" y="4304255"/>
              <a:chExt cx="596988" cy="418253"/>
            </a:xfrm>
          </p:grpSpPr>
          <p:sp>
            <p:nvSpPr>
              <p:cNvPr id="747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2" name="TextBox 162"/>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0" name="Group 163"/>
            <p:cNvGrpSpPr>
              <a:grpSpLocks/>
            </p:cNvGrpSpPr>
            <p:nvPr/>
          </p:nvGrpSpPr>
          <p:grpSpPr bwMode="auto">
            <a:xfrm>
              <a:off x="7942896" y="5015455"/>
              <a:ext cx="596988" cy="418253"/>
              <a:chOff x="3053396" y="4304255"/>
              <a:chExt cx="596988" cy="418253"/>
            </a:xfrm>
          </p:grpSpPr>
          <p:sp>
            <p:nvSpPr>
              <p:cNvPr id="747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0" name="TextBox 165"/>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1" name="Group 166"/>
            <p:cNvGrpSpPr>
              <a:grpSpLocks/>
            </p:cNvGrpSpPr>
            <p:nvPr/>
          </p:nvGrpSpPr>
          <p:grpSpPr bwMode="auto">
            <a:xfrm>
              <a:off x="7714296" y="4101055"/>
              <a:ext cx="596988" cy="418253"/>
              <a:chOff x="3053396" y="4304255"/>
              <a:chExt cx="596988" cy="418253"/>
            </a:xfrm>
          </p:grpSpPr>
          <p:sp>
            <p:nvSpPr>
              <p:cNvPr id="747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88" name="TextBox 168"/>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2" name="Group 169"/>
            <p:cNvGrpSpPr>
              <a:grpSpLocks/>
            </p:cNvGrpSpPr>
            <p:nvPr/>
          </p:nvGrpSpPr>
          <p:grpSpPr bwMode="auto">
            <a:xfrm>
              <a:off x="4869496" y="5904455"/>
              <a:ext cx="596988" cy="418253"/>
              <a:chOff x="3053396" y="4304255"/>
              <a:chExt cx="596988" cy="418253"/>
            </a:xfrm>
          </p:grpSpPr>
          <p:sp>
            <p:nvSpPr>
              <p:cNvPr id="747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86" name="TextBox 171"/>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3" name="Group 172"/>
            <p:cNvGrpSpPr>
              <a:grpSpLocks/>
            </p:cNvGrpSpPr>
            <p:nvPr/>
          </p:nvGrpSpPr>
          <p:grpSpPr bwMode="auto">
            <a:xfrm>
              <a:off x="3955096" y="6044155"/>
              <a:ext cx="596988" cy="418253"/>
              <a:chOff x="3053396" y="4304255"/>
              <a:chExt cx="596988" cy="418253"/>
            </a:xfrm>
          </p:grpSpPr>
          <p:sp>
            <p:nvSpPr>
              <p:cNvPr id="747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84" name="TextBox 174"/>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4" name="Group 175"/>
            <p:cNvGrpSpPr>
              <a:grpSpLocks/>
            </p:cNvGrpSpPr>
            <p:nvPr/>
          </p:nvGrpSpPr>
          <p:grpSpPr bwMode="auto">
            <a:xfrm>
              <a:off x="2735896" y="5891755"/>
              <a:ext cx="596988" cy="418253"/>
              <a:chOff x="3053396" y="4304255"/>
              <a:chExt cx="596988" cy="418253"/>
            </a:xfrm>
          </p:grpSpPr>
          <p:sp>
            <p:nvSpPr>
              <p:cNvPr id="747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82" name="TextBox 177"/>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74775" name="TextBox 4"/>
            <p:cNvSpPr txBox="1">
              <a:spLocks noChangeArrowheads="1"/>
            </p:cNvSpPr>
            <p:nvPr/>
          </p:nvSpPr>
          <p:spPr bwMode="auto">
            <a:xfrm rot="1053502">
              <a:off x="5177196" y="1955780"/>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76" name="TextBox 179"/>
            <p:cNvSpPr txBox="1">
              <a:spLocks noChangeArrowheads="1"/>
            </p:cNvSpPr>
            <p:nvPr/>
          </p:nvSpPr>
          <p:spPr bwMode="auto">
            <a:xfrm rot="2829263">
              <a:off x="7463145" y="3429035"/>
              <a:ext cx="476449"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77" name="TextBox 180"/>
            <p:cNvSpPr txBox="1">
              <a:spLocks noChangeArrowheads="1"/>
            </p:cNvSpPr>
            <p:nvPr/>
          </p:nvSpPr>
          <p:spPr bwMode="auto">
            <a:xfrm rot="9845918">
              <a:off x="6131936" y="5942092"/>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78" name="TextBox 181"/>
            <p:cNvSpPr txBox="1">
              <a:spLocks noChangeArrowheads="1"/>
            </p:cNvSpPr>
            <p:nvPr/>
          </p:nvSpPr>
          <p:spPr bwMode="auto">
            <a:xfrm rot="11651262">
              <a:off x="1764481" y="5845449"/>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79" name="TextBox 182"/>
            <p:cNvSpPr txBox="1">
              <a:spLocks noChangeArrowheads="1"/>
            </p:cNvSpPr>
            <p:nvPr/>
          </p:nvSpPr>
          <p:spPr bwMode="auto">
            <a:xfrm rot="16607303">
              <a:off x="178275" y="3539060"/>
              <a:ext cx="476449"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80" name="TextBox 183"/>
            <p:cNvSpPr txBox="1">
              <a:spLocks noChangeArrowheads="1"/>
            </p:cNvSpPr>
            <p:nvPr/>
          </p:nvSpPr>
          <p:spPr bwMode="auto">
            <a:xfrm rot="20582737">
              <a:off x="2364072" y="1905661"/>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grpSp>
      <p:sp>
        <p:nvSpPr>
          <p:cNvPr id="6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63" name="Rectangle 2">
            <a:extLst>
              <a:ext uri="{FF2B5EF4-FFF2-40B4-BE49-F238E27FC236}">
                <a16:creationId xmlns:a16="http://schemas.microsoft.com/office/drawing/2014/main" id="{EC83BAAB-353B-4573-BE1B-1C3DE1009A80}"/>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64" name="Picture 76" descr="underline_base">
            <a:extLst>
              <a:ext uri="{FF2B5EF4-FFF2-40B4-BE49-F238E27FC236}">
                <a16:creationId xmlns:a16="http://schemas.microsoft.com/office/drawing/2014/main" id="{595B2C59-66DD-4B24-A701-A9E33615E79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8386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1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12191F3-25BE-4705-97D2-0B11789DFF20}" type="slidenum">
              <a:rPr lang="en-US" altLang="zh-CN" sz="1200" smtClean="0">
                <a:solidFill>
                  <a:schemeClr val="accent4"/>
                </a:solidFill>
                <a:latin typeface="Tahoma" panose="020B0604030504040204" pitchFamily="34" charset="0"/>
              </a:rPr>
              <a:pPr/>
              <a:t>39</a:t>
            </a:fld>
            <a:endParaRPr lang="en-US" altLang="zh-CN" sz="1200" dirty="0">
              <a:solidFill>
                <a:schemeClr val="accent4"/>
              </a:solidFill>
              <a:latin typeface="Tahoma" panose="020B0604030504040204" pitchFamily="34" charset="0"/>
            </a:endParaRPr>
          </a:p>
        </p:txBody>
      </p:sp>
      <p:sp>
        <p:nvSpPr>
          <p:cNvPr id="76802" name="Rectangle 3"/>
          <p:cNvSpPr>
            <a:spLocks noGrp="1" noChangeArrowheads="1"/>
          </p:cNvSpPr>
          <p:nvPr>
            <p:ph type="body" sz="half" idx="4294967295"/>
          </p:nvPr>
        </p:nvSpPr>
        <p:spPr>
          <a:xfrm>
            <a:off x="1993401" y="1016191"/>
            <a:ext cx="8204200" cy="673100"/>
          </a:xfrm>
        </p:spPr>
        <p:txBody>
          <a:bodyPr>
            <a:normAutofit/>
          </a:bodyPr>
          <a:lstStyle/>
          <a:p>
            <a:pPr marL="0" indent="0">
              <a:buSzPct val="75000"/>
              <a:buNone/>
            </a:pPr>
            <a:r>
              <a:rPr lang="zh-CN" altLang="en-US" sz="2400" dirty="0">
                <a:solidFill>
                  <a:srgbClr val="CC0000"/>
                </a:solidFill>
                <a:latin typeface="+mn-ea"/>
                <a:ea typeface="+mn-ea"/>
              </a:rPr>
              <a:t>选项</a:t>
            </a:r>
            <a:r>
              <a:rPr lang="en-US" altLang="zh-CN" sz="2400" dirty="0">
                <a:solidFill>
                  <a:srgbClr val="CC0000"/>
                </a:solidFill>
                <a:latin typeface="+mn-ea"/>
                <a:ea typeface="+mn-ea"/>
              </a:rPr>
              <a:t>: </a:t>
            </a:r>
            <a:r>
              <a:rPr lang="zh-CN" altLang="en-US" sz="2400" dirty="0">
                <a:latin typeface="+mn-ea"/>
                <a:ea typeface="+mn-ea"/>
              </a:rPr>
              <a:t>连接每一个接入</a:t>
            </a:r>
            <a:r>
              <a:rPr lang="en-US" altLang="zh-CN" sz="2400" dirty="0">
                <a:latin typeface="+mn-ea"/>
                <a:ea typeface="+mn-ea"/>
              </a:rPr>
              <a:t> ISP </a:t>
            </a:r>
            <a:r>
              <a:rPr lang="zh-CN" altLang="en-US" sz="2400" dirty="0">
                <a:latin typeface="+mn-ea"/>
                <a:ea typeface="+mn-ea"/>
              </a:rPr>
              <a:t>到所有其它接入</a:t>
            </a:r>
            <a:r>
              <a:rPr lang="en-US" altLang="zh-CN" sz="2400" dirty="0">
                <a:latin typeface="+mn-ea"/>
                <a:ea typeface="+mn-ea"/>
              </a:rPr>
              <a:t> ISP? </a:t>
            </a:r>
          </a:p>
          <a:p>
            <a:pPr marL="0" indent="0">
              <a:buSzPct val="75000"/>
              <a:buNone/>
            </a:pPr>
            <a:endParaRPr lang="en-US" altLang="zh-CN" sz="2400" dirty="0">
              <a:latin typeface="+mn-ea"/>
              <a:ea typeface="+mn-ea"/>
            </a:endParaRPr>
          </a:p>
        </p:txBody>
      </p:sp>
      <p:grpSp>
        <p:nvGrpSpPr>
          <p:cNvPr id="76804" name="Group 141"/>
          <p:cNvGrpSpPr>
            <a:grpSpLocks/>
          </p:cNvGrpSpPr>
          <p:nvPr/>
        </p:nvGrpSpPr>
        <p:grpSpPr bwMode="auto">
          <a:xfrm>
            <a:off x="2346324" y="4730751"/>
            <a:ext cx="596323" cy="417513"/>
            <a:chOff x="3053396" y="4304255"/>
            <a:chExt cx="596988" cy="418253"/>
          </a:xfrm>
        </p:grpSpPr>
        <p:sp>
          <p:nvSpPr>
            <p:cNvPr id="769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913"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05" name="Group 144"/>
          <p:cNvGrpSpPr>
            <a:grpSpLocks/>
          </p:cNvGrpSpPr>
          <p:nvPr/>
        </p:nvGrpSpPr>
        <p:grpSpPr bwMode="auto">
          <a:xfrm>
            <a:off x="2117724" y="4070351"/>
            <a:ext cx="596323" cy="417513"/>
            <a:chOff x="3053396" y="4304255"/>
            <a:chExt cx="596988" cy="418253"/>
          </a:xfrm>
        </p:grpSpPr>
        <p:sp>
          <p:nvSpPr>
            <p:cNvPr id="769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911"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sp>
        <p:nvSpPr>
          <p:cNvPr id="76806" name="TextBox 181"/>
          <p:cNvSpPr txBox="1">
            <a:spLocks noChangeArrowheads="1"/>
          </p:cNvSpPr>
          <p:nvPr/>
        </p:nvSpPr>
        <p:spPr bwMode="auto">
          <a:xfrm rot="11651262">
            <a:off x="3584495" y="5789148"/>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sp>
        <p:nvSpPr>
          <p:cNvPr id="76807" name="TextBox 182"/>
          <p:cNvSpPr txBox="1">
            <a:spLocks noChangeArrowheads="1"/>
          </p:cNvSpPr>
          <p:nvPr/>
        </p:nvSpPr>
        <p:spPr bwMode="auto">
          <a:xfrm rot="16607303">
            <a:off x="1998582" y="3482509"/>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sp>
        <p:nvSpPr>
          <p:cNvPr id="76808" name="TextBox 183"/>
          <p:cNvSpPr txBox="1">
            <a:spLocks noChangeArrowheads="1"/>
          </p:cNvSpPr>
          <p:nvPr/>
        </p:nvSpPr>
        <p:spPr bwMode="auto">
          <a:xfrm rot="20582737">
            <a:off x="4184570" y="1849766"/>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grpSp>
        <p:nvGrpSpPr>
          <p:cNvPr id="19" name="Group 25"/>
          <p:cNvGrpSpPr>
            <a:grpSpLocks/>
          </p:cNvGrpSpPr>
          <p:nvPr/>
        </p:nvGrpSpPr>
        <p:grpSpPr bwMode="auto">
          <a:xfrm>
            <a:off x="2432039" y="2281239"/>
            <a:ext cx="7361249" cy="3766575"/>
            <a:chOff x="888114" y="2295063"/>
            <a:chExt cx="7361782" cy="3767538"/>
          </a:xfrm>
        </p:grpSpPr>
        <p:cxnSp>
          <p:nvCxnSpPr>
            <p:cNvPr id="76890" name="Straight Connector 7"/>
            <p:cNvCxnSpPr>
              <a:cxnSpLocks noChangeShapeType="1"/>
              <a:stCxn id="76852" idx="0"/>
            </p:cNvCxnSpPr>
            <p:nvPr/>
          </p:nvCxnSpPr>
          <p:spPr bwMode="auto">
            <a:xfrm flipV="1">
              <a:off x="1661409" y="2570969"/>
              <a:ext cx="577293" cy="28026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1" name="Straight Connector 188"/>
            <p:cNvCxnSpPr>
              <a:cxnSpLocks noChangeShapeType="1"/>
              <a:stCxn id="76852" idx="0"/>
            </p:cNvCxnSpPr>
            <p:nvPr/>
          </p:nvCxnSpPr>
          <p:spPr bwMode="auto">
            <a:xfrm flipH="1" flipV="1">
              <a:off x="1509155" y="3032403"/>
              <a:ext cx="171469" cy="2327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2" name="Straight Connector 190"/>
            <p:cNvCxnSpPr>
              <a:cxnSpLocks noChangeShapeType="1"/>
              <a:stCxn id="76852" idx="0"/>
            </p:cNvCxnSpPr>
            <p:nvPr/>
          </p:nvCxnSpPr>
          <p:spPr bwMode="auto">
            <a:xfrm flipH="1" flipV="1">
              <a:off x="1185287" y="3451504"/>
              <a:ext cx="495337" cy="1908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3" name="Straight Connector 192"/>
            <p:cNvCxnSpPr>
              <a:cxnSpLocks noChangeShapeType="1"/>
              <a:stCxn id="76852" idx="0"/>
            </p:cNvCxnSpPr>
            <p:nvPr/>
          </p:nvCxnSpPr>
          <p:spPr bwMode="auto">
            <a:xfrm flipH="1" flipV="1">
              <a:off x="1181567" y="4298698"/>
              <a:ext cx="499057" cy="10608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4" name="Straight Connector 195"/>
            <p:cNvCxnSpPr>
              <a:cxnSpLocks noChangeShapeType="1"/>
              <a:stCxn id="76852" idx="0"/>
            </p:cNvCxnSpPr>
            <p:nvPr/>
          </p:nvCxnSpPr>
          <p:spPr bwMode="auto">
            <a:xfrm flipH="1" flipV="1">
              <a:off x="1386886" y="4980292"/>
              <a:ext cx="293738" cy="3792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5" name="Straight Connector 197"/>
            <p:cNvCxnSpPr>
              <a:cxnSpLocks noChangeShapeType="1"/>
              <a:endCxn id="76852" idx="0"/>
            </p:cNvCxnSpPr>
            <p:nvPr/>
          </p:nvCxnSpPr>
          <p:spPr bwMode="auto">
            <a:xfrm flipH="1" flipV="1">
              <a:off x="1661409" y="5373637"/>
              <a:ext cx="1526432" cy="593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6" name="Straight Connector 199"/>
            <p:cNvCxnSpPr>
              <a:cxnSpLocks noChangeShapeType="1"/>
              <a:endCxn id="76852" idx="0"/>
            </p:cNvCxnSpPr>
            <p:nvPr/>
          </p:nvCxnSpPr>
          <p:spPr bwMode="auto">
            <a:xfrm flipH="1" flipV="1">
              <a:off x="1680624" y="5359527"/>
              <a:ext cx="2723702" cy="7030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7" name="Straight Connector 201"/>
            <p:cNvCxnSpPr>
              <a:cxnSpLocks noChangeShapeType="1"/>
              <a:endCxn id="76852" idx="0"/>
            </p:cNvCxnSpPr>
            <p:nvPr/>
          </p:nvCxnSpPr>
          <p:spPr bwMode="auto">
            <a:xfrm flipH="1" flipV="1">
              <a:off x="1680624" y="5359527"/>
              <a:ext cx="3605885" cy="619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8" name="Straight Connector 203"/>
            <p:cNvCxnSpPr>
              <a:cxnSpLocks noChangeShapeType="1"/>
              <a:endCxn id="76852" idx="0"/>
            </p:cNvCxnSpPr>
            <p:nvPr/>
          </p:nvCxnSpPr>
          <p:spPr bwMode="auto">
            <a:xfrm flipH="1">
              <a:off x="1680624" y="5184745"/>
              <a:ext cx="6569272" cy="1747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9" name="Straight Connector 204"/>
            <p:cNvCxnSpPr>
              <a:cxnSpLocks noChangeShapeType="1"/>
              <a:endCxn id="76852" idx="0"/>
            </p:cNvCxnSpPr>
            <p:nvPr/>
          </p:nvCxnSpPr>
          <p:spPr bwMode="auto">
            <a:xfrm flipH="1" flipV="1">
              <a:off x="1680624" y="5359527"/>
              <a:ext cx="5742435" cy="4867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0" name="Straight Connector 207"/>
            <p:cNvCxnSpPr>
              <a:cxnSpLocks noChangeShapeType="1"/>
              <a:endCxn id="76852" idx="0"/>
            </p:cNvCxnSpPr>
            <p:nvPr/>
          </p:nvCxnSpPr>
          <p:spPr bwMode="auto">
            <a:xfrm flipH="1">
              <a:off x="1680624" y="4311835"/>
              <a:ext cx="6338019" cy="10476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1" name="Straight Connector 209"/>
            <p:cNvCxnSpPr>
              <a:cxnSpLocks noChangeShapeType="1"/>
              <a:endCxn id="76852" idx="0"/>
            </p:cNvCxnSpPr>
            <p:nvPr/>
          </p:nvCxnSpPr>
          <p:spPr bwMode="auto">
            <a:xfrm flipH="1">
              <a:off x="1680624" y="3273553"/>
              <a:ext cx="5749312" cy="20859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2" name="Straight Connector 211"/>
            <p:cNvCxnSpPr>
              <a:cxnSpLocks noChangeShapeType="1"/>
              <a:endCxn id="76852" idx="0"/>
            </p:cNvCxnSpPr>
            <p:nvPr/>
          </p:nvCxnSpPr>
          <p:spPr bwMode="auto">
            <a:xfrm flipH="1">
              <a:off x="1680624" y="2784308"/>
              <a:ext cx="4942318" cy="2575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3" name="Straight Connector 213"/>
            <p:cNvCxnSpPr>
              <a:cxnSpLocks noChangeShapeType="1"/>
              <a:endCxn id="76852" idx="0"/>
            </p:cNvCxnSpPr>
            <p:nvPr/>
          </p:nvCxnSpPr>
          <p:spPr bwMode="auto">
            <a:xfrm flipH="1">
              <a:off x="1680624" y="2295063"/>
              <a:ext cx="2971398" cy="3064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4" name="Straight Connector 215"/>
            <p:cNvCxnSpPr>
              <a:cxnSpLocks noChangeShapeType="1"/>
              <a:endCxn id="76852" idx="0"/>
            </p:cNvCxnSpPr>
            <p:nvPr/>
          </p:nvCxnSpPr>
          <p:spPr bwMode="auto">
            <a:xfrm flipH="1">
              <a:off x="1680624" y="2295321"/>
              <a:ext cx="2025496" cy="30642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6905" name="TextBox 24"/>
            <p:cNvSpPr txBox="1">
              <a:spLocks noChangeArrowheads="1"/>
            </p:cNvSpPr>
            <p:nvPr/>
          </p:nvSpPr>
          <p:spPr bwMode="auto">
            <a:xfrm rot="5710989">
              <a:off x="876701" y="4114457"/>
              <a:ext cx="330625"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mn-ea"/>
                  <a:ea typeface="+mn-ea"/>
                </a:rPr>
                <a:t>…</a:t>
              </a:r>
            </a:p>
          </p:txBody>
        </p:sp>
        <p:sp>
          <p:nvSpPr>
            <p:cNvPr id="76906" name="TextBox 218"/>
            <p:cNvSpPr txBox="1">
              <a:spLocks noChangeArrowheads="1"/>
            </p:cNvSpPr>
            <p:nvPr/>
          </p:nvSpPr>
          <p:spPr bwMode="auto">
            <a:xfrm rot="7515077">
              <a:off x="4528279" y="5728751"/>
              <a:ext cx="330625"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mn-ea"/>
                  <a:ea typeface="+mn-ea"/>
                </a:rPr>
                <a:t>…</a:t>
              </a:r>
            </a:p>
          </p:txBody>
        </p:sp>
        <p:sp>
          <p:nvSpPr>
            <p:cNvPr id="76907" name="TextBox 219"/>
            <p:cNvSpPr txBox="1">
              <a:spLocks noChangeArrowheads="1"/>
            </p:cNvSpPr>
            <p:nvPr/>
          </p:nvSpPr>
          <p:spPr bwMode="auto">
            <a:xfrm rot="3940343">
              <a:off x="6421153" y="3846195"/>
              <a:ext cx="434845" cy="46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mn-ea"/>
                  <a:ea typeface="+mn-ea"/>
                </a:rPr>
                <a:t>…</a:t>
              </a:r>
            </a:p>
          </p:txBody>
        </p:sp>
        <p:sp>
          <p:nvSpPr>
            <p:cNvPr id="76908" name="TextBox 220"/>
            <p:cNvSpPr txBox="1">
              <a:spLocks noChangeArrowheads="1"/>
            </p:cNvSpPr>
            <p:nvPr/>
          </p:nvSpPr>
          <p:spPr bwMode="auto">
            <a:xfrm rot="2048420">
              <a:off x="4511831" y="2684626"/>
              <a:ext cx="434765"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mn-ea"/>
                  <a:ea typeface="+mn-ea"/>
                </a:rPr>
                <a:t>…</a:t>
              </a:r>
            </a:p>
          </p:txBody>
        </p:sp>
        <p:sp>
          <p:nvSpPr>
            <p:cNvPr id="76909" name="TextBox 221"/>
            <p:cNvSpPr txBox="1">
              <a:spLocks noChangeArrowheads="1"/>
            </p:cNvSpPr>
            <p:nvPr/>
          </p:nvSpPr>
          <p:spPr bwMode="auto">
            <a:xfrm rot="21283864">
              <a:off x="2218818" y="2687322"/>
              <a:ext cx="434765"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mn-ea"/>
                  <a:ea typeface="+mn-ea"/>
                </a:rPr>
                <a:t>…</a:t>
              </a:r>
            </a:p>
          </p:txBody>
        </p:sp>
      </p:grpSp>
      <p:grpSp>
        <p:nvGrpSpPr>
          <p:cNvPr id="20" name="Group 223"/>
          <p:cNvGrpSpPr>
            <a:grpSpLocks/>
          </p:cNvGrpSpPr>
          <p:nvPr/>
        </p:nvGrpSpPr>
        <p:grpSpPr bwMode="auto">
          <a:xfrm>
            <a:off x="2682875" y="2305050"/>
            <a:ext cx="7094538" cy="3695700"/>
            <a:chOff x="862570" y="2361120"/>
            <a:chExt cx="7094553" cy="3695520"/>
          </a:xfrm>
        </p:grpSpPr>
        <p:cxnSp>
          <p:nvCxnSpPr>
            <p:cNvPr id="76875" name="Straight Connector 224"/>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6" name="Straight Connector 225"/>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7" name="Straight Connector 226"/>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8" name="Straight Connector 227"/>
            <p:cNvCxnSpPr>
              <a:cxnSpLocks noChangeShapeType="1"/>
            </p:cNvCxnSpPr>
            <p:nvPr/>
          </p:nvCxnSpPr>
          <p:spPr bwMode="auto">
            <a:xfrm flipH="1">
              <a:off x="5270184" y="2877120"/>
              <a:ext cx="915812" cy="30585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9" name="Straight Connector 228"/>
            <p:cNvCxnSpPr>
              <a:cxnSpLocks noChangeShapeType="1"/>
            </p:cNvCxnSpPr>
            <p:nvPr/>
          </p:nvCxnSpPr>
          <p:spPr bwMode="auto">
            <a:xfrm>
              <a:off x="6167438" y="2901156"/>
              <a:ext cx="1141702" cy="280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0" name="Straight Connector 229"/>
            <p:cNvCxnSpPr>
              <a:cxnSpLocks noChangeShapeType="1"/>
            </p:cNvCxnSpPr>
            <p:nvPr/>
          </p:nvCxnSpPr>
          <p:spPr bwMode="auto">
            <a:xfrm>
              <a:off x="6171406" y="2889250"/>
              <a:ext cx="1785717" cy="23552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1" name="Straight Connector 230"/>
            <p:cNvCxnSpPr>
              <a:cxnSpLocks noChangeShapeType="1"/>
            </p:cNvCxnSpPr>
            <p:nvPr/>
          </p:nvCxnSpPr>
          <p:spPr bwMode="auto">
            <a:xfrm>
              <a:off x="6179344" y="2881313"/>
              <a:ext cx="1587707" cy="13868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2" name="Straight Connector 231"/>
            <p:cNvCxnSpPr>
              <a:cxnSpLocks noChangeShapeType="1"/>
            </p:cNvCxnSpPr>
            <p:nvPr/>
          </p:nvCxnSpPr>
          <p:spPr bwMode="auto">
            <a:xfrm>
              <a:off x="6179344" y="2897188"/>
              <a:ext cx="602786" cy="2909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3" name="Straight Connector 232"/>
            <p:cNvCxnSpPr>
              <a:cxnSpLocks noChangeShapeType="1"/>
            </p:cNvCxnSpPr>
            <p:nvPr/>
          </p:nvCxnSpPr>
          <p:spPr bwMode="auto">
            <a:xfrm>
              <a:off x="4584546" y="2364240"/>
              <a:ext cx="1558252" cy="51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4" name="Straight Connector 233"/>
            <p:cNvCxnSpPr>
              <a:cxnSpLocks noChangeShapeType="1"/>
            </p:cNvCxnSpPr>
            <p:nvPr/>
          </p:nvCxnSpPr>
          <p:spPr bwMode="auto">
            <a:xfrm>
              <a:off x="3691549" y="2361120"/>
              <a:ext cx="2485808" cy="533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5" name="Straight Connector 234"/>
            <p:cNvCxnSpPr>
              <a:cxnSpLocks noChangeShapeType="1"/>
            </p:cNvCxnSpPr>
            <p:nvPr/>
          </p:nvCxnSpPr>
          <p:spPr bwMode="auto">
            <a:xfrm>
              <a:off x="2081460" y="2548080"/>
              <a:ext cx="4078617" cy="337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6" name="Straight Connector 235"/>
            <p:cNvCxnSpPr>
              <a:cxnSpLocks noChangeShapeType="1"/>
            </p:cNvCxnSpPr>
            <p:nvPr/>
          </p:nvCxnSpPr>
          <p:spPr bwMode="auto">
            <a:xfrm flipV="1">
              <a:off x="1309418" y="2903040"/>
              <a:ext cx="4842020" cy="30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7" name="Straight Connector 236"/>
            <p:cNvCxnSpPr>
              <a:cxnSpLocks noChangeShapeType="1"/>
            </p:cNvCxnSpPr>
            <p:nvPr/>
          </p:nvCxnSpPr>
          <p:spPr bwMode="auto">
            <a:xfrm flipV="1">
              <a:off x="934801" y="2894400"/>
              <a:ext cx="5242556" cy="377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8" name="Straight Connector 237"/>
            <p:cNvCxnSpPr>
              <a:cxnSpLocks noChangeShapeType="1"/>
            </p:cNvCxnSpPr>
            <p:nvPr/>
          </p:nvCxnSpPr>
          <p:spPr bwMode="auto">
            <a:xfrm flipV="1">
              <a:off x="862570" y="2901156"/>
              <a:ext cx="5296930" cy="1386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9" name="Straight Connector 238"/>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1" name="Group 239"/>
          <p:cNvGrpSpPr>
            <a:grpSpLocks/>
          </p:cNvGrpSpPr>
          <p:nvPr/>
        </p:nvGrpSpPr>
        <p:grpSpPr bwMode="auto">
          <a:xfrm>
            <a:off x="2619375" y="2195514"/>
            <a:ext cx="7158038" cy="3798887"/>
            <a:chOff x="799176" y="2251902"/>
            <a:chExt cx="7158126" cy="3799069"/>
          </a:xfrm>
        </p:grpSpPr>
        <p:cxnSp>
          <p:nvCxnSpPr>
            <p:cNvPr id="76860" name="Straight Connector 240"/>
            <p:cNvCxnSpPr>
              <a:cxnSpLocks noChangeShapeType="1"/>
            </p:cNvCxnSpPr>
            <p:nvPr/>
          </p:nvCxnSpPr>
          <p:spPr bwMode="auto">
            <a:xfrm>
              <a:off x="2012365" y="2732956"/>
              <a:ext cx="3121627" cy="3204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1" name="Straight Connector 241"/>
            <p:cNvCxnSpPr>
              <a:cxnSpLocks noChangeShapeType="1"/>
            </p:cNvCxnSpPr>
            <p:nvPr/>
          </p:nvCxnSpPr>
          <p:spPr bwMode="auto">
            <a:xfrm>
              <a:off x="2009682" y="2721528"/>
              <a:ext cx="2384511" cy="3329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2" name="Straight Connector 242"/>
            <p:cNvCxnSpPr>
              <a:cxnSpLocks noChangeShapeType="1"/>
            </p:cNvCxnSpPr>
            <p:nvPr/>
          </p:nvCxnSpPr>
          <p:spPr bwMode="auto">
            <a:xfrm>
              <a:off x="2001042" y="2712888"/>
              <a:ext cx="1091382" cy="31978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3" name="Straight Connector 243"/>
            <p:cNvCxnSpPr>
              <a:cxnSpLocks noChangeShapeType="1"/>
            </p:cNvCxnSpPr>
            <p:nvPr/>
          </p:nvCxnSpPr>
          <p:spPr bwMode="auto">
            <a:xfrm flipH="1">
              <a:off x="1471306" y="2712888"/>
              <a:ext cx="538376" cy="2698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4" name="Straight Connector 244"/>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5" name="Straight Connector 245"/>
            <p:cNvCxnSpPr>
              <a:cxnSpLocks noChangeShapeType="1"/>
            </p:cNvCxnSpPr>
            <p:nvPr/>
          </p:nvCxnSpPr>
          <p:spPr bwMode="auto">
            <a:xfrm flipH="1">
              <a:off x="799176" y="2725018"/>
              <a:ext cx="1225097" cy="14135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6" name="Straight Connector 246"/>
            <p:cNvCxnSpPr>
              <a:cxnSpLocks noChangeShapeType="1"/>
            </p:cNvCxnSpPr>
            <p:nvPr/>
          </p:nvCxnSpPr>
          <p:spPr bwMode="auto">
            <a:xfrm flipH="1">
              <a:off x="932218" y="2704755"/>
              <a:ext cx="1107153" cy="588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7" name="Straight Connector 247"/>
            <p:cNvCxnSpPr>
              <a:cxnSpLocks noChangeShapeType="1"/>
            </p:cNvCxnSpPr>
            <p:nvPr/>
          </p:nvCxnSpPr>
          <p:spPr bwMode="auto">
            <a:xfrm flipH="1">
              <a:off x="1293642" y="2704755"/>
              <a:ext cx="745729" cy="216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8" name="Straight Connector 248"/>
            <p:cNvCxnSpPr>
              <a:cxnSpLocks noChangeShapeType="1"/>
            </p:cNvCxnSpPr>
            <p:nvPr/>
          </p:nvCxnSpPr>
          <p:spPr bwMode="auto">
            <a:xfrm flipH="1">
              <a:off x="2052880" y="2251902"/>
              <a:ext cx="1141349" cy="460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9" name="Straight Connector 249"/>
            <p:cNvCxnSpPr>
              <a:cxnSpLocks noChangeShapeType="1"/>
            </p:cNvCxnSpPr>
            <p:nvPr/>
          </p:nvCxnSpPr>
          <p:spPr bwMode="auto">
            <a:xfrm flipH="1">
              <a:off x="2018321" y="2332076"/>
              <a:ext cx="2284094" cy="3980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0" name="Straight Connector 250"/>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1" name="Straight Connector 251"/>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2" name="Straight Connector 252"/>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3" name="Straight Connector 253"/>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4" name="Straight Connector 254"/>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7" name="TextBox 26"/>
          <p:cNvSpPr txBox="1">
            <a:spLocks noChangeArrowheads="1"/>
          </p:cNvSpPr>
          <p:nvPr/>
        </p:nvSpPr>
        <p:spPr bwMode="auto">
          <a:xfrm>
            <a:off x="4021139" y="3403600"/>
            <a:ext cx="4268787" cy="12003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dirty="0">
                <a:solidFill>
                  <a:srgbClr val="0000FF"/>
                </a:solidFill>
                <a:latin typeface="+mn-ea"/>
                <a:ea typeface="+mn-ea"/>
              </a:rPr>
              <a:t>直接连接每一个接入</a:t>
            </a:r>
            <a:r>
              <a:rPr lang="en-US" altLang="zh-CN" dirty="0">
                <a:solidFill>
                  <a:srgbClr val="0000FF"/>
                </a:solidFill>
                <a:latin typeface="+mn-ea"/>
                <a:ea typeface="+mn-ea"/>
              </a:rPr>
              <a:t> ISP </a:t>
            </a:r>
          </a:p>
          <a:p>
            <a:pPr algn="ctr"/>
            <a:r>
              <a:rPr lang="zh-CN" altLang="en-US" dirty="0">
                <a:solidFill>
                  <a:srgbClr val="0000FF"/>
                </a:solidFill>
                <a:latin typeface="+mn-ea"/>
                <a:ea typeface="+mn-ea"/>
              </a:rPr>
              <a:t>到其它 </a:t>
            </a:r>
            <a:r>
              <a:rPr lang="en-US" altLang="zh-CN" dirty="0">
                <a:solidFill>
                  <a:srgbClr val="0000FF"/>
                </a:solidFill>
                <a:latin typeface="+mn-ea"/>
                <a:ea typeface="+mn-ea"/>
              </a:rPr>
              <a:t>ISP </a:t>
            </a:r>
            <a:r>
              <a:rPr lang="zh-CN" altLang="en-US" i="1" dirty="0">
                <a:solidFill>
                  <a:schemeClr val="accent2"/>
                </a:solidFill>
                <a:latin typeface="+mn-ea"/>
                <a:ea typeface="+mn-ea"/>
              </a:rPr>
              <a:t>是不可扩展的</a:t>
            </a:r>
            <a:r>
              <a:rPr lang="en-US" altLang="zh-CN" i="1" dirty="0">
                <a:solidFill>
                  <a:srgbClr val="0000FF"/>
                </a:solidFill>
                <a:latin typeface="+mn-ea"/>
                <a:ea typeface="+mn-ea"/>
              </a:rPr>
              <a:t>: </a:t>
            </a:r>
            <a:r>
              <a:rPr lang="en-US" altLang="zh-CN" i="1" dirty="0">
                <a:solidFill>
                  <a:srgbClr val="0000FF"/>
                </a:solidFill>
                <a:latin typeface="Times New Roman" panose="02020603050405020304" pitchFamily="18" charset="0"/>
                <a:ea typeface="+mn-ea"/>
                <a:cs typeface="Times New Roman" panose="02020603050405020304" pitchFamily="18" charset="0"/>
              </a:rPr>
              <a:t>O(N</a:t>
            </a:r>
            <a:r>
              <a:rPr lang="en-US" altLang="zh-CN" i="1" baseline="30000" dirty="0">
                <a:solidFill>
                  <a:srgbClr val="0000FF"/>
                </a:solidFill>
                <a:latin typeface="Times New Roman" panose="02020603050405020304" pitchFamily="18" charset="0"/>
                <a:ea typeface="+mn-ea"/>
                <a:cs typeface="Times New Roman" panose="02020603050405020304" pitchFamily="18" charset="0"/>
              </a:rPr>
              <a:t>2</a:t>
            </a:r>
            <a:r>
              <a:rPr lang="en-US" altLang="zh-CN" i="1" dirty="0">
                <a:solidFill>
                  <a:srgbClr val="0000FF"/>
                </a:solidFill>
                <a:latin typeface="Times New Roman" panose="02020603050405020304" pitchFamily="18" charset="0"/>
                <a:ea typeface="+mn-ea"/>
                <a:cs typeface="Times New Roman" panose="02020603050405020304" pitchFamily="18" charset="0"/>
              </a:rPr>
              <a:t>) </a:t>
            </a:r>
            <a:r>
              <a:rPr lang="zh-CN" altLang="en-US" dirty="0">
                <a:solidFill>
                  <a:srgbClr val="0000FF"/>
                </a:solidFill>
                <a:latin typeface="+mn-ea"/>
                <a:ea typeface="+mn-ea"/>
              </a:rPr>
              <a:t>个连接</a:t>
            </a:r>
            <a:r>
              <a:rPr lang="en-US" altLang="zh-CN" dirty="0">
                <a:solidFill>
                  <a:srgbClr val="0000FF"/>
                </a:solidFill>
                <a:latin typeface="+mn-ea"/>
                <a:ea typeface="+mn-ea"/>
              </a:rPr>
              <a:t>.</a:t>
            </a:r>
          </a:p>
        </p:txBody>
      </p:sp>
      <p:grpSp>
        <p:nvGrpSpPr>
          <p:cNvPr id="76815" name="Group 2"/>
          <p:cNvGrpSpPr>
            <a:grpSpLocks/>
          </p:cNvGrpSpPr>
          <p:nvPr/>
        </p:nvGrpSpPr>
        <p:grpSpPr bwMode="auto">
          <a:xfrm>
            <a:off x="3349624" y="2241551"/>
            <a:ext cx="596323" cy="417513"/>
            <a:chOff x="3053396" y="4304255"/>
            <a:chExt cx="596988" cy="418253"/>
          </a:xfrm>
        </p:grpSpPr>
        <p:sp>
          <p:nvSpPr>
            <p:cNvPr id="7685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9"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16" name="Group 131"/>
          <p:cNvGrpSpPr>
            <a:grpSpLocks/>
          </p:cNvGrpSpPr>
          <p:nvPr/>
        </p:nvGrpSpPr>
        <p:grpSpPr bwMode="auto">
          <a:xfrm>
            <a:off x="2193924" y="3041651"/>
            <a:ext cx="596323" cy="417513"/>
            <a:chOff x="3053396" y="4304255"/>
            <a:chExt cx="596988" cy="418253"/>
          </a:xfrm>
        </p:grpSpPr>
        <p:sp>
          <p:nvSpPr>
            <p:cNvPr id="7685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7"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17" name="Group 153"/>
          <p:cNvGrpSpPr>
            <a:grpSpLocks/>
          </p:cNvGrpSpPr>
          <p:nvPr/>
        </p:nvGrpSpPr>
        <p:grpSpPr bwMode="auto">
          <a:xfrm>
            <a:off x="2574924" y="2647951"/>
            <a:ext cx="596323" cy="417513"/>
            <a:chOff x="3053396" y="4304255"/>
            <a:chExt cx="596988" cy="418253"/>
          </a:xfrm>
        </p:grpSpPr>
        <p:sp>
          <p:nvSpPr>
            <p:cNvPr id="7685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5"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18" name="Group 138"/>
          <p:cNvGrpSpPr>
            <a:grpSpLocks/>
          </p:cNvGrpSpPr>
          <p:nvPr/>
        </p:nvGrpSpPr>
        <p:grpSpPr bwMode="auto">
          <a:xfrm>
            <a:off x="2765424" y="5353051"/>
            <a:ext cx="596323" cy="417513"/>
            <a:chOff x="3053396" y="4304255"/>
            <a:chExt cx="596988" cy="418253"/>
          </a:xfrm>
        </p:grpSpPr>
        <p:sp>
          <p:nvSpPr>
            <p:cNvPr id="7685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3"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19" name="Group 150"/>
          <p:cNvGrpSpPr>
            <a:grpSpLocks/>
          </p:cNvGrpSpPr>
          <p:nvPr/>
        </p:nvGrpSpPr>
        <p:grpSpPr bwMode="auto">
          <a:xfrm>
            <a:off x="4949823" y="2000251"/>
            <a:ext cx="597785" cy="417513"/>
            <a:chOff x="3053396" y="4304255"/>
            <a:chExt cx="596988" cy="418253"/>
          </a:xfrm>
        </p:grpSpPr>
        <p:sp>
          <p:nvSpPr>
            <p:cNvPr id="7685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1"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0" name="Group 156"/>
          <p:cNvGrpSpPr>
            <a:grpSpLocks/>
          </p:cNvGrpSpPr>
          <p:nvPr/>
        </p:nvGrpSpPr>
        <p:grpSpPr bwMode="auto">
          <a:xfrm>
            <a:off x="5864223" y="1974851"/>
            <a:ext cx="597785" cy="417513"/>
            <a:chOff x="3053396" y="4304255"/>
            <a:chExt cx="596988" cy="418253"/>
          </a:xfrm>
        </p:grpSpPr>
        <p:sp>
          <p:nvSpPr>
            <p:cNvPr id="7684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9"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sp>
        <p:nvSpPr>
          <p:cNvPr id="76821" name="TextBox 4"/>
          <p:cNvSpPr txBox="1">
            <a:spLocks noChangeArrowheads="1"/>
          </p:cNvSpPr>
          <p:nvPr/>
        </p:nvSpPr>
        <p:spPr bwMode="auto">
          <a:xfrm rot="1053502">
            <a:off x="6997620" y="1899773"/>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grpSp>
        <p:nvGrpSpPr>
          <p:cNvPr id="76822" name="Group 147"/>
          <p:cNvGrpSpPr>
            <a:grpSpLocks/>
          </p:cNvGrpSpPr>
          <p:nvPr/>
        </p:nvGrpSpPr>
        <p:grpSpPr bwMode="auto">
          <a:xfrm>
            <a:off x="8607423" y="2927351"/>
            <a:ext cx="597785" cy="417513"/>
            <a:chOff x="3053396" y="4304255"/>
            <a:chExt cx="596988" cy="418253"/>
          </a:xfrm>
        </p:grpSpPr>
        <p:sp>
          <p:nvSpPr>
            <p:cNvPr id="7684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7"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3" name="Group 160"/>
          <p:cNvGrpSpPr>
            <a:grpSpLocks/>
          </p:cNvGrpSpPr>
          <p:nvPr/>
        </p:nvGrpSpPr>
        <p:grpSpPr bwMode="auto">
          <a:xfrm>
            <a:off x="8924923" y="5607051"/>
            <a:ext cx="597785" cy="417513"/>
            <a:chOff x="3053396" y="4304255"/>
            <a:chExt cx="596988" cy="418253"/>
          </a:xfrm>
        </p:grpSpPr>
        <p:sp>
          <p:nvSpPr>
            <p:cNvPr id="7684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5"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4" name="Group 163"/>
          <p:cNvGrpSpPr>
            <a:grpSpLocks/>
          </p:cNvGrpSpPr>
          <p:nvPr/>
        </p:nvGrpSpPr>
        <p:grpSpPr bwMode="auto">
          <a:xfrm>
            <a:off x="9763123" y="4959351"/>
            <a:ext cx="597785" cy="417513"/>
            <a:chOff x="3053396" y="4304255"/>
            <a:chExt cx="596988" cy="418253"/>
          </a:xfrm>
        </p:grpSpPr>
        <p:sp>
          <p:nvSpPr>
            <p:cNvPr id="7684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3"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5" name="Group 166"/>
          <p:cNvGrpSpPr>
            <a:grpSpLocks/>
          </p:cNvGrpSpPr>
          <p:nvPr/>
        </p:nvGrpSpPr>
        <p:grpSpPr bwMode="auto">
          <a:xfrm>
            <a:off x="9534523" y="4044951"/>
            <a:ext cx="597785" cy="417513"/>
            <a:chOff x="3053396" y="4304255"/>
            <a:chExt cx="596988" cy="418253"/>
          </a:xfrm>
        </p:grpSpPr>
        <p:sp>
          <p:nvSpPr>
            <p:cNvPr id="7684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1"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sp>
        <p:nvSpPr>
          <p:cNvPr id="76826" name="TextBox 179"/>
          <p:cNvSpPr txBox="1">
            <a:spLocks noChangeArrowheads="1"/>
          </p:cNvSpPr>
          <p:nvPr/>
        </p:nvSpPr>
        <p:spPr bwMode="auto">
          <a:xfrm rot="2829263">
            <a:off x="9284413" y="3372972"/>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grpSp>
        <p:nvGrpSpPr>
          <p:cNvPr id="76827" name="Group 135"/>
          <p:cNvGrpSpPr>
            <a:grpSpLocks/>
          </p:cNvGrpSpPr>
          <p:nvPr/>
        </p:nvGrpSpPr>
        <p:grpSpPr bwMode="auto">
          <a:xfrm>
            <a:off x="7858123" y="2495551"/>
            <a:ext cx="597785" cy="417513"/>
            <a:chOff x="3053396" y="4304255"/>
            <a:chExt cx="596988" cy="418253"/>
          </a:xfrm>
        </p:grpSpPr>
        <p:sp>
          <p:nvSpPr>
            <p:cNvPr id="7683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39"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8" name="Group 169"/>
          <p:cNvGrpSpPr>
            <a:grpSpLocks/>
          </p:cNvGrpSpPr>
          <p:nvPr/>
        </p:nvGrpSpPr>
        <p:grpSpPr bwMode="auto">
          <a:xfrm>
            <a:off x="6689723" y="5848351"/>
            <a:ext cx="597785" cy="417513"/>
            <a:chOff x="3053396" y="4304255"/>
            <a:chExt cx="596988" cy="418253"/>
          </a:xfrm>
        </p:grpSpPr>
        <p:sp>
          <p:nvSpPr>
            <p:cNvPr id="7683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37"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9" name="Group 172"/>
          <p:cNvGrpSpPr>
            <a:grpSpLocks/>
          </p:cNvGrpSpPr>
          <p:nvPr/>
        </p:nvGrpSpPr>
        <p:grpSpPr bwMode="auto">
          <a:xfrm>
            <a:off x="5775323" y="5988051"/>
            <a:ext cx="597785" cy="417513"/>
            <a:chOff x="3053396" y="4304255"/>
            <a:chExt cx="596988" cy="418253"/>
          </a:xfrm>
        </p:grpSpPr>
        <p:sp>
          <p:nvSpPr>
            <p:cNvPr id="7683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35"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30" name="Group 175"/>
          <p:cNvGrpSpPr>
            <a:grpSpLocks/>
          </p:cNvGrpSpPr>
          <p:nvPr/>
        </p:nvGrpSpPr>
        <p:grpSpPr bwMode="auto">
          <a:xfrm>
            <a:off x="4556123" y="5835651"/>
            <a:ext cx="597785" cy="417513"/>
            <a:chOff x="3053396" y="4304255"/>
            <a:chExt cx="596988" cy="418253"/>
          </a:xfrm>
        </p:grpSpPr>
        <p:sp>
          <p:nvSpPr>
            <p:cNvPr id="7683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33"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sp>
        <p:nvSpPr>
          <p:cNvPr id="76831" name="TextBox 180"/>
          <p:cNvSpPr txBox="1">
            <a:spLocks noChangeArrowheads="1"/>
          </p:cNvSpPr>
          <p:nvPr/>
        </p:nvSpPr>
        <p:spPr bwMode="auto">
          <a:xfrm rot="9845918">
            <a:off x="7952501" y="5885191"/>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sp>
        <p:nvSpPr>
          <p:cNvPr id="11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116" name="Rectangle 2">
            <a:extLst>
              <a:ext uri="{FF2B5EF4-FFF2-40B4-BE49-F238E27FC236}">
                <a16:creationId xmlns:a16="http://schemas.microsoft.com/office/drawing/2014/main" id="{03B933BB-99BC-4429-B741-CF73F8756D22}"/>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117" name="Picture 76" descr="underline_base">
            <a:extLst>
              <a:ext uri="{FF2B5EF4-FFF2-40B4-BE49-F238E27FC236}">
                <a16:creationId xmlns:a16="http://schemas.microsoft.com/office/drawing/2014/main" id="{EDFD89EC-13CD-45D4-B200-48ECF2FC03F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7146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nodeType="afterGroup">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childTnLst>
                          </p:cTn>
                        </p:par>
                        <p:par>
                          <p:cTn id="16" fill="hold" nodeType="afterGroup">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8193"/>
          <p:cNvSpPr>
            <a:spLocks noGrp="1"/>
          </p:cNvSpPr>
          <p:nvPr>
            <p:ph type="title"/>
          </p:nvPr>
        </p:nvSpPr>
        <p:spPr>
          <a:xfrm>
            <a:off x="479376" y="597097"/>
            <a:ext cx="5928988" cy="720724"/>
          </a:xfrm>
        </p:spPr>
        <p:txBody>
          <a:bodyPr anchor="ctr">
            <a:noAutofit/>
          </a:bodyPr>
          <a:lstStyle/>
          <a:p>
            <a:r>
              <a:rPr lang="zh-CN" altLang="en-US" sz="4000" dirty="0"/>
              <a:t>课程</a:t>
            </a:r>
            <a:r>
              <a:rPr lang="zh-CN" altLang="en-US" sz="4000" dirty="0">
                <a:latin typeface="Comic Sans MS" panose="030F0702030302020204" pitchFamily="66" charset="0"/>
              </a:rPr>
              <a:t>要求</a:t>
            </a:r>
            <a:endParaRPr lang="en-US" altLang="zh-CN" sz="4000" dirty="0">
              <a:latin typeface="Comic Sans MS" panose="030F0702030302020204" pitchFamily="66" charset="0"/>
            </a:endParaRPr>
          </a:p>
        </p:txBody>
      </p:sp>
      <p:sp>
        <p:nvSpPr>
          <p:cNvPr id="8195" name="文本占位符 8194"/>
          <p:cNvSpPr>
            <a:spLocks noGrp="1"/>
          </p:cNvSpPr>
          <p:nvPr>
            <p:ph idx="1"/>
          </p:nvPr>
        </p:nvSpPr>
        <p:spPr>
          <a:xfrm>
            <a:off x="702945" y="1999334"/>
            <a:ext cx="11137899" cy="4093962"/>
          </a:xfrm>
        </p:spPr>
        <p:txBody>
          <a:bodyPr>
            <a:noAutofit/>
          </a:bodyPr>
          <a:lstStyle/>
          <a:p>
            <a:pPr marL="457200" indent="-457200">
              <a:buClr>
                <a:srgbClr val="000099"/>
              </a:buClr>
              <a:buSzPct val="75000"/>
              <a:buFont typeface="Wingdings" panose="05000000000000000000" pitchFamily="2" charset="2"/>
              <a:buChar char="v"/>
            </a:pPr>
            <a:r>
              <a:rPr lang="zh-CN" altLang="en-US" dirty="0"/>
              <a:t>课堂要求</a:t>
            </a:r>
            <a:endParaRPr lang="en-US" altLang="zh-CN" dirty="0"/>
          </a:p>
          <a:p>
            <a:pPr lvl="1">
              <a:buClr>
                <a:srgbClr val="000099"/>
              </a:buClr>
              <a:buSzPct val="75000"/>
              <a:buFont typeface="Wingdings" panose="05000000000000000000" pitchFamily="2" charset="2"/>
              <a:buChar char="n"/>
            </a:pPr>
            <a:r>
              <a:rPr lang="zh-CN" altLang="en-US" sz="2800" dirty="0">
                <a:solidFill>
                  <a:srgbClr val="000099"/>
                </a:solidFill>
              </a:rPr>
              <a:t>保持课堂安静</a:t>
            </a:r>
            <a:endParaRPr lang="en-US" altLang="zh-CN" sz="2800" dirty="0">
              <a:solidFill>
                <a:srgbClr val="000099"/>
              </a:solidFill>
            </a:endParaRPr>
          </a:p>
          <a:p>
            <a:pPr lvl="1">
              <a:buClr>
                <a:srgbClr val="000099"/>
              </a:buClr>
              <a:buSzPct val="75000"/>
              <a:buFont typeface="Wingdings" panose="05000000000000000000" pitchFamily="2" charset="2"/>
              <a:buChar char="n"/>
            </a:pPr>
            <a:r>
              <a:rPr lang="zh-CN" altLang="en-US" sz="2800" dirty="0">
                <a:solidFill>
                  <a:srgbClr val="000099"/>
                </a:solidFill>
              </a:rPr>
              <a:t>多动手练习</a:t>
            </a:r>
            <a:r>
              <a:rPr lang="en-US" altLang="zh-CN" sz="2800" dirty="0">
                <a:solidFill>
                  <a:srgbClr val="000099"/>
                </a:solidFill>
              </a:rPr>
              <a:t>(</a:t>
            </a:r>
            <a:r>
              <a:rPr lang="en-US" altLang="zh-CN" sz="2800" dirty="0" err="1">
                <a:solidFill>
                  <a:srgbClr val="000099"/>
                </a:solidFill>
              </a:rPr>
              <a:t>WireShark</a:t>
            </a:r>
            <a:r>
              <a:rPr lang="en-US" altLang="zh-CN" sz="2800" dirty="0">
                <a:solidFill>
                  <a:srgbClr val="000099"/>
                </a:solidFill>
              </a:rPr>
              <a:t>)</a:t>
            </a:r>
            <a:r>
              <a:rPr lang="zh-CN" altLang="en-US" sz="2800" dirty="0">
                <a:solidFill>
                  <a:srgbClr val="000099"/>
                </a:solidFill>
              </a:rPr>
              <a:t>、多写代码</a:t>
            </a:r>
            <a:r>
              <a:rPr lang="en-US" altLang="zh-CN" sz="2800" dirty="0">
                <a:solidFill>
                  <a:srgbClr val="000099"/>
                </a:solidFill>
              </a:rPr>
              <a:t>(VS2019 Community)</a:t>
            </a:r>
          </a:p>
          <a:p>
            <a:pPr lvl="1">
              <a:buClr>
                <a:srgbClr val="000099"/>
              </a:buClr>
              <a:buSzPct val="75000"/>
              <a:buFont typeface="Wingdings" panose="05000000000000000000" pitchFamily="2" charset="2"/>
              <a:buChar char="n"/>
            </a:pPr>
            <a:r>
              <a:rPr lang="zh-CN" altLang="en-US" sz="2800" dirty="0">
                <a:solidFill>
                  <a:srgbClr val="000099"/>
                </a:solidFill>
              </a:rPr>
              <a:t>不缺课</a:t>
            </a:r>
            <a:endParaRPr lang="en-US" altLang="zh-CN" sz="2800" dirty="0">
              <a:solidFill>
                <a:srgbClr val="000099"/>
              </a:solidFill>
            </a:endParaRPr>
          </a:p>
          <a:p>
            <a:pPr lvl="1">
              <a:buClr>
                <a:srgbClr val="000099"/>
              </a:buClr>
              <a:buSzPct val="75000"/>
              <a:buFont typeface="Wingdings" panose="05000000000000000000" pitchFamily="2" charset="2"/>
              <a:buChar char="n"/>
            </a:pPr>
            <a:r>
              <a:rPr lang="zh-CN" altLang="en-US" sz="2800" dirty="0">
                <a:solidFill>
                  <a:srgbClr val="000099"/>
                </a:solidFill>
              </a:rPr>
              <a:t>不迟到</a:t>
            </a:r>
            <a:endParaRPr lang="en-US" altLang="zh-CN" sz="2800" dirty="0">
              <a:solidFill>
                <a:srgbClr val="000099"/>
              </a:solidFill>
            </a:endParaRPr>
          </a:p>
          <a:p>
            <a:pPr marL="457200" indent="-457200">
              <a:buClr>
                <a:srgbClr val="000099"/>
              </a:buClr>
              <a:buSzPct val="75000"/>
              <a:buFont typeface="Wingdings" panose="05000000000000000000" pitchFamily="2" charset="2"/>
              <a:buChar char="v"/>
            </a:pPr>
            <a:r>
              <a:rPr lang="zh-CN" altLang="en-US" dirty="0"/>
              <a:t>让</a:t>
            </a:r>
            <a:r>
              <a:rPr lang="zh-CN" altLang="en-US" dirty="0">
                <a:latin typeface="Comic Sans MS" panose="030F0702030302020204" pitchFamily="66" charset="0"/>
              </a:rPr>
              <a:t>教学过程成为增长知识、钻研学术的乐之者之旅</a:t>
            </a:r>
            <a:endParaRPr lang="en-US" altLang="zh-CN" dirty="0">
              <a:latin typeface="Comic Sans MS" panose="030F0702030302020204" pitchFamily="66" charset="0"/>
            </a:endParaRPr>
          </a:p>
        </p:txBody>
      </p:sp>
      <p:sp>
        <p:nvSpPr>
          <p:cNvPr id="4" name="灯片编号占位符 3"/>
          <p:cNvSpPr>
            <a:spLocks noGrp="1"/>
          </p:cNvSpPr>
          <p:nvPr>
            <p:ph type="sldNum" sz="quarter" idx="4294967295"/>
          </p:nvPr>
        </p:nvSpPr>
        <p:spPr/>
        <p:txBody>
          <a:bodyPr/>
          <a:lstStyle/>
          <a:p>
            <a:pPr lvl="0"/>
            <a:r>
              <a:rPr lang="en-US" dirty="0"/>
              <a:t>1</a:t>
            </a:r>
          </a:p>
        </p:txBody>
      </p:sp>
      <p:sp>
        <p:nvSpPr>
          <p:cNvPr id="3" name="文本框 2"/>
          <p:cNvSpPr txBox="1"/>
          <p:nvPr/>
        </p:nvSpPr>
        <p:spPr>
          <a:xfrm>
            <a:off x="4007768" y="5013176"/>
            <a:ext cx="1062990" cy="368300"/>
          </a:xfrm>
          <a:prstGeom prst="rect">
            <a:avLst/>
          </a:prstGeom>
          <a:noFill/>
        </p:spPr>
        <p:txBody>
          <a:bodyPr wrap="square" rtlCol="0">
            <a:spAutoFit/>
          </a:bodyPr>
          <a:lstStyle/>
          <a:p>
            <a:r>
              <a:rPr lang="zh-CN" altLang="en-US" dirty="0">
                <a:solidFill>
                  <a:srgbClr val="000099"/>
                </a:solidFill>
                <a:latin typeface="Comic Sans MS" panose="030F0702030302020204" pitchFamily="66" charset="0"/>
              </a:rPr>
              <a:t>阅读</a:t>
            </a:r>
            <a:endParaRPr lang="en-US" altLang="zh-CN" dirty="0">
              <a:solidFill>
                <a:srgbClr val="000099"/>
              </a:solidFill>
              <a:latin typeface="Comic Sans MS" panose="030F0702030302020204" pitchFamily="66" charset="0"/>
            </a:endParaRPr>
          </a:p>
        </p:txBody>
      </p:sp>
      <p:sp>
        <p:nvSpPr>
          <p:cNvPr id="5" name="文本框 4"/>
          <p:cNvSpPr txBox="1"/>
          <p:nvPr/>
        </p:nvSpPr>
        <p:spPr>
          <a:xfrm>
            <a:off x="5231904" y="5009122"/>
            <a:ext cx="2874645" cy="368300"/>
          </a:xfrm>
          <a:prstGeom prst="rect">
            <a:avLst/>
          </a:prstGeom>
          <a:noFill/>
        </p:spPr>
        <p:txBody>
          <a:bodyPr wrap="square" rtlCol="0">
            <a:spAutoFit/>
          </a:bodyPr>
          <a:lstStyle/>
          <a:p>
            <a:r>
              <a:rPr lang="en-US" altLang="zh-CN" dirty="0">
                <a:solidFill>
                  <a:srgbClr val="000099"/>
                </a:solidFill>
                <a:latin typeface="Comic Sans MS" panose="030F0702030302020204" pitchFamily="66" charset="0"/>
              </a:rPr>
              <a:t> </a:t>
            </a:r>
            <a:r>
              <a:rPr lang="zh-CN" altLang="en-US" dirty="0">
                <a:solidFill>
                  <a:srgbClr val="000099"/>
                </a:solidFill>
                <a:latin typeface="Comic Sans MS" panose="030F0702030302020204" pitchFamily="66" charset="0"/>
              </a:rPr>
              <a:t>上网搜索并钻研</a:t>
            </a:r>
            <a:endParaRPr lang="en-US" altLang="zh-CN" dirty="0">
              <a:solidFill>
                <a:srgbClr val="000099"/>
              </a:solidFill>
              <a:latin typeface="Comic Sans MS" panose="030F0702030302020204" pitchFamily="66" charset="0"/>
            </a:endParaRPr>
          </a:p>
        </p:txBody>
      </p:sp>
      <p:sp>
        <p:nvSpPr>
          <p:cNvPr id="6" name="文本框 5"/>
          <p:cNvSpPr txBox="1"/>
          <p:nvPr/>
        </p:nvSpPr>
        <p:spPr>
          <a:xfrm>
            <a:off x="8201362" y="5009122"/>
            <a:ext cx="1062990" cy="369332"/>
          </a:xfrm>
          <a:prstGeom prst="rect">
            <a:avLst/>
          </a:prstGeom>
          <a:noFill/>
        </p:spPr>
        <p:txBody>
          <a:bodyPr wrap="square" rtlCol="0">
            <a:spAutoFit/>
          </a:bodyPr>
          <a:lstStyle/>
          <a:p>
            <a:r>
              <a:rPr lang="zh-CN" altLang="en-US" dirty="0">
                <a:solidFill>
                  <a:srgbClr val="000099"/>
                </a:solidFill>
                <a:latin typeface="Comic Sans MS" panose="030F0702030302020204" pitchFamily="66" charset="0"/>
              </a:rPr>
              <a:t>编码</a:t>
            </a:r>
            <a:endParaRPr lang="en-US" altLang="zh-CN" dirty="0">
              <a:solidFill>
                <a:srgbClr val="000099"/>
              </a:solidFill>
              <a:latin typeface="Comic Sans MS" panose="030F0702030302020204"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819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819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819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81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195">
                                            <p:txEl>
                                              <p:pRg st="5" end="5"/>
                                            </p:txEl>
                                          </p:spTgt>
                                        </p:tgtEl>
                                        <p:attrNameLst>
                                          <p:attrName>style.visibility</p:attrName>
                                        </p:attrNameLst>
                                      </p:cBhvr>
                                      <p:to>
                                        <p:strVal val="visible"/>
                                      </p:to>
                                    </p:set>
                                  </p:childTnLst>
                                </p:cTn>
                              </p:par>
                            </p:childTnLst>
                          </p:cTn>
                        </p:par>
                        <p:par>
                          <p:cTn id="23" fill="hold">
                            <p:stCondLst>
                              <p:cond delay="500"/>
                            </p:stCondLst>
                            <p:childTnLst>
                              <p:par>
                                <p:cTn id="24" presetID="12" presetClass="entr" presetSubtype="4"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ppt_y</p:attrName>
                                        </p:attrNameLst>
                                      </p:cBhvr>
                                      <p:tavLst>
                                        <p:tav tm="0">
                                          <p:val>
                                            <p:strVal val="#ppt_y+#ppt_h*1.125000"/>
                                          </p:val>
                                        </p:tav>
                                        <p:tav tm="100000">
                                          <p:val>
                                            <p:strVal val="#ppt_y"/>
                                          </p:val>
                                        </p:tav>
                                      </p:tavLst>
                                    </p:anim>
                                    <p:animEffect transition="in" filter="wipe(up)">
                                      <p:cBhvr>
                                        <p:cTn id="27" dur="500"/>
                                        <p:tgtEl>
                                          <p:spTgt spid="3"/>
                                        </p:tgtEl>
                                      </p:cBhvr>
                                    </p:animEffect>
                                  </p:childTnLst>
                                </p:cTn>
                              </p:par>
                            </p:childTnLst>
                          </p:cTn>
                        </p:par>
                        <p:par>
                          <p:cTn id="28" fill="hold">
                            <p:stCondLst>
                              <p:cond delay="1000"/>
                            </p:stCondLst>
                            <p:childTnLst>
                              <p:par>
                                <p:cTn id="29" presetID="12" presetClass="entr" presetSubtype="4" fill="hold" grpId="1"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p:tgtEl>
                                          <p:spTgt spid="5"/>
                                        </p:tgtEl>
                                        <p:attrNameLst>
                                          <p:attrName>ppt_y</p:attrName>
                                        </p:attrNameLst>
                                      </p:cBhvr>
                                      <p:tavLst>
                                        <p:tav tm="0">
                                          <p:val>
                                            <p:strVal val="#ppt_y+#ppt_h*1.125000"/>
                                          </p:val>
                                        </p:tav>
                                        <p:tav tm="100000">
                                          <p:val>
                                            <p:strVal val="#ppt_y"/>
                                          </p:val>
                                        </p:tav>
                                      </p:tavLst>
                                    </p:anim>
                                    <p:animEffect transition="in" filter="wipe(up)">
                                      <p:cBhvr>
                                        <p:cTn id="32" dur="500"/>
                                        <p:tgtEl>
                                          <p:spTgt spid="5"/>
                                        </p:tgtEl>
                                      </p:cBhvr>
                                    </p:animEffect>
                                  </p:childTnLst>
                                </p:cTn>
                              </p:par>
                            </p:childTnLst>
                          </p:cTn>
                        </p:par>
                        <p:par>
                          <p:cTn id="33" fill="hold">
                            <p:stCondLst>
                              <p:cond delay="1500"/>
                            </p:stCondLst>
                            <p:childTnLst>
                              <p:par>
                                <p:cTn id="34" presetID="12" presetClass="entr" presetSubtype="4"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p:tgtEl>
                                          <p:spTgt spid="6"/>
                                        </p:tgtEl>
                                        <p:attrNameLst>
                                          <p:attrName>ppt_y</p:attrName>
                                        </p:attrNameLst>
                                      </p:cBhvr>
                                      <p:tavLst>
                                        <p:tav tm="0">
                                          <p:val>
                                            <p:strVal val="#ppt_y+#ppt_h*1.125000"/>
                                          </p:val>
                                        </p:tav>
                                        <p:tav tm="100000">
                                          <p:val>
                                            <p:strVal val="#ppt_y"/>
                                          </p:val>
                                        </p:tav>
                                      </p:tavLst>
                                    </p:anim>
                                    <p:animEffect transition="in" filter="wipe(up)">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bldLvl="2"/>
      <p:bldP spid="3" grpId="0"/>
      <p:bldP spid="5" grpId="0"/>
      <p:bldP spid="5" grpId="1"/>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91DAE0-7532-4ECF-A3F1-96CB58571757}" type="slidenum">
              <a:rPr lang="en-US" altLang="zh-CN" sz="1200" smtClean="0">
                <a:solidFill>
                  <a:schemeClr val="accent4"/>
                </a:solidFill>
                <a:latin typeface="Tahoma" panose="020B0604030504040204" pitchFamily="34" charset="0"/>
              </a:rPr>
              <a:pPr/>
              <a:t>40</a:t>
            </a:fld>
            <a:endParaRPr lang="en-US" altLang="zh-CN" sz="1200" dirty="0">
              <a:solidFill>
                <a:schemeClr val="accent4"/>
              </a:solidFill>
              <a:latin typeface="Tahoma" panose="020B0604030504040204" pitchFamily="34" charset="0"/>
            </a:endParaRPr>
          </a:p>
        </p:txBody>
      </p:sp>
      <p:grpSp>
        <p:nvGrpSpPr>
          <p:cNvPr id="78851" name="Group 5"/>
          <p:cNvGrpSpPr>
            <a:grpSpLocks/>
          </p:cNvGrpSpPr>
          <p:nvPr/>
        </p:nvGrpSpPr>
        <p:grpSpPr bwMode="auto">
          <a:xfrm>
            <a:off x="1974885" y="1849418"/>
            <a:ext cx="8386088" cy="4559340"/>
            <a:chOff x="154925" y="1905661"/>
            <a:chExt cx="8384959" cy="4559691"/>
          </a:xfrm>
        </p:grpSpPr>
        <p:grpSp>
          <p:nvGrpSpPr>
            <p:cNvPr id="78961" name="Group 2"/>
            <p:cNvGrpSpPr>
              <a:grpSpLocks/>
            </p:cNvGrpSpPr>
            <p:nvPr/>
          </p:nvGrpSpPr>
          <p:grpSpPr bwMode="auto">
            <a:xfrm>
              <a:off x="1529396" y="2297655"/>
              <a:ext cx="596988" cy="418253"/>
              <a:chOff x="3053396" y="4304255"/>
              <a:chExt cx="596988" cy="418253"/>
            </a:xfrm>
          </p:grpSpPr>
          <p:sp>
            <p:nvSpPr>
              <p:cNvPr id="790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14" name="TextBox 1"/>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2" name="Group 131"/>
            <p:cNvGrpSpPr>
              <a:grpSpLocks/>
            </p:cNvGrpSpPr>
            <p:nvPr/>
          </p:nvGrpSpPr>
          <p:grpSpPr bwMode="auto">
            <a:xfrm>
              <a:off x="373696" y="3097755"/>
              <a:ext cx="596988" cy="418253"/>
              <a:chOff x="3053396" y="4304255"/>
              <a:chExt cx="596988" cy="418253"/>
            </a:xfrm>
          </p:grpSpPr>
          <p:sp>
            <p:nvSpPr>
              <p:cNvPr id="790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12" name="TextBox 133"/>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3" name="Group 135"/>
            <p:cNvGrpSpPr>
              <a:grpSpLocks/>
            </p:cNvGrpSpPr>
            <p:nvPr/>
          </p:nvGrpSpPr>
          <p:grpSpPr bwMode="auto">
            <a:xfrm>
              <a:off x="6037896" y="2551655"/>
              <a:ext cx="596988" cy="418253"/>
              <a:chOff x="3053396" y="4304255"/>
              <a:chExt cx="596988" cy="418253"/>
            </a:xfrm>
          </p:grpSpPr>
          <p:sp>
            <p:nvSpPr>
              <p:cNvPr id="790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10" name="TextBox 137"/>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4" name="Group 138"/>
            <p:cNvGrpSpPr>
              <a:grpSpLocks/>
            </p:cNvGrpSpPr>
            <p:nvPr/>
          </p:nvGrpSpPr>
          <p:grpSpPr bwMode="auto">
            <a:xfrm>
              <a:off x="945196" y="5409155"/>
              <a:ext cx="596988" cy="418253"/>
              <a:chOff x="3053396" y="4304255"/>
              <a:chExt cx="596988" cy="418253"/>
            </a:xfrm>
          </p:grpSpPr>
          <p:sp>
            <p:nvSpPr>
              <p:cNvPr id="790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8" name="TextBox 140"/>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5" name="Group 141"/>
            <p:cNvGrpSpPr>
              <a:grpSpLocks/>
            </p:cNvGrpSpPr>
            <p:nvPr/>
          </p:nvGrpSpPr>
          <p:grpSpPr bwMode="auto">
            <a:xfrm>
              <a:off x="526096" y="4786855"/>
              <a:ext cx="596988" cy="418253"/>
              <a:chOff x="3053396" y="4304255"/>
              <a:chExt cx="596988" cy="418253"/>
            </a:xfrm>
          </p:grpSpPr>
          <p:sp>
            <p:nvSpPr>
              <p:cNvPr id="790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6" name="TextBox 143"/>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6" name="Group 144"/>
            <p:cNvGrpSpPr>
              <a:grpSpLocks/>
            </p:cNvGrpSpPr>
            <p:nvPr/>
          </p:nvGrpSpPr>
          <p:grpSpPr bwMode="auto">
            <a:xfrm>
              <a:off x="297496" y="4126455"/>
              <a:ext cx="596988" cy="418253"/>
              <a:chOff x="3053396" y="4304255"/>
              <a:chExt cx="596988" cy="418253"/>
            </a:xfrm>
          </p:grpSpPr>
          <p:sp>
            <p:nvSpPr>
              <p:cNvPr id="790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4" name="TextBox 146"/>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7" name="Group 147"/>
            <p:cNvGrpSpPr>
              <a:grpSpLocks/>
            </p:cNvGrpSpPr>
            <p:nvPr/>
          </p:nvGrpSpPr>
          <p:grpSpPr bwMode="auto">
            <a:xfrm>
              <a:off x="6787196" y="2983455"/>
              <a:ext cx="596988" cy="418253"/>
              <a:chOff x="3053396" y="4304255"/>
              <a:chExt cx="596988" cy="418253"/>
            </a:xfrm>
          </p:grpSpPr>
          <p:sp>
            <p:nvSpPr>
              <p:cNvPr id="790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2" name="TextBox 149"/>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8" name="Group 150"/>
            <p:cNvGrpSpPr>
              <a:grpSpLocks/>
            </p:cNvGrpSpPr>
            <p:nvPr/>
          </p:nvGrpSpPr>
          <p:grpSpPr bwMode="auto">
            <a:xfrm>
              <a:off x="3129596" y="2056355"/>
              <a:ext cx="596988" cy="418253"/>
              <a:chOff x="3053396" y="4304255"/>
              <a:chExt cx="596988" cy="418253"/>
            </a:xfrm>
          </p:grpSpPr>
          <p:sp>
            <p:nvSpPr>
              <p:cNvPr id="789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0" name="TextBox 152"/>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9" name="Group 153"/>
            <p:cNvGrpSpPr>
              <a:grpSpLocks/>
            </p:cNvGrpSpPr>
            <p:nvPr/>
          </p:nvGrpSpPr>
          <p:grpSpPr bwMode="auto">
            <a:xfrm>
              <a:off x="754696" y="2704055"/>
              <a:ext cx="596988" cy="418253"/>
              <a:chOff x="3053396" y="4304255"/>
              <a:chExt cx="596988" cy="418253"/>
            </a:xfrm>
          </p:grpSpPr>
          <p:sp>
            <p:nvSpPr>
              <p:cNvPr id="78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8" name="TextBox 155"/>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0" name="Group 156"/>
            <p:cNvGrpSpPr>
              <a:grpSpLocks/>
            </p:cNvGrpSpPr>
            <p:nvPr/>
          </p:nvGrpSpPr>
          <p:grpSpPr bwMode="auto">
            <a:xfrm>
              <a:off x="4043996" y="2030955"/>
              <a:ext cx="596988" cy="418253"/>
              <a:chOff x="3053396" y="4304255"/>
              <a:chExt cx="596988" cy="418253"/>
            </a:xfrm>
          </p:grpSpPr>
          <p:sp>
            <p:nvSpPr>
              <p:cNvPr id="789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6" name="TextBox 158"/>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1" name="Group 160"/>
            <p:cNvGrpSpPr>
              <a:grpSpLocks/>
            </p:cNvGrpSpPr>
            <p:nvPr/>
          </p:nvGrpSpPr>
          <p:grpSpPr bwMode="auto">
            <a:xfrm>
              <a:off x="7104696" y="5663155"/>
              <a:ext cx="596988" cy="418253"/>
              <a:chOff x="3053396" y="4304255"/>
              <a:chExt cx="596988" cy="418253"/>
            </a:xfrm>
          </p:grpSpPr>
          <p:sp>
            <p:nvSpPr>
              <p:cNvPr id="789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4" name="TextBox 162"/>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2" name="Group 163"/>
            <p:cNvGrpSpPr>
              <a:grpSpLocks/>
            </p:cNvGrpSpPr>
            <p:nvPr/>
          </p:nvGrpSpPr>
          <p:grpSpPr bwMode="auto">
            <a:xfrm>
              <a:off x="7942896" y="5015455"/>
              <a:ext cx="596988" cy="418253"/>
              <a:chOff x="3053396" y="4304255"/>
              <a:chExt cx="596988" cy="418253"/>
            </a:xfrm>
          </p:grpSpPr>
          <p:sp>
            <p:nvSpPr>
              <p:cNvPr id="789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2" name="TextBox 165"/>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3" name="Group 166"/>
            <p:cNvGrpSpPr>
              <a:grpSpLocks/>
            </p:cNvGrpSpPr>
            <p:nvPr/>
          </p:nvGrpSpPr>
          <p:grpSpPr bwMode="auto">
            <a:xfrm>
              <a:off x="7714296" y="4101055"/>
              <a:ext cx="596988" cy="418253"/>
              <a:chOff x="3053396" y="4304255"/>
              <a:chExt cx="596988" cy="418253"/>
            </a:xfrm>
          </p:grpSpPr>
          <p:sp>
            <p:nvSpPr>
              <p:cNvPr id="789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0" name="TextBox 168"/>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4" name="Group 169"/>
            <p:cNvGrpSpPr>
              <a:grpSpLocks/>
            </p:cNvGrpSpPr>
            <p:nvPr/>
          </p:nvGrpSpPr>
          <p:grpSpPr bwMode="auto">
            <a:xfrm>
              <a:off x="4869496" y="5904455"/>
              <a:ext cx="596988" cy="418253"/>
              <a:chOff x="3053396" y="4304255"/>
              <a:chExt cx="596988" cy="418253"/>
            </a:xfrm>
          </p:grpSpPr>
          <p:sp>
            <p:nvSpPr>
              <p:cNvPr id="789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88" name="TextBox 171"/>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5" name="Group 172"/>
            <p:cNvGrpSpPr>
              <a:grpSpLocks/>
            </p:cNvGrpSpPr>
            <p:nvPr/>
          </p:nvGrpSpPr>
          <p:grpSpPr bwMode="auto">
            <a:xfrm>
              <a:off x="3955096" y="6044155"/>
              <a:ext cx="596988" cy="418253"/>
              <a:chOff x="3053396" y="4304255"/>
              <a:chExt cx="596988" cy="418253"/>
            </a:xfrm>
          </p:grpSpPr>
          <p:sp>
            <p:nvSpPr>
              <p:cNvPr id="789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86" name="TextBox 174"/>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6" name="Group 175"/>
            <p:cNvGrpSpPr>
              <a:grpSpLocks/>
            </p:cNvGrpSpPr>
            <p:nvPr/>
          </p:nvGrpSpPr>
          <p:grpSpPr bwMode="auto">
            <a:xfrm>
              <a:off x="2735896" y="5891755"/>
              <a:ext cx="596988" cy="418253"/>
              <a:chOff x="3053396" y="4304255"/>
              <a:chExt cx="596988" cy="418253"/>
            </a:xfrm>
          </p:grpSpPr>
          <p:sp>
            <p:nvSpPr>
              <p:cNvPr id="789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84" name="TextBox 177"/>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78977" name="TextBox 4"/>
            <p:cNvSpPr txBox="1">
              <a:spLocks noChangeArrowheads="1"/>
            </p:cNvSpPr>
            <p:nvPr/>
          </p:nvSpPr>
          <p:spPr bwMode="auto">
            <a:xfrm rot="1053502">
              <a:off x="5177196" y="1955780"/>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78" name="TextBox 179"/>
            <p:cNvSpPr txBox="1">
              <a:spLocks noChangeArrowheads="1"/>
            </p:cNvSpPr>
            <p:nvPr/>
          </p:nvSpPr>
          <p:spPr bwMode="auto">
            <a:xfrm rot="2829263">
              <a:off x="7463145" y="3429035"/>
              <a:ext cx="476449"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79" name="TextBox 180"/>
            <p:cNvSpPr txBox="1">
              <a:spLocks noChangeArrowheads="1"/>
            </p:cNvSpPr>
            <p:nvPr/>
          </p:nvSpPr>
          <p:spPr bwMode="auto">
            <a:xfrm rot="9845918">
              <a:off x="6131936" y="5942092"/>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80" name="TextBox 181"/>
            <p:cNvSpPr txBox="1">
              <a:spLocks noChangeArrowheads="1"/>
            </p:cNvSpPr>
            <p:nvPr/>
          </p:nvSpPr>
          <p:spPr bwMode="auto">
            <a:xfrm rot="11651262">
              <a:off x="1764481" y="5845449"/>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81" name="TextBox 182"/>
            <p:cNvSpPr txBox="1">
              <a:spLocks noChangeArrowheads="1"/>
            </p:cNvSpPr>
            <p:nvPr/>
          </p:nvSpPr>
          <p:spPr bwMode="auto">
            <a:xfrm rot="16607303">
              <a:off x="178275" y="3539060"/>
              <a:ext cx="476449"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82" name="TextBox 183"/>
            <p:cNvSpPr txBox="1">
              <a:spLocks noChangeArrowheads="1"/>
            </p:cNvSpPr>
            <p:nvPr/>
          </p:nvSpPr>
          <p:spPr bwMode="auto">
            <a:xfrm rot="20582737">
              <a:off x="2364072" y="1905661"/>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grpSp>
      <p:sp>
        <p:nvSpPr>
          <p:cNvPr id="78852" name="Rectangle 3"/>
          <p:cNvSpPr txBox="1">
            <a:spLocks noChangeArrowheads="1"/>
          </p:cNvSpPr>
          <p:nvPr/>
        </p:nvSpPr>
        <p:spPr bwMode="auto">
          <a:xfrm>
            <a:off x="1997074" y="1073150"/>
            <a:ext cx="8635429" cy="67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20000"/>
              </a:spcBef>
              <a:buClr>
                <a:srgbClr val="000099"/>
              </a:buClr>
              <a:buSzPct val="75000"/>
              <a:buFont typeface="Wingdings" charset="0"/>
              <a:buNone/>
              <a:defRPr/>
            </a:pPr>
            <a:r>
              <a:rPr lang="zh-CN" altLang="en-US" dirty="0">
                <a:solidFill>
                  <a:srgbClr val="CC0000"/>
                </a:solidFill>
                <a:latin typeface="+mn-ea"/>
                <a:ea typeface="+mn-ea"/>
              </a:rPr>
              <a:t>选项</a:t>
            </a:r>
            <a:r>
              <a:rPr lang="en-US" dirty="0">
                <a:solidFill>
                  <a:srgbClr val="CC0000"/>
                </a:solidFill>
                <a:latin typeface="+mn-ea"/>
                <a:ea typeface="+mn-ea"/>
              </a:rPr>
              <a:t>: </a:t>
            </a:r>
            <a:r>
              <a:rPr lang="zh-CN" altLang="en-US" dirty="0">
                <a:solidFill>
                  <a:srgbClr val="000099"/>
                </a:solidFill>
                <a:latin typeface="+mn-ea"/>
                <a:ea typeface="+mn-ea"/>
              </a:rPr>
              <a:t>连接每个接入</a:t>
            </a:r>
            <a:r>
              <a:rPr lang="en-US" dirty="0">
                <a:solidFill>
                  <a:srgbClr val="000099"/>
                </a:solidFill>
                <a:latin typeface="+mn-ea"/>
                <a:ea typeface="+mn-ea"/>
              </a:rPr>
              <a:t> ISP </a:t>
            </a:r>
            <a:r>
              <a:rPr lang="zh-CN" altLang="en-US" dirty="0">
                <a:solidFill>
                  <a:srgbClr val="000099"/>
                </a:solidFill>
                <a:latin typeface="+mn-ea"/>
                <a:ea typeface="+mn-ea"/>
              </a:rPr>
              <a:t>到单一全球交换</a:t>
            </a:r>
            <a:r>
              <a:rPr lang="en-US" dirty="0">
                <a:solidFill>
                  <a:srgbClr val="000099"/>
                </a:solidFill>
                <a:latin typeface="+mn-ea"/>
                <a:ea typeface="+mn-ea"/>
              </a:rPr>
              <a:t> ISP? </a:t>
            </a:r>
          </a:p>
          <a:p>
            <a:pPr eaLnBrk="1" hangingPunct="1">
              <a:lnSpc>
                <a:spcPct val="85000"/>
              </a:lnSpc>
              <a:spcBef>
                <a:spcPct val="20000"/>
              </a:spcBef>
              <a:buClr>
                <a:srgbClr val="000099"/>
              </a:buClr>
              <a:buSzPct val="75000"/>
              <a:buFont typeface="Wingdings" charset="0"/>
              <a:buNone/>
              <a:defRPr/>
            </a:pPr>
            <a:r>
              <a:rPr lang="zh-CN" altLang="en-US" dirty="0">
                <a:solidFill>
                  <a:srgbClr val="C00000"/>
                </a:solidFill>
                <a:latin typeface="+mn-ea"/>
                <a:ea typeface="+mn-ea"/>
              </a:rPr>
              <a:t>用户</a:t>
            </a:r>
            <a:r>
              <a:rPr lang="en-US" dirty="0">
                <a:latin typeface="+mn-ea"/>
                <a:ea typeface="+mn-ea"/>
              </a:rPr>
              <a:t> </a:t>
            </a:r>
            <a:r>
              <a:rPr lang="zh-CN" altLang="en-US" dirty="0">
                <a:solidFill>
                  <a:srgbClr val="000099"/>
                </a:solidFill>
                <a:latin typeface="+mn-ea"/>
                <a:ea typeface="+mn-ea"/>
              </a:rPr>
              <a:t>与</a:t>
            </a:r>
            <a:r>
              <a:rPr lang="en-US" dirty="0">
                <a:latin typeface="+mn-ea"/>
                <a:ea typeface="+mn-ea"/>
              </a:rPr>
              <a:t> </a:t>
            </a:r>
            <a:r>
              <a:rPr lang="zh-CN" altLang="en-US" dirty="0">
                <a:solidFill>
                  <a:srgbClr val="C00000"/>
                </a:solidFill>
                <a:latin typeface="+mn-ea"/>
                <a:ea typeface="+mn-ea"/>
              </a:rPr>
              <a:t>提供商</a:t>
            </a:r>
            <a:r>
              <a:rPr lang="en-US" dirty="0">
                <a:solidFill>
                  <a:srgbClr val="C00000"/>
                </a:solidFill>
                <a:latin typeface="+mn-ea"/>
                <a:ea typeface="+mn-ea"/>
              </a:rPr>
              <a:t> </a:t>
            </a:r>
            <a:r>
              <a:rPr lang="en-US" dirty="0">
                <a:solidFill>
                  <a:srgbClr val="000099"/>
                </a:solidFill>
                <a:latin typeface="+mn-ea"/>
                <a:ea typeface="+mn-ea"/>
              </a:rPr>
              <a:t>ISP </a:t>
            </a:r>
            <a:r>
              <a:rPr lang="zh-CN" altLang="en-US" dirty="0">
                <a:solidFill>
                  <a:srgbClr val="000099"/>
                </a:solidFill>
                <a:latin typeface="+mn-ea"/>
                <a:ea typeface="+mn-ea"/>
              </a:rPr>
              <a:t>具有经济协议</a:t>
            </a:r>
            <a:endParaRPr lang="en-US" dirty="0">
              <a:solidFill>
                <a:srgbClr val="000099"/>
              </a:solidFill>
              <a:latin typeface="+mn-ea"/>
              <a:ea typeface="+mn-ea"/>
            </a:endParaRPr>
          </a:p>
        </p:txBody>
      </p:sp>
      <p:sp>
        <p:nvSpPr>
          <p:cNvPr id="78855" name="Oval 3"/>
          <p:cNvSpPr>
            <a:spLocks noChangeArrowheads="1"/>
          </p:cNvSpPr>
          <p:nvPr/>
        </p:nvSpPr>
        <p:spPr bwMode="auto">
          <a:xfrm>
            <a:off x="4240214" y="3192464"/>
            <a:ext cx="3709987" cy="1862137"/>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78856" name="Straight Connector 10"/>
          <p:cNvCxnSpPr>
            <a:cxnSpLocks noChangeShapeType="1"/>
            <a:stCxn id="163" idx="7"/>
          </p:cNvCxnSpPr>
          <p:nvPr/>
        </p:nvCxnSpPr>
        <p:spPr bwMode="auto">
          <a:xfrm>
            <a:off x="5546726" y="3521075"/>
            <a:ext cx="1223963" cy="968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7" name="Straight Connector 297"/>
          <p:cNvCxnSpPr>
            <a:cxnSpLocks noChangeShapeType="1"/>
          </p:cNvCxnSpPr>
          <p:nvPr/>
        </p:nvCxnSpPr>
        <p:spPr bwMode="auto">
          <a:xfrm>
            <a:off x="6180138" y="3924301"/>
            <a:ext cx="139700" cy="1127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8" name="Straight Connector 298"/>
          <p:cNvCxnSpPr>
            <a:cxnSpLocks noChangeShapeType="1"/>
          </p:cNvCxnSpPr>
          <p:nvPr/>
        </p:nvCxnSpPr>
        <p:spPr bwMode="auto">
          <a:xfrm flipV="1">
            <a:off x="5949950" y="4200526"/>
            <a:ext cx="280988" cy="61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9" name="Straight Connector 299"/>
          <p:cNvCxnSpPr>
            <a:cxnSpLocks noChangeShapeType="1"/>
          </p:cNvCxnSpPr>
          <p:nvPr/>
        </p:nvCxnSpPr>
        <p:spPr bwMode="auto">
          <a:xfrm flipV="1">
            <a:off x="5607050" y="3962401"/>
            <a:ext cx="223838" cy="1492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0" name="Straight Connector 300"/>
          <p:cNvCxnSpPr>
            <a:cxnSpLocks noChangeShapeType="1"/>
            <a:stCxn id="237" idx="6"/>
          </p:cNvCxnSpPr>
          <p:nvPr/>
        </p:nvCxnSpPr>
        <p:spPr bwMode="auto">
          <a:xfrm flipV="1">
            <a:off x="5246689" y="4367213"/>
            <a:ext cx="238125" cy="1333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1" name="Straight Connector 301"/>
          <p:cNvCxnSpPr>
            <a:cxnSpLocks noChangeShapeType="1"/>
          </p:cNvCxnSpPr>
          <p:nvPr/>
        </p:nvCxnSpPr>
        <p:spPr bwMode="auto">
          <a:xfrm flipV="1">
            <a:off x="6199188" y="4267200"/>
            <a:ext cx="292100" cy="3429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2" name="Straight Connector 302"/>
          <p:cNvCxnSpPr>
            <a:cxnSpLocks noChangeShapeType="1"/>
          </p:cNvCxnSpPr>
          <p:nvPr/>
        </p:nvCxnSpPr>
        <p:spPr bwMode="auto">
          <a:xfrm flipH="1" flipV="1">
            <a:off x="6767513" y="4248151"/>
            <a:ext cx="412750" cy="1682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3" name="Straight Connector 303"/>
          <p:cNvCxnSpPr>
            <a:cxnSpLocks noChangeShapeType="1"/>
          </p:cNvCxnSpPr>
          <p:nvPr/>
        </p:nvCxnSpPr>
        <p:spPr bwMode="auto">
          <a:xfrm flipV="1">
            <a:off x="6751638" y="3776663"/>
            <a:ext cx="328612" cy="2667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4" name="Straight Connector 304"/>
          <p:cNvCxnSpPr>
            <a:cxnSpLocks noChangeShapeType="1"/>
            <a:endCxn id="161" idx="7"/>
          </p:cNvCxnSpPr>
          <p:nvPr/>
        </p:nvCxnSpPr>
        <p:spPr bwMode="auto">
          <a:xfrm flipH="1" flipV="1">
            <a:off x="5548314" y="3600451"/>
            <a:ext cx="261937" cy="11906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8865" name="TextBox 39958"/>
          <p:cNvSpPr txBox="1">
            <a:spLocks noChangeArrowheads="1"/>
          </p:cNvSpPr>
          <p:nvPr/>
        </p:nvSpPr>
        <p:spPr bwMode="auto">
          <a:xfrm>
            <a:off x="4411663" y="3584576"/>
            <a:ext cx="8002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dirty="0">
                <a:solidFill>
                  <a:schemeClr val="accent4"/>
                </a:solidFill>
                <a:latin typeface="+mn-ea"/>
                <a:ea typeface="+mn-ea"/>
              </a:rPr>
              <a:t>全球</a:t>
            </a:r>
            <a:br>
              <a:rPr lang="en-US" altLang="zh-CN" dirty="0">
                <a:solidFill>
                  <a:schemeClr val="accent4"/>
                </a:solidFill>
                <a:latin typeface="+mn-ea"/>
                <a:ea typeface="+mn-ea"/>
              </a:rPr>
            </a:br>
            <a:r>
              <a:rPr lang="en-US" altLang="zh-CN" dirty="0">
                <a:solidFill>
                  <a:schemeClr val="accent4"/>
                </a:solidFill>
                <a:latin typeface="+mn-ea"/>
                <a:ea typeface="+mn-ea"/>
              </a:rPr>
              <a:t>ISP</a:t>
            </a:r>
          </a:p>
        </p:txBody>
      </p:sp>
      <p:grpSp>
        <p:nvGrpSpPr>
          <p:cNvPr id="78866" name="Group 347"/>
          <p:cNvGrpSpPr>
            <a:grpSpLocks/>
          </p:cNvGrpSpPr>
          <p:nvPr/>
        </p:nvGrpSpPr>
        <p:grpSpPr bwMode="auto">
          <a:xfrm>
            <a:off x="6186489" y="3994150"/>
            <a:ext cx="611187" cy="298450"/>
            <a:chOff x="1871277" y="1576300"/>
            <a:chExt cx="1128371" cy="437860"/>
          </a:xfrm>
        </p:grpSpPr>
        <p:sp>
          <p:nvSpPr>
            <p:cNvPr id="195" name="Oval 1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96" name="Rectangle 19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97" name="Oval 1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98" name="Freeform 19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99" name="Freeform 1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00" name="Freeform 1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01" name="Freeform 2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02" name="Straight Connector 201"/>
            <p:cNvCxnSpPr>
              <a:cxnSpLocks noChangeShapeType="1"/>
              <a:endCxn id="1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3" name="Straight Connector 2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7" name="Group 347"/>
          <p:cNvGrpSpPr>
            <a:grpSpLocks/>
          </p:cNvGrpSpPr>
          <p:nvPr/>
        </p:nvGrpSpPr>
        <p:grpSpPr bwMode="auto">
          <a:xfrm>
            <a:off x="5632450" y="3694113"/>
            <a:ext cx="609600" cy="296862"/>
            <a:chOff x="1871277" y="1576300"/>
            <a:chExt cx="1128371" cy="437860"/>
          </a:xfrm>
        </p:grpSpPr>
        <p:sp>
          <p:nvSpPr>
            <p:cNvPr id="205" name="Oval 2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06" name="Rectangle 20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7" name="Oval 2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08" name="Freeform 207"/>
            <p:cNvSpPr/>
            <p:nvPr/>
          </p:nvSpPr>
          <p:spPr bwMode="auto">
            <a:xfrm>
              <a:off x="2159247" y="1672301"/>
              <a:ext cx="549494"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9" name="Freeform 2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10" name="Freeform 2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11" name="Freeform 2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12" name="Straight Connector 211"/>
            <p:cNvCxnSpPr>
              <a:cxnSpLocks noChangeShapeType="1"/>
              <a:endCxn id="2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3" name="Straight Connector 2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8" name="Group 347"/>
          <p:cNvGrpSpPr>
            <a:grpSpLocks/>
          </p:cNvGrpSpPr>
          <p:nvPr/>
        </p:nvGrpSpPr>
        <p:grpSpPr bwMode="auto">
          <a:xfrm>
            <a:off x="5372100" y="4106863"/>
            <a:ext cx="611188" cy="298450"/>
            <a:chOff x="1871277" y="1576300"/>
            <a:chExt cx="1128371" cy="437860"/>
          </a:xfrm>
        </p:grpSpPr>
        <p:sp>
          <p:nvSpPr>
            <p:cNvPr id="215" name="Oval 21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16" name="Rectangle 21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17" name="Oval 21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18" name="Freeform 217"/>
            <p:cNvSpPr/>
            <p:nvPr/>
          </p:nvSpPr>
          <p:spPr bwMode="auto">
            <a:xfrm>
              <a:off x="2158498" y="1674120"/>
              <a:ext cx="550996" cy="16070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19" name="Freeform 21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20" name="Freeform 21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21" name="Freeform 22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22" name="Straight Connector 221"/>
            <p:cNvCxnSpPr>
              <a:cxnSpLocks noChangeShapeType="1"/>
              <a:endCxn id="21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3" name="Straight Connector 22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69" name="Straight Connector 307"/>
          <p:cNvCxnSpPr>
            <a:cxnSpLocks noChangeShapeType="1"/>
          </p:cNvCxnSpPr>
          <p:nvPr/>
        </p:nvCxnSpPr>
        <p:spPr bwMode="auto">
          <a:xfrm>
            <a:off x="2690814" y="4260850"/>
            <a:ext cx="1971675" cy="211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0" name="Straight Connector 308"/>
          <p:cNvCxnSpPr>
            <a:cxnSpLocks noChangeShapeType="1"/>
          </p:cNvCxnSpPr>
          <p:nvPr/>
        </p:nvCxnSpPr>
        <p:spPr bwMode="auto">
          <a:xfrm flipV="1">
            <a:off x="2917826" y="4573588"/>
            <a:ext cx="1744663" cy="411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1" name="Straight Connector 309"/>
          <p:cNvCxnSpPr>
            <a:cxnSpLocks noChangeShapeType="1"/>
          </p:cNvCxnSpPr>
          <p:nvPr/>
        </p:nvCxnSpPr>
        <p:spPr bwMode="auto">
          <a:xfrm flipV="1">
            <a:off x="3321051" y="4622800"/>
            <a:ext cx="1431925" cy="755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2" name="Group 347"/>
          <p:cNvGrpSpPr>
            <a:grpSpLocks/>
          </p:cNvGrpSpPr>
          <p:nvPr/>
        </p:nvGrpSpPr>
        <p:grpSpPr bwMode="auto">
          <a:xfrm>
            <a:off x="4637089" y="4391025"/>
            <a:ext cx="611187" cy="298450"/>
            <a:chOff x="1871277" y="1576300"/>
            <a:chExt cx="1128371" cy="437860"/>
          </a:xfrm>
        </p:grpSpPr>
        <p:sp>
          <p:nvSpPr>
            <p:cNvPr id="235" name="Oval 23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36" name="Rectangle 23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37" name="Oval 2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38" name="Freeform 23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39" name="Freeform 2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40" name="Freeform 2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41" name="Freeform 2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42" name="Straight Connector 241"/>
            <p:cNvCxnSpPr>
              <a:cxnSpLocks noChangeShapeType="1"/>
              <a:endCxn id="2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43" name="Straight Connector 2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3" name="Straight Connector 310"/>
          <p:cNvCxnSpPr>
            <a:cxnSpLocks noChangeShapeType="1"/>
            <a:stCxn id="78984" idx="0"/>
          </p:cNvCxnSpPr>
          <p:nvPr/>
        </p:nvCxnSpPr>
        <p:spPr bwMode="auto">
          <a:xfrm flipV="1">
            <a:off x="4912779" y="4643438"/>
            <a:ext cx="57684" cy="12107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4" name="Straight Connector 311"/>
          <p:cNvCxnSpPr>
            <a:cxnSpLocks noChangeShapeType="1"/>
          </p:cNvCxnSpPr>
          <p:nvPr/>
        </p:nvCxnSpPr>
        <p:spPr bwMode="auto">
          <a:xfrm flipV="1">
            <a:off x="6140450" y="4872038"/>
            <a:ext cx="6350" cy="1135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5" name="Straight Connector 312"/>
          <p:cNvCxnSpPr>
            <a:cxnSpLocks noChangeShapeType="1"/>
            <a:stCxn id="78987" idx="1"/>
          </p:cNvCxnSpPr>
          <p:nvPr/>
        </p:nvCxnSpPr>
        <p:spPr bwMode="auto">
          <a:xfrm flipH="1" flipV="1">
            <a:off x="6448426" y="4821238"/>
            <a:ext cx="506413" cy="1058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6" name="Group 347"/>
          <p:cNvGrpSpPr>
            <a:grpSpLocks/>
          </p:cNvGrpSpPr>
          <p:nvPr/>
        </p:nvGrpSpPr>
        <p:grpSpPr bwMode="auto">
          <a:xfrm>
            <a:off x="5956300" y="4586288"/>
            <a:ext cx="611188" cy="296862"/>
            <a:chOff x="1871277" y="1576300"/>
            <a:chExt cx="1128371" cy="437860"/>
          </a:xfrm>
        </p:grpSpPr>
        <p:sp>
          <p:nvSpPr>
            <p:cNvPr id="225" name="Oval 22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26" name="Rectangle 22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7" name="Oval 22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28" name="Freeform 227"/>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9" name="Freeform 22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30" name="Freeform 22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31" name="Freeform 23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32" name="Straight Connector 231"/>
            <p:cNvCxnSpPr>
              <a:cxnSpLocks noChangeShapeType="1"/>
              <a:endCxn id="22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3" name="Straight Connector 23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7" name="Straight Connector 313"/>
          <p:cNvCxnSpPr>
            <a:cxnSpLocks noChangeShapeType="1"/>
            <a:endCxn id="183" idx="7"/>
          </p:cNvCxnSpPr>
          <p:nvPr/>
        </p:nvCxnSpPr>
        <p:spPr bwMode="auto">
          <a:xfrm flipH="1" flipV="1">
            <a:off x="7566025" y="4586289"/>
            <a:ext cx="1512888" cy="1082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8" name="Straight Connector 314"/>
          <p:cNvCxnSpPr>
            <a:cxnSpLocks noChangeShapeType="1"/>
          </p:cNvCxnSpPr>
          <p:nvPr/>
        </p:nvCxnSpPr>
        <p:spPr bwMode="auto">
          <a:xfrm flipH="1" flipV="1">
            <a:off x="7623176" y="4464050"/>
            <a:ext cx="2244725"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9" name="Straight Connector 315"/>
          <p:cNvCxnSpPr>
            <a:cxnSpLocks noChangeShapeType="1"/>
            <a:endCxn id="185" idx="5"/>
          </p:cNvCxnSpPr>
          <p:nvPr/>
        </p:nvCxnSpPr>
        <p:spPr bwMode="auto">
          <a:xfrm flipH="1">
            <a:off x="7564438" y="4159251"/>
            <a:ext cx="2076450" cy="193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0" name="Group 347"/>
          <p:cNvGrpSpPr>
            <a:grpSpLocks/>
          </p:cNvGrpSpPr>
          <p:nvPr/>
        </p:nvGrpSpPr>
        <p:grpSpPr bwMode="auto">
          <a:xfrm>
            <a:off x="7045325" y="4321176"/>
            <a:ext cx="611188" cy="296863"/>
            <a:chOff x="1871277" y="1576300"/>
            <a:chExt cx="1128371" cy="437860"/>
          </a:xfrm>
        </p:grpSpPr>
        <p:sp>
          <p:nvSpPr>
            <p:cNvPr id="183" name="Oval 18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84" name="Rectangle 183"/>
            <p:cNvSpPr/>
            <p:nvPr/>
          </p:nvSpPr>
          <p:spPr bwMode="auto">
            <a:xfrm>
              <a:off x="1871277" y="1740205"/>
              <a:ext cx="1128371" cy="1147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85" name="Oval 18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86" name="Freeform 185"/>
            <p:cNvSpPr/>
            <p:nvPr/>
          </p:nvSpPr>
          <p:spPr bwMode="auto">
            <a:xfrm>
              <a:off x="2158498" y="1672302"/>
              <a:ext cx="550996" cy="16156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87" name="Freeform 18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88" name="Freeform 18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89" name="Freeform 18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90" name="Straight Connector 189"/>
            <p:cNvCxnSpPr>
              <a:cxnSpLocks noChangeShapeType="1"/>
              <a:endCxn id="18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1" name="Straight Connector 19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1" name="Straight Connector 316"/>
          <p:cNvCxnSpPr>
            <a:cxnSpLocks noChangeShapeType="1"/>
          </p:cNvCxnSpPr>
          <p:nvPr/>
        </p:nvCxnSpPr>
        <p:spPr bwMode="auto">
          <a:xfrm flipH="1">
            <a:off x="7385050" y="3227389"/>
            <a:ext cx="1422400" cy="454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2" name="Straight Connector 317"/>
          <p:cNvCxnSpPr>
            <a:cxnSpLocks noChangeShapeType="1"/>
          </p:cNvCxnSpPr>
          <p:nvPr/>
        </p:nvCxnSpPr>
        <p:spPr bwMode="auto">
          <a:xfrm flipH="1">
            <a:off x="7208839" y="2803526"/>
            <a:ext cx="898525" cy="72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3" name="Straight Connector 318"/>
          <p:cNvCxnSpPr>
            <a:cxnSpLocks noChangeShapeType="1"/>
            <a:stCxn id="78995" idx="9"/>
          </p:cNvCxnSpPr>
          <p:nvPr/>
        </p:nvCxnSpPr>
        <p:spPr bwMode="auto">
          <a:xfrm>
            <a:off x="6373814" y="2381250"/>
            <a:ext cx="555625" cy="1125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4" name="Group 347"/>
          <p:cNvGrpSpPr>
            <a:grpSpLocks/>
          </p:cNvGrpSpPr>
          <p:nvPr/>
        </p:nvGrpSpPr>
        <p:grpSpPr bwMode="auto">
          <a:xfrm>
            <a:off x="6778625" y="3497263"/>
            <a:ext cx="611188" cy="296862"/>
            <a:chOff x="1871277" y="1576300"/>
            <a:chExt cx="1128371" cy="437860"/>
          </a:xfrm>
        </p:grpSpPr>
        <p:sp>
          <p:nvSpPr>
            <p:cNvPr id="173" name="Oval 17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74" name="Rectangle 173"/>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75" name="Oval 1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76" name="Freeform 175"/>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77" name="Freeform 1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78" name="Freeform 1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79" name="Freeform 1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80" name="Straight Connector 179"/>
            <p:cNvCxnSpPr>
              <a:cxnSpLocks noChangeShapeType="1"/>
              <a:endCxn id="1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1" name="Straight Connector 1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5" name="Straight Connector 22"/>
          <p:cNvCxnSpPr>
            <a:cxnSpLocks noChangeShapeType="1"/>
          </p:cNvCxnSpPr>
          <p:nvPr/>
        </p:nvCxnSpPr>
        <p:spPr bwMode="auto">
          <a:xfrm>
            <a:off x="3886201" y="2578101"/>
            <a:ext cx="1230313" cy="796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6" name="Straight Connector 305"/>
          <p:cNvCxnSpPr>
            <a:cxnSpLocks noChangeShapeType="1"/>
          </p:cNvCxnSpPr>
          <p:nvPr/>
        </p:nvCxnSpPr>
        <p:spPr bwMode="auto">
          <a:xfrm>
            <a:off x="3141663" y="2909888"/>
            <a:ext cx="1885950" cy="519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7" name="Straight Connector 306"/>
          <p:cNvCxnSpPr>
            <a:cxnSpLocks noChangeShapeType="1"/>
          </p:cNvCxnSpPr>
          <p:nvPr/>
        </p:nvCxnSpPr>
        <p:spPr bwMode="auto">
          <a:xfrm>
            <a:off x="2754313" y="3278188"/>
            <a:ext cx="2273300" cy="260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8" name="Group 347"/>
          <p:cNvGrpSpPr>
            <a:grpSpLocks/>
          </p:cNvGrpSpPr>
          <p:nvPr/>
        </p:nvGrpSpPr>
        <p:grpSpPr bwMode="auto">
          <a:xfrm>
            <a:off x="5026025" y="3335338"/>
            <a:ext cx="611188" cy="296862"/>
            <a:chOff x="1871277" y="1576300"/>
            <a:chExt cx="1128371" cy="437860"/>
          </a:xfrm>
        </p:grpSpPr>
        <p:sp>
          <p:nvSpPr>
            <p:cNvPr id="161" name="Oval 1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62" name="Rectangle 161"/>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63" name="Oval 1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64" name="Freeform 163"/>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65" name="Freeform 1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66" name="Freeform 1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67" name="Freeform 1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68" name="Straight Connector 167"/>
            <p:cNvCxnSpPr>
              <a:cxnSpLocks noChangeShapeType="1"/>
              <a:endCxn id="1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9" name="Straight Connector 1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7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171" name="Rectangle 2">
            <a:extLst>
              <a:ext uri="{FF2B5EF4-FFF2-40B4-BE49-F238E27FC236}">
                <a16:creationId xmlns:a16="http://schemas.microsoft.com/office/drawing/2014/main" id="{B3A4CF98-3952-4D13-A958-1AFBCEE197A8}"/>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172" name="Picture 76" descr="underline_base">
            <a:extLst>
              <a:ext uri="{FF2B5EF4-FFF2-40B4-BE49-F238E27FC236}">
                <a16:creationId xmlns:a16="http://schemas.microsoft.com/office/drawing/2014/main" id="{550C7648-D5FF-471B-B58D-0B4F52E1202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4271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0898"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899"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0"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1"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2"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3"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4"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5"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6"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07" name="TextBox 39958"/>
          <p:cNvSpPr txBox="1">
            <a:spLocks noChangeArrowheads="1"/>
          </p:cNvSpPr>
          <p:nvPr/>
        </p:nvSpPr>
        <p:spPr bwMode="auto">
          <a:xfrm>
            <a:off x="3179763" y="4533901"/>
            <a:ext cx="9364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mn-ea"/>
                <a:ea typeface="+mn-ea"/>
              </a:rPr>
              <a:t>ISP C</a:t>
            </a:r>
          </a:p>
        </p:txBody>
      </p:sp>
      <p:grpSp>
        <p:nvGrpSpPr>
          <p:cNvPr id="80908"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09"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0"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1"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12"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0913"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4"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5"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6"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7"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8"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9"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0"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1"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22" name="TextBox 39958"/>
          <p:cNvSpPr txBox="1">
            <a:spLocks noChangeArrowheads="1"/>
          </p:cNvSpPr>
          <p:nvPr/>
        </p:nvSpPr>
        <p:spPr bwMode="auto">
          <a:xfrm>
            <a:off x="6288088" y="3983039"/>
            <a:ext cx="9236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B</a:t>
            </a:r>
          </a:p>
        </p:txBody>
      </p:sp>
      <p:grpSp>
        <p:nvGrpSpPr>
          <p:cNvPr id="80923"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4"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5"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6"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27"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0928"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9"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0"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1"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2"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3"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4"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5"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6"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37" name="TextBox 39958"/>
          <p:cNvSpPr txBox="1">
            <a:spLocks noChangeArrowheads="1"/>
          </p:cNvSpPr>
          <p:nvPr/>
        </p:nvSpPr>
        <p:spPr bwMode="auto">
          <a:xfrm>
            <a:off x="3417889" y="3070226"/>
            <a:ext cx="9476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A</a:t>
            </a:r>
          </a:p>
        </p:txBody>
      </p:sp>
      <p:grpSp>
        <p:nvGrpSpPr>
          <p:cNvPr id="80938"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39"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0"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1"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2"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3"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EC8E148-2CAE-45A7-86B9-56135FCEE6B6}" type="slidenum">
              <a:rPr lang="en-US" altLang="zh-CN" sz="1200" smtClean="0">
                <a:solidFill>
                  <a:schemeClr val="accent4"/>
                </a:solidFill>
                <a:latin typeface="Tahoma" panose="020B0604030504040204" pitchFamily="34" charset="0"/>
              </a:rPr>
              <a:pPr/>
              <a:t>41</a:t>
            </a:fld>
            <a:endParaRPr lang="en-US" altLang="zh-CN" sz="1200" dirty="0">
              <a:solidFill>
                <a:schemeClr val="accent4"/>
              </a:solidFill>
              <a:latin typeface="Tahoma" panose="020B0604030504040204" pitchFamily="34" charset="0"/>
            </a:endParaRPr>
          </a:p>
        </p:txBody>
      </p:sp>
      <p:grpSp>
        <p:nvGrpSpPr>
          <p:cNvPr id="80946" name="Group 2"/>
          <p:cNvGrpSpPr>
            <a:grpSpLocks/>
          </p:cNvGrpSpPr>
          <p:nvPr/>
        </p:nvGrpSpPr>
        <p:grpSpPr bwMode="auto">
          <a:xfrm>
            <a:off x="3349624" y="2241551"/>
            <a:ext cx="596323" cy="417513"/>
            <a:chOff x="3053396" y="4304255"/>
            <a:chExt cx="596988" cy="418253"/>
          </a:xfrm>
        </p:grpSpPr>
        <p:sp>
          <p:nvSpPr>
            <p:cNvPr id="811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8"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47" name="Group 131"/>
          <p:cNvGrpSpPr>
            <a:grpSpLocks/>
          </p:cNvGrpSpPr>
          <p:nvPr/>
        </p:nvGrpSpPr>
        <p:grpSpPr bwMode="auto">
          <a:xfrm>
            <a:off x="2193924" y="3041651"/>
            <a:ext cx="596323" cy="417513"/>
            <a:chOff x="3053396" y="4304255"/>
            <a:chExt cx="596988" cy="418253"/>
          </a:xfrm>
        </p:grpSpPr>
        <p:sp>
          <p:nvSpPr>
            <p:cNvPr id="811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6"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48" name="Group 135"/>
          <p:cNvGrpSpPr>
            <a:grpSpLocks/>
          </p:cNvGrpSpPr>
          <p:nvPr/>
        </p:nvGrpSpPr>
        <p:grpSpPr bwMode="auto">
          <a:xfrm>
            <a:off x="7858123" y="2495551"/>
            <a:ext cx="597785" cy="417513"/>
            <a:chOff x="3053396" y="4304255"/>
            <a:chExt cx="596988" cy="418253"/>
          </a:xfrm>
        </p:grpSpPr>
        <p:sp>
          <p:nvSpPr>
            <p:cNvPr id="811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4"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49" name="Group 138"/>
          <p:cNvGrpSpPr>
            <a:grpSpLocks/>
          </p:cNvGrpSpPr>
          <p:nvPr/>
        </p:nvGrpSpPr>
        <p:grpSpPr bwMode="auto">
          <a:xfrm>
            <a:off x="2765424" y="5353051"/>
            <a:ext cx="596323" cy="417513"/>
            <a:chOff x="3053396" y="4304255"/>
            <a:chExt cx="596988" cy="418253"/>
          </a:xfrm>
        </p:grpSpPr>
        <p:sp>
          <p:nvSpPr>
            <p:cNvPr id="811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2"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0" name="Group 141"/>
          <p:cNvGrpSpPr>
            <a:grpSpLocks/>
          </p:cNvGrpSpPr>
          <p:nvPr/>
        </p:nvGrpSpPr>
        <p:grpSpPr bwMode="auto">
          <a:xfrm>
            <a:off x="2346324" y="4730751"/>
            <a:ext cx="596323" cy="417513"/>
            <a:chOff x="3053396" y="4304255"/>
            <a:chExt cx="596988" cy="418253"/>
          </a:xfrm>
        </p:grpSpPr>
        <p:sp>
          <p:nvSpPr>
            <p:cNvPr id="811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0"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1" name="Group 144"/>
          <p:cNvGrpSpPr>
            <a:grpSpLocks/>
          </p:cNvGrpSpPr>
          <p:nvPr/>
        </p:nvGrpSpPr>
        <p:grpSpPr bwMode="auto">
          <a:xfrm>
            <a:off x="2117724" y="4070351"/>
            <a:ext cx="596323" cy="417513"/>
            <a:chOff x="3053396" y="4304255"/>
            <a:chExt cx="596988" cy="418253"/>
          </a:xfrm>
        </p:grpSpPr>
        <p:sp>
          <p:nvSpPr>
            <p:cNvPr id="811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8"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2" name="Group 147"/>
          <p:cNvGrpSpPr>
            <a:grpSpLocks/>
          </p:cNvGrpSpPr>
          <p:nvPr/>
        </p:nvGrpSpPr>
        <p:grpSpPr bwMode="auto">
          <a:xfrm>
            <a:off x="8607423" y="2927351"/>
            <a:ext cx="597785" cy="417513"/>
            <a:chOff x="3053396" y="4304255"/>
            <a:chExt cx="596988" cy="418253"/>
          </a:xfrm>
        </p:grpSpPr>
        <p:sp>
          <p:nvSpPr>
            <p:cNvPr id="81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6"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3" name="Group 150"/>
          <p:cNvGrpSpPr>
            <a:grpSpLocks/>
          </p:cNvGrpSpPr>
          <p:nvPr/>
        </p:nvGrpSpPr>
        <p:grpSpPr bwMode="auto">
          <a:xfrm>
            <a:off x="4949823" y="2000251"/>
            <a:ext cx="597785" cy="417513"/>
            <a:chOff x="3053396" y="4304255"/>
            <a:chExt cx="596988" cy="418253"/>
          </a:xfrm>
        </p:grpSpPr>
        <p:sp>
          <p:nvSpPr>
            <p:cNvPr id="81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4"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4" name="Group 153"/>
          <p:cNvGrpSpPr>
            <a:grpSpLocks/>
          </p:cNvGrpSpPr>
          <p:nvPr/>
        </p:nvGrpSpPr>
        <p:grpSpPr bwMode="auto">
          <a:xfrm>
            <a:off x="2574924" y="2647951"/>
            <a:ext cx="596323" cy="417513"/>
            <a:chOff x="3053396" y="4304255"/>
            <a:chExt cx="596988" cy="418253"/>
          </a:xfrm>
        </p:grpSpPr>
        <p:sp>
          <p:nvSpPr>
            <p:cNvPr id="81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2"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5" name="Group 156"/>
          <p:cNvGrpSpPr>
            <a:grpSpLocks/>
          </p:cNvGrpSpPr>
          <p:nvPr/>
        </p:nvGrpSpPr>
        <p:grpSpPr bwMode="auto">
          <a:xfrm>
            <a:off x="5864223" y="1974851"/>
            <a:ext cx="597785" cy="417513"/>
            <a:chOff x="3053396" y="4304255"/>
            <a:chExt cx="596988" cy="418253"/>
          </a:xfrm>
        </p:grpSpPr>
        <p:sp>
          <p:nvSpPr>
            <p:cNvPr id="810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0"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6" name="Group 160"/>
          <p:cNvGrpSpPr>
            <a:grpSpLocks/>
          </p:cNvGrpSpPr>
          <p:nvPr/>
        </p:nvGrpSpPr>
        <p:grpSpPr bwMode="auto">
          <a:xfrm>
            <a:off x="8924923" y="5607051"/>
            <a:ext cx="597785" cy="417513"/>
            <a:chOff x="3053396" y="4304255"/>
            <a:chExt cx="596988" cy="418253"/>
          </a:xfrm>
        </p:grpSpPr>
        <p:sp>
          <p:nvSpPr>
            <p:cNvPr id="810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8"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7" name="Group 163"/>
          <p:cNvGrpSpPr>
            <a:grpSpLocks/>
          </p:cNvGrpSpPr>
          <p:nvPr/>
        </p:nvGrpSpPr>
        <p:grpSpPr bwMode="auto">
          <a:xfrm>
            <a:off x="9763123" y="4959351"/>
            <a:ext cx="597785" cy="417513"/>
            <a:chOff x="3053396" y="4304255"/>
            <a:chExt cx="596988" cy="418253"/>
          </a:xfrm>
        </p:grpSpPr>
        <p:sp>
          <p:nvSpPr>
            <p:cNvPr id="810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6"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8" name="Group 169"/>
          <p:cNvGrpSpPr>
            <a:grpSpLocks/>
          </p:cNvGrpSpPr>
          <p:nvPr/>
        </p:nvGrpSpPr>
        <p:grpSpPr bwMode="auto">
          <a:xfrm>
            <a:off x="6689723" y="5848351"/>
            <a:ext cx="597785" cy="417513"/>
            <a:chOff x="3053396" y="4304255"/>
            <a:chExt cx="596988" cy="418253"/>
          </a:xfrm>
        </p:grpSpPr>
        <p:sp>
          <p:nvSpPr>
            <p:cNvPr id="810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4"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9" name="Group 172"/>
          <p:cNvGrpSpPr>
            <a:grpSpLocks/>
          </p:cNvGrpSpPr>
          <p:nvPr/>
        </p:nvGrpSpPr>
        <p:grpSpPr bwMode="auto">
          <a:xfrm>
            <a:off x="5775323" y="5988051"/>
            <a:ext cx="597785" cy="417513"/>
            <a:chOff x="3053396" y="4304255"/>
            <a:chExt cx="596988" cy="418253"/>
          </a:xfrm>
        </p:grpSpPr>
        <p:sp>
          <p:nvSpPr>
            <p:cNvPr id="810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2"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60" name="Group 175"/>
          <p:cNvGrpSpPr>
            <a:grpSpLocks/>
          </p:cNvGrpSpPr>
          <p:nvPr/>
        </p:nvGrpSpPr>
        <p:grpSpPr bwMode="auto">
          <a:xfrm>
            <a:off x="4556123" y="5835651"/>
            <a:ext cx="597785" cy="417513"/>
            <a:chOff x="3053396" y="4304255"/>
            <a:chExt cx="596988" cy="418253"/>
          </a:xfrm>
        </p:grpSpPr>
        <p:sp>
          <p:nvSpPr>
            <p:cNvPr id="810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0"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80961" name="TextBox 4"/>
          <p:cNvSpPr txBox="1">
            <a:spLocks noChangeArrowheads="1"/>
          </p:cNvSpPr>
          <p:nvPr/>
        </p:nvSpPr>
        <p:spPr bwMode="auto">
          <a:xfrm rot="1053502">
            <a:off x="6997620" y="1899773"/>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2" name="TextBox 179"/>
          <p:cNvSpPr txBox="1">
            <a:spLocks noChangeArrowheads="1"/>
          </p:cNvSpPr>
          <p:nvPr/>
        </p:nvSpPr>
        <p:spPr bwMode="auto">
          <a:xfrm rot="2829263">
            <a:off x="9284413" y="3372972"/>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3" name="TextBox 180"/>
          <p:cNvSpPr txBox="1">
            <a:spLocks noChangeArrowheads="1"/>
          </p:cNvSpPr>
          <p:nvPr/>
        </p:nvSpPr>
        <p:spPr bwMode="auto">
          <a:xfrm rot="9845918">
            <a:off x="7952501" y="5885191"/>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4" name="TextBox 181"/>
          <p:cNvSpPr txBox="1">
            <a:spLocks noChangeArrowheads="1"/>
          </p:cNvSpPr>
          <p:nvPr/>
        </p:nvSpPr>
        <p:spPr bwMode="auto">
          <a:xfrm rot="11651262">
            <a:off x="3584495" y="5789148"/>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5" name="TextBox 182"/>
          <p:cNvSpPr txBox="1">
            <a:spLocks noChangeArrowheads="1"/>
          </p:cNvSpPr>
          <p:nvPr/>
        </p:nvSpPr>
        <p:spPr bwMode="auto">
          <a:xfrm rot="16607303">
            <a:off x="1998582" y="3482509"/>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6" name="TextBox 183"/>
          <p:cNvSpPr txBox="1">
            <a:spLocks noChangeArrowheads="1"/>
          </p:cNvSpPr>
          <p:nvPr/>
        </p:nvSpPr>
        <p:spPr bwMode="auto">
          <a:xfrm rot="20582737">
            <a:off x="4184570" y="1849766"/>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7"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zh-CN" altLang="en-US" dirty="0">
                <a:solidFill>
                  <a:srgbClr val="000099"/>
                </a:solidFill>
                <a:latin typeface="+mn-ea"/>
                <a:ea typeface="+mn-ea"/>
              </a:rPr>
              <a:t>但只要有一个全球</a:t>
            </a:r>
            <a:r>
              <a:rPr lang="en-US" altLang="zh-CN" dirty="0">
                <a:solidFill>
                  <a:srgbClr val="000099"/>
                </a:solidFill>
                <a:latin typeface="+mn-ea"/>
                <a:ea typeface="+mn-ea"/>
              </a:rPr>
              <a:t> ISP </a:t>
            </a:r>
            <a:r>
              <a:rPr lang="zh-CN" altLang="en-US" dirty="0">
                <a:solidFill>
                  <a:srgbClr val="000099"/>
                </a:solidFill>
                <a:latin typeface="+mn-ea"/>
                <a:ea typeface="+mn-ea"/>
              </a:rPr>
              <a:t>展开了商务</a:t>
            </a:r>
            <a:r>
              <a:rPr lang="en-US" altLang="zh-CN" dirty="0">
                <a:solidFill>
                  <a:srgbClr val="000099"/>
                </a:solidFill>
                <a:latin typeface="+mn-ea"/>
                <a:ea typeface="+mn-ea"/>
              </a:rPr>
              <a:t>, </a:t>
            </a:r>
            <a:r>
              <a:rPr lang="zh-CN" altLang="en-US" dirty="0">
                <a:solidFill>
                  <a:srgbClr val="000099"/>
                </a:solidFill>
                <a:latin typeface="+mn-ea"/>
                <a:ea typeface="+mn-ea"/>
              </a:rPr>
              <a:t>就会出现其它竞争者</a:t>
            </a:r>
            <a:r>
              <a:rPr lang="en-US" altLang="zh-CN" dirty="0">
                <a:solidFill>
                  <a:srgbClr val="000099"/>
                </a:solidFill>
                <a:latin typeface="+mn-ea"/>
                <a:ea typeface="+mn-ea"/>
              </a:rPr>
              <a:t>….</a:t>
            </a:r>
          </a:p>
        </p:txBody>
      </p:sp>
      <p:cxnSp>
        <p:nvCxnSpPr>
          <p:cNvPr id="8096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69"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0"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6" name="Straight Connector 509"/>
          <p:cNvCxnSpPr>
            <a:cxnSpLocks noChangeShapeType="1"/>
            <a:stCxn id="81093"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7"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8" name="Straight Connector 511"/>
          <p:cNvCxnSpPr>
            <a:cxnSpLocks noChangeShapeType="1"/>
            <a:stCxn id="81090" idx="0"/>
          </p:cNvCxnSpPr>
          <p:nvPr/>
        </p:nvCxnSpPr>
        <p:spPr bwMode="auto">
          <a:xfrm flipH="1" flipV="1">
            <a:off x="4668840" y="5192715"/>
            <a:ext cx="244286" cy="6619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9"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0"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1"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4"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5"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6"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87"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8"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9"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0"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1"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2"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3"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4"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95"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96" name="Group 166"/>
          <p:cNvGrpSpPr>
            <a:grpSpLocks/>
          </p:cNvGrpSpPr>
          <p:nvPr/>
        </p:nvGrpSpPr>
        <p:grpSpPr bwMode="auto">
          <a:xfrm>
            <a:off x="9534523" y="4044951"/>
            <a:ext cx="597785" cy="417513"/>
            <a:chOff x="3053396" y="4304255"/>
            <a:chExt cx="596988" cy="418253"/>
          </a:xfrm>
        </p:grpSpPr>
        <p:sp>
          <p:nvSpPr>
            <p:cNvPr id="80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0998"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423" name="Rectangle 2">
            <a:extLst>
              <a:ext uri="{FF2B5EF4-FFF2-40B4-BE49-F238E27FC236}">
                <a16:creationId xmlns:a16="http://schemas.microsoft.com/office/drawing/2014/main" id="{A624D87E-6645-4986-87E0-56BC6C969263}"/>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424" name="Picture 76" descr="underline_base">
            <a:extLst>
              <a:ext uri="{FF2B5EF4-FFF2-40B4-BE49-F238E27FC236}">
                <a16:creationId xmlns:a16="http://schemas.microsoft.com/office/drawing/2014/main" id="{A552E75F-020C-4E5D-969D-BE4A1BAA4ED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0035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2946"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7"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8"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9"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0"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1"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2"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3"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4"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55" name="TextBox 39958"/>
          <p:cNvSpPr txBox="1">
            <a:spLocks noChangeArrowheads="1"/>
          </p:cNvSpPr>
          <p:nvPr/>
        </p:nvSpPr>
        <p:spPr bwMode="auto">
          <a:xfrm>
            <a:off x="3179763" y="4533901"/>
            <a:ext cx="9364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C</a:t>
            </a:r>
          </a:p>
        </p:txBody>
      </p:sp>
      <p:grpSp>
        <p:nvGrpSpPr>
          <p:cNvPr id="82956"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7"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8"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9"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60"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2961"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2"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3"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4"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5"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6"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7"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8"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9"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70" name="TextBox 39958"/>
          <p:cNvSpPr txBox="1">
            <a:spLocks noChangeArrowheads="1"/>
          </p:cNvSpPr>
          <p:nvPr/>
        </p:nvSpPr>
        <p:spPr bwMode="auto">
          <a:xfrm>
            <a:off x="6288088" y="3983039"/>
            <a:ext cx="9236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B</a:t>
            </a:r>
          </a:p>
        </p:txBody>
      </p:sp>
      <p:grpSp>
        <p:nvGrpSpPr>
          <p:cNvPr id="82971"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2"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3"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4"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75"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2976"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7"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8"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9"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0"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1"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2"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3"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4"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85" name="TextBox 39958"/>
          <p:cNvSpPr txBox="1">
            <a:spLocks noChangeArrowheads="1"/>
          </p:cNvSpPr>
          <p:nvPr/>
        </p:nvSpPr>
        <p:spPr bwMode="auto">
          <a:xfrm>
            <a:off x="3417889" y="3070226"/>
            <a:ext cx="9476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A</a:t>
            </a:r>
          </a:p>
        </p:txBody>
      </p:sp>
      <p:grpSp>
        <p:nvGrpSpPr>
          <p:cNvPr id="82986"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7"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8"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9"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0"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1"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0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E96EDF-0595-403D-9E7F-97D4286C35D7}" type="slidenum">
              <a:rPr lang="en-US" altLang="zh-CN" sz="1200" smtClean="0">
                <a:solidFill>
                  <a:schemeClr val="accent4"/>
                </a:solidFill>
                <a:latin typeface="Tahoma" panose="020B0604030504040204" pitchFamily="34" charset="0"/>
              </a:rPr>
              <a:pPr/>
              <a:t>42</a:t>
            </a:fld>
            <a:endParaRPr lang="en-US" altLang="zh-CN" sz="1200" dirty="0">
              <a:solidFill>
                <a:schemeClr val="accent4"/>
              </a:solidFill>
              <a:latin typeface="Tahoma" panose="020B0604030504040204" pitchFamily="34" charset="0"/>
            </a:endParaRPr>
          </a:p>
        </p:txBody>
      </p:sp>
      <p:grpSp>
        <p:nvGrpSpPr>
          <p:cNvPr id="82994" name="Group 2"/>
          <p:cNvGrpSpPr>
            <a:grpSpLocks/>
          </p:cNvGrpSpPr>
          <p:nvPr/>
        </p:nvGrpSpPr>
        <p:grpSpPr bwMode="auto">
          <a:xfrm>
            <a:off x="3349624" y="2241551"/>
            <a:ext cx="596323" cy="417513"/>
            <a:chOff x="3053396" y="4304255"/>
            <a:chExt cx="596988" cy="418253"/>
          </a:xfrm>
        </p:grpSpPr>
        <p:sp>
          <p:nvSpPr>
            <p:cNvPr id="831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9"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5" name="Group 131"/>
          <p:cNvGrpSpPr>
            <a:grpSpLocks/>
          </p:cNvGrpSpPr>
          <p:nvPr/>
        </p:nvGrpSpPr>
        <p:grpSpPr bwMode="auto">
          <a:xfrm>
            <a:off x="2193924" y="3041651"/>
            <a:ext cx="596323" cy="417513"/>
            <a:chOff x="3053396" y="4304255"/>
            <a:chExt cx="596988" cy="418253"/>
          </a:xfrm>
        </p:grpSpPr>
        <p:sp>
          <p:nvSpPr>
            <p:cNvPr id="8318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7"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6" name="Group 135"/>
          <p:cNvGrpSpPr>
            <a:grpSpLocks/>
          </p:cNvGrpSpPr>
          <p:nvPr/>
        </p:nvGrpSpPr>
        <p:grpSpPr bwMode="auto">
          <a:xfrm>
            <a:off x="7858123" y="2495551"/>
            <a:ext cx="597785" cy="417513"/>
            <a:chOff x="3053396" y="4304255"/>
            <a:chExt cx="596988" cy="418253"/>
          </a:xfrm>
        </p:grpSpPr>
        <p:sp>
          <p:nvSpPr>
            <p:cNvPr id="8318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5"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7" name="Group 138"/>
          <p:cNvGrpSpPr>
            <a:grpSpLocks/>
          </p:cNvGrpSpPr>
          <p:nvPr/>
        </p:nvGrpSpPr>
        <p:grpSpPr bwMode="auto">
          <a:xfrm>
            <a:off x="2765424" y="5353051"/>
            <a:ext cx="596323" cy="417513"/>
            <a:chOff x="3053396" y="4304255"/>
            <a:chExt cx="596988" cy="418253"/>
          </a:xfrm>
        </p:grpSpPr>
        <p:sp>
          <p:nvSpPr>
            <p:cNvPr id="831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3"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8" name="Group 141"/>
          <p:cNvGrpSpPr>
            <a:grpSpLocks/>
          </p:cNvGrpSpPr>
          <p:nvPr/>
        </p:nvGrpSpPr>
        <p:grpSpPr bwMode="auto">
          <a:xfrm>
            <a:off x="2346324" y="4730751"/>
            <a:ext cx="596323" cy="417513"/>
            <a:chOff x="3053396" y="4304255"/>
            <a:chExt cx="596988" cy="418253"/>
          </a:xfrm>
        </p:grpSpPr>
        <p:sp>
          <p:nvSpPr>
            <p:cNvPr id="8318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1"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9" name="Group 144"/>
          <p:cNvGrpSpPr>
            <a:grpSpLocks/>
          </p:cNvGrpSpPr>
          <p:nvPr/>
        </p:nvGrpSpPr>
        <p:grpSpPr bwMode="auto">
          <a:xfrm>
            <a:off x="2117724" y="4070351"/>
            <a:ext cx="596323" cy="417513"/>
            <a:chOff x="3053396" y="4304255"/>
            <a:chExt cx="596988" cy="418253"/>
          </a:xfrm>
        </p:grpSpPr>
        <p:sp>
          <p:nvSpPr>
            <p:cNvPr id="8317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9"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0" name="Group 147"/>
          <p:cNvGrpSpPr>
            <a:grpSpLocks/>
          </p:cNvGrpSpPr>
          <p:nvPr/>
        </p:nvGrpSpPr>
        <p:grpSpPr bwMode="auto">
          <a:xfrm>
            <a:off x="8607423" y="2927351"/>
            <a:ext cx="597785" cy="417513"/>
            <a:chOff x="3053396" y="4304255"/>
            <a:chExt cx="596988" cy="418253"/>
          </a:xfrm>
        </p:grpSpPr>
        <p:sp>
          <p:nvSpPr>
            <p:cNvPr id="8317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7"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1" name="Group 150"/>
          <p:cNvGrpSpPr>
            <a:grpSpLocks/>
          </p:cNvGrpSpPr>
          <p:nvPr/>
        </p:nvGrpSpPr>
        <p:grpSpPr bwMode="auto">
          <a:xfrm>
            <a:off x="4949823" y="2000251"/>
            <a:ext cx="597785" cy="417513"/>
            <a:chOff x="3053396" y="4304255"/>
            <a:chExt cx="596988" cy="418253"/>
          </a:xfrm>
        </p:grpSpPr>
        <p:sp>
          <p:nvSpPr>
            <p:cNvPr id="8317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5"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2" name="Group 153"/>
          <p:cNvGrpSpPr>
            <a:grpSpLocks/>
          </p:cNvGrpSpPr>
          <p:nvPr/>
        </p:nvGrpSpPr>
        <p:grpSpPr bwMode="auto">
          <a:xfrm>
            <a:off x="2574924" y="2647951"/>
            <a:ext cx="596323" cy="417513"/>
            <a:chOff x="3053396" y="4304255"/>
            <a:chExt cx="596988" cy="418253"/>
          </a:xfrm>
        </p:grpSpPr>
        <p:sp>
          <p:nvSpPr>
            <p:cNvPr id="8317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3"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3" name="Group 156"/>
          <p:cNvGrpSpPr>
            <a:grpSpLocks/>
          </p:cNvGrpSpPr>
          <p:nvPr/>
        </p:nvGrpSpPr>
        <p:grpSpPr bwMode="auto">
          <a:xfrm>
            <a:off x="5864223" y="1974851"/>
            <a:ext cx="597785" cy="417513"/>
            <a:chOff x="3053396" y="4304255"/>
            <a:chExt cx="596988" cy="418253"/>
          </a:xfrm>
        </p:grpSpPr>
        <p:sp>
          <p:nvSpPr>
            <p:cNvPr id="8317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1"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4" name="Group 160"/>
          <p:cNvGrpSpPr>
            <a:grpSpLocks/>
          </p:cNvGrpSpPr>
          <p:nvPr/>
        </p:nvGrpSpPr>
        <p:grpSpPr bwMode="auto">
          <a:xfrm>
            <a:off x="8924923" y="5607051"/>
            <a:ext cx="597785" cy="417513"/>
            <a:chOff x="3053396" y="4304255"/>
            <a:chExt cx="596988" cy="418253"/>
          </a:xfrm>
        </p:grpSpPr>
        <p:sp>
          <p:nvSpPr>
            <p:cNvPr id="831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9"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5" name="Group 163"/>
          <p:cNvGrpSpPr>
            <a:grpSpLocks/>
          </p:cNvGrpSpPr>
          <p:nvPr/>
        </p:nvGrpSpPr>
        <p:grpSpPr bwMode="auto">
          <a:xfrm>
            <a:off x="9763123" y="4959351"/>
            <a:ext cx="597785" cy="417513"/>
            <a:chOff x="3053396" y="4304255"/>
            <a:chExt cx="596988" cy="418253"/>
          </a:xfrm>
        </p:grpSpPr>
        <p:sp>
          <p:nvSpPr>
            <p:cNvPr id="8316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7"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6" name="Group 169"/>
          <p:cNvGrpSpPr>
            <a:grpSpLocks/>
          </p:cNvGrpSpPr>
          <p:nvPr/>
        </p:nvGrpSpPr>
        <p:grpSpPr bwMode="auto">
          <a:xfrm>
            <a:off x="6689723" y="5848351"/>
            <a:ext cx="597785" cy="417513"/>
            <a:chOff x="3053396" y="4304255"/>
            <a:chExt cx="596988" cy="418253"/>
          </a:xfrm>
        </p:grpSpPr>
        <p:sp>
          <p:nvSpPr>
            <p:cNvPr id="8316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5"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7" name="Group 172"/>
          <p:cNvGrpSpPr>
            <a:grpSpLocks/>
          </p:cNvGrpSpPr>
          <p:nvPr/>
        </p:nvGrpSpPr>
        <p:grpSpPr bwMode="auto">
          <a:xfrm>
            <a:off x="5775323" y="5988051"/>
            <a:ext cx="597785" cy="417513"/>
            <a:chOff x="3053396" y="4304255"/>
            <a:chExt cx="596988" cy="418253"/>
          </a:xfrm>
        </p:grpSpPr>
        <p:sp>
          <p:nvSpPr>
            <p:cNvPr id="8316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3"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8" name="Group 175"/>
          <p:cNvGrpSpPr>
            <a:grpSpLocks/>
          </p:cNvGrpSpPr>
          <p:nvPr/>
        </p:nvGrpSpPr>
        <p:grpSpPr bwMode="auto">
          <a:xfrm>
            <a:off x="4556123" y="5835651"/>
            <a:ext cx="597785" cy="417513"/>
            <a:chOff x="3053396" y="4304255"/>
            <a:chExt cx="596988" cy="418253"/>
          </a:xfrm>
        </p:grpSpPr>
        <p:sp>
          <p:nvSpPr>
            <p:cNvPr id="8316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1"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83009" name="TextBox 4"/>
          <p:cNvSpPr txBox="1">
            <a:spLocks noChangeArrowheads="1"/>
          </p:cNvSpPr>
          <p:nvPr/>
        </p:nvSpPr>
        <p:spPr bwMode="auto">
          <a:xfrm rot="1053502">
            <a:off x="6997620" y="1899773"/>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sp>
        <p:nvSpPr>
          <p:cNvPr id="83010" name="TextBox 179"/>
          <p:cNvSpPr txBox="1">
            <a:spLocks noChangeArrowheads="1"/>
          </p:cNvSpPr>
          <p:nvPr/>
        </p:nvSpPr>
        <p:spPr bwMode="auto">
          <a:xfrm rot="2829263">
            <a:off x="9284413" y="3372972"/>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3011" name="TextBox 180"/>
          <p:cNvSpPr txBox="1">
            <a:spLocks noChangeArrowheads="1"/>
          </p:cNvSpPr>
          <p:nvPr/>
        </p:nvSpPr>
        <p:spPr bwMode="auto">
          <a:xfrm rot="9845918">
            <a:off x="7952501" y="5885191"/>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3012" name="TextBox 181"/>
          <p:cNvSpPr txBox="1">
            <a:spLocks noChangeArrowheads="1"/>
          </p:cNvSpPr>
          <p:nvPr/>
        </p:nvSpPr>
        <p:spPr bwMode="auto">
          <a:xfrm rot="11651262">
            <a:off x="3584495" y="5789148"/>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3013" name="TextBox 182"/>
          <p:cNvSpPr txBox="1">
            <a:spLocks noChangeArrowheads="1"/>
          </p:cNvSpPr>
          <p:nvPr/>
        </p:nvSpPr>
        <p:spPr bwMode="auto">
          <a:xfrm rot="16607303">
            <a:off x="1998582" y="3482509"/>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3014" name="TextBox 183"/>
          <p:cNvSpPr txBox="1">
            <a:spLocks noChangeArrowheads="1"/>
          </p:cNvSpPr>
          <p:nvPr/>
        </p:nvSpPr>
        <p:spPr bwMode="auto">
          <a:xfrm rot="20582737">
            <a:off x="4184570" y="1849766"/>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cxnSp>
        <p:nvCxnSpPr>
          <p:cNvPr id="83015"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6"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7"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8"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9"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0"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1"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2"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3" name="Straight Connector 509"/>
          <p:cNvCxnSpPr>
            <a:cxnSpLocks noChangeShapeType="1"/>
            <a:stCxn id="83164"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4"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5" name="Straight Connector 511"/>
          <p:cNvCxnSpPr>
            <a:cxnSpLocks noChangeShapeType="1"/>
            <a:stCxn id="83161" idx="0"/>
          </p:cNvCxnSpPr>
          <p:nvPr/>
        </p:nvCxnSpPr>
        <p:spPr bwMode="auto">
          <a:xfrm flipH="1" flipV="1">
            <a:off x="4668840" y="5192715"/>
            <a:ext cx="244286" cy="6619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6"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7"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8"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3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4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43" name="Group 166"/>
          <p:cNvGrpSpPr>
            <a:grpSpLocks/>
          </p:cNvGrpSpPr>
          <p:nvPr/>
        </p:nvGrpSpPr>
        <p:grpSpPr bwMode="auto">
          <a:xfrm>
            <a:off x="9534523" y="4044951"/>
            <a:ext cx="597785" cy="417513"/>
            <a:chOff x="3053396" y="4304255"/>
            <a:chExt cx="596988" cy="418253"/>
          </a:xfrm>
        </p:grpSpPr>
        <p:sp>
          <p:nvSpPr>
            <p:cNvPr id="830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069"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83044"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20000"/>
              </a:spcBef>
              <a:buClr>
                <a:srgbClr val="000099"/>
              </a:buClr>
              <a:buSzPct val="75000"/>
            </a:pPr>
            <a:r>
              <a:rPr lang="zh-CN" altLang="en-US" sz="3200" dirty="0">
                <a:solidFill>
                  <a:srgbClr val="000099"/>
                </a:solidFill>
                <a:latin typeface="+mn-ea"/>
                <a:ea typeface="+mn-ea"/>
              </a:rPr>
              <a:t>但只要有一个全球</a:t>
            </a:r>
            <a:r>
              <a:rPr lang="en-US" altLang="zh-CN" sz="3200" dirty="0">
                <a:solidFill>
                  <a:srgbClr val="000099"/>
                </a:solidFill>
                <a:latin typeface="+mn-ea"/>
                <a:ea typeface="+mn-ea"/>
              </a:rPr>
              <a:t> ISP </a:t>
            </a:r>
            <a:r>
              <a:rPr lang="zh-CN" altLang="en-US" sz="3200" dirty="0">
                <a:solidFill>
                  <a:srgbClr val="000099"/>
                </a:solidFill>
                <a:latin typeface="+mn-ea"/>
                <a:ea typeface="+mn-ea"/>
              </a:rPr>
              <a:t>展开了商务</a:t>
            </a:r>
            <a:r>
              <a:rPr lang="en-US" altLang="zh-CN" sz="3200" dirty="0">
                <a:solidFill>
                  <a:srgbClr val="000099"/>
                </a:solidFill>
                <a:latin typeface="+mn-ea"/>
                <a:ea typeface="+mn-ea"/>
              </a:rPr>
              <a:t>, </a:t>
            </a:r>
            <a:r>
              <a:rPr lang="zh-CN" altLang="en-US" sz="3200" dirty="0">
                <a:solidFill>
                  <a:srgbClr val="000099"/>
                </a:solidFill>
                <a:latin typeface="+mn-ea"/>
                <a:ea typeface="+mn-ea"/>
              </a:rPr>
              <a:t>就会出现其它竞争者</a:t>
            </a:r>
            <a:r>
              <a:rPr lang="en-US" altLang="zh-CN" sz="3200" dirty="0">
                <a:solidFill>
                  <a:srgbClr val="000099"/>
                </a:solidFill>
                <a:latin typeface="+mn-ea"/>
                <a:ea typeface="+mn-ea"/>
              </a:rPr>
              <a:t>….</a:t>
            </a:r>
            <a:r>
              <a:rPr lang="zh-CN" altLang="en-US" sz="3200" dirty="0">
                <a:solidFill>
                  <a:srgbClr val="000099"/>
                </a:solidFill>
                <a:latin typeface="+mn-ea"/>
                <a:ea typeface="+mn-ea"/>
              </a:rPr>
              <a:t>必须互相连接</a:t>
            </a:r>
            <a:endParaRPr lang="en-US" altLang="zh-CN" dirty="0">
              <a:solidFill>
                <a:srgbClr val="000099"/>
              </a:solidFill>
              <a:latin typeface="+mn-ea"/>
              <a:ea typeface="+mn-ea"/>
            </a:endParaRPr>
          </a:p>
        </p:txBody>
      </p:sp>
      <p:grpSp>
        <p:nvGrpSpPr>
          <p:cNvPr id="514" name="Group 20"/>
          <p:cNvGrpSpPr>
            <a:grpSpLocks/>
          </p:cNvGrpSpPr>
          <p:nvPr/>
        </p:nvGrpSpPr>
        <p:grpSpPr bwMode="auto">
          <a:xfrm>
            <a:off x="6221413" y="2871789"/>
            <a:ext cx="2133600" cy="1082675"/>
            <a:chOff x="4696844" y="2871032"/>
            <a:chExt cx="2133865" cy="1082781"/>
          </a:xfrm>
        </p:grpSpPr>
        <p:grpSp>
          <p:nvGrpSpPr>
            <p:cNvPr id="83063" name="Group 16"/>
            <p:cNvGrpSpPr>
              <a:grpSpLocks/>
            </p:cNvGrpSpPr>
            <p:nvPr/>
          </p:nvGrpSpPr>
          <p:grpSpPr bwMode="auto">
            <a:xfrm>
              <a:off x="5677190" y="2871032"/>
              <a:ext cx="528092" cy="338587"/>
              <a:chOff x="5573768" y="2726239"/>
              <a:chExt cx="528092" cy="338587"/>
            </a:xfrm>
          </p:grpSpPr>
          <p:sp>
            <p:nvSpPr>
              <p:cNvPr id="83066"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83067" name="TextBox 15"/>
              <p:cNvSpPr txBox="1">
                <a:spLocks noChangeArrowheads="1"/>
              </p:cNvSpPr>
              <p:nvPr/>
            </p:nvSpPr>
            <p:spPr bwMode="auto">
              <a:xfrm>
                <a:off x="5593027" y="2726239"/>
                <a:ext cx="5037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mn-ea"/>
                    <a:ea typeface="+mn-ea"/>
                  </a:rPr>
                  <a:t>IXP</a:t>
                </a:r>
              </a:p>
            </p:txBody>
          </p:sp>
        </p:grpSp>
        <p:cxnSp>
          <p:nvCxnSpPr>
            <p:cNvPr id="83064"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5"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1" name="Group 39939"/>
          <p:cNvGrpSpPr>
            <a:grpSpLocks/>
          </p:cNvGrpSpPr>
          <p:nvPr/>
        </p:nvGrpSpPr>
        <p:grpSpPr bwMode="auto">
          <a:xfrm>
            <a:off x="3908425" y="3703639"/>
            <a:ext cx="2921000" cy="1411287"/>
            <a:chOff x="2577005" y="3679131"/>
            <a:chExt cx="2919566" cy="1413453"/>
          </a:xfrm>
        </p:grpSpPr>
        <p:cxnSp>
          <p:nvCxnSpPr>
            <p:cNvPr id="83060"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1"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2"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5" name="Group 39945"/>
          <p:cNvGrpSpPr>
            <a:grpSpLocks/>
          </p:cNvGrpSpPr>
          <p:nvPr/>
        </p:nvGrpSpPr>
        <p:grpSpPr bwMode="auto">
          <a:xfrm>
            <a:off x="6210300" y="4864100"/>
            <a:ext cx="2081165" cy="1110579"/>
            <a:chOff x="4686300" y="4864100"/>
            <a:chExt cx="2080723" cy="1109854"/>
          </a:xfrm>
        </p:grpSpPr>
        <p:sp>
          <p:nvSpPr>
            <p:cNvPr id="83058" name="TextBox 39940"/>
            <p:cNvSpPr txBox="1">
              <a:spLocks noChangeArrowheads="1"/>
            </p:cNvSpPr>
            <p:nvPr/>
          </p:nvSpPr>
          <p:spPr bwMode="auto">
            <a:xfrm>
              <a:off x="4838700" y="5143500"/>
              <a:ext cx="1928323" cy="8304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chemeClr val="accent2"/>
                  </a:solidFill>
                  <a:latin typeface="+mn-ea"/>
                  <a:ea typeface="+mn-ea"/>
                </a:rPr>
                <a:t>peering link</a:t>
              </a:r>
            </a:p>
            <a:p>
              <a:pPr algn="ctr"/>
              <a:r>
                <a:rPr lang="zh-CN" altLang="en-US" dirty="0">
                  <a:solidFill>
                    <a:schemeClr val="accent2"/>
                  </a:solidFill>
                  <a:latin typeface="+mn-ea"/>
                  <a:ea typeface="+mn-ea"/>
                </a:rPr>
                <a:t>对等连接</a:t>
              </a:r>
              <a:endParaRPr lang="en-US" altLang="zh-CN" dirty="0">
                <a:solidFill>
                  <a:schemeClr val="accent2"/>
                </a:solidFill>
                <a:latin typeface="+mn-ea"/>
                <a:ea typeface="+mn-ea"/>
              </a:endParaRPr>
            </a:p>
          </p:txBody>
        </p:sp>
        <p:cxnSp>
          <p:nvCxnSpPr>
            <p:cNvPr id="83059" name="Straight Connector 39943"/>
            <p:cNvCxnSpPr>
              <a:cxnSpLocks noChangeShapeType="1"/>
            </p:cNvCxnSpPr>
            <p:nvPr/>
          </p:nvCxnSpPr>
          <p:spPr bwMode="auto">
            <a:xfrm>
              <a:off x="4686300" y="4864100"/>
              <a:ext cx="266700" cy="4191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18" name="Group 39950"/>
          <p:cNvGrpSpPr>
            <a:grpSpLocks/>
          </p:cNvGrpSpPr>
          <p:nvPr/>
        </p:nvGrpSpPr>
        <p:grpSpPr bwMode="auto">
          <a:xfrm>
            <a:off x="6794502" y="1701800"/>
            <a:ext cx="3793731" cy="1169989"/>
            <a:chOff x="5270500" y="1701800"/>
            <a:chExt cx="3792541" cy="1169233"/>
          </a:xfrm>
        </p:grpSpPr>
        <p:sp>
          <p:nvSpPr>
            <p:cNvPr id="83056" name="TextBox 39946"/>
            <p:cNvSpPr txBox="1">
              <a:spLocks noChangeArrowheads="1"/>
            </p:cNvSpPr>
            <p:nvPr/>
          </p:nvSpPr>
          <p:spPr bwMode="auto">
            <a:xfrm>
              <a:off x="5270500" y="1701800"/>
              <a:ext cx="3792541" cy="83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i="1" dirty="0">
                  <a:solidFill>
                    <a:srgbClr val="CC0000"/>
                  </a:solidFill>
                  <a:latin typeface="+mn-ea"/>
                  <a:ea typeface="+mn-ea"/>
                </a:rPr>
                <a:t>互联网交换点</a:t>
              </a:r>
              <a:endParaRPr lang="en-US" altLang="zh-CN" i="1" dirty="0">
                <a:solidFill>
                  <a:srgbClr val="CC0000"/>
                </a:solidFill>
                <a:latin typeface="+mn-ea"/>
                <a:ea typeface="+mn-ea"/>
              </a:endParaRPr>
            </a:p>
            <a:p>
              <a:r>
                <a:rPr lang="en-US" altLang="zh-CN" i="1" dirty="0">
                  <a:solidFill>
                    <a:srgbClr val="CC0000"/>
                  </a:solidFill>
                  <a:latin typeface="+mn-ea"/>
                  <a:ea typeface="+mn-ea"/>
                </a:rPr>
                <a:t>internet exchange point </a:t>
              </a:r>
            </a:p>
          </p:txBody>
        </p:sp>
        <p:cxnSp>
          <p:nvCxnSpPr>
            <p:cNvPr id="83057" name="Straight Connector 39948"/>
            <p:cNvCxnSpPr>
              <a:cxnSpLocks noChangeShapeType="1"/>
              <a:endCxn id="83067" idx="0"/>
            </p:cNvCxnSpPr>
            <p:nvPr/>
          </p:nvCxnSpPr>
          <p:spPr bwMode="auto">
            <a:xfrm flipH="1">
              <a:off x="5948511" y="2159000"/>
              <a:ext cx="223691" cy="7120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21" name="Group 39937"/>
          <p:cNvGrpSpPr>
            <a:grpSpLocks/>
          </p:cNvGrpSpPr>
          <p:nvPr/>
        </p:nvGrpSpPr>
        <p:grpSpPr bwMode="auto">
          <a:xfrm>
            <a:off x="5430839" y="3883025"/>
            <a:ext cx="1379537" cy="674688"/>
            <a:chOff x="3962400" y="3676180"/>
            <a:chExt cx="1378622" cy="673930"/>
          </a:xfrm>
        </p:grpSpPr>
        <p:cxnSp>
          <p:nvCxnSpPr>
            <p:cNvPr id="83050"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3051" name="Group 518"/>
            <p:cNvGrpSpPr>
              <a:grpSpLocks/>
            </p:cNvGrpSpPr>
            <p:nvPr/>
          </p:nvGrpSpPr>
          <p:grpSpPr bwMode="auto">
            <a:xfrm>
              <a:off x="3979477" y="3880343"/>
              <a:ext cx="542266" cy="349302"/>
              <a:chOff x="5620344" y="2672371"/>
              <a:chExt cx="542266" cy="349302"/>
            </a:xfrm>
          </p:grpSpPr>
          <p:sp>
            <p:nvSpPr>
              <p:cNvPr id="83054"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83055" name="TextBox 522"/>
              <p:cNvSpPr txBox="1">
                <a:spLocks noChangeArrowheads="1"/>
              </p:cNvSpPr>
              <p:nvPr/>
            </p:nvSpPr>
            <p:spPr bwMode="auto">
              <a:xfrm>
                <a:off x="5620344" y="2683499"/>
                <a:ext cx="50333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mn-ea"/>
                    <a:ea typeface="+mn-ea"/>
                  </a:rPr>
                  <a:t>IXP</a:t>
                </a:r>
              </a:p>
            </p:txBody>
          </p:sp>
        </p:grpSp>
        <p:cxnSp>
          <p:nvCxnSpPr>
            <p:cNvPr id="83052" name="Straight Connector 519"/>
            <p:cNvCxnSpPr>
              <a:cxnSpLocks noChangeShapeType="1"/>
              <a:stCxn id="83054"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53"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423" name="Rectangle 2">
            <a:extLst>
              <a:ext uri="{FF2B5EF4-FFF2-40B4-BE49-F238E27FC236}">
                <a16:creationId xmlns:a16="http://schemas.microsoft.com/office/drawing/2014/main" id="{136024FF-3BBF-48FC-B1F5-1834FEE4A11A}"/>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424" name="Picture 76" descr="underline_base">
            <a:extLst>
              <a:ext uri="{FF2B5EF4-FFF2-40B4-BE49-F238E27FC236}">
                <a16:creationId xmlns:a16="http://schemas.microsoft.com/office/drawing/2014/main" id="{B4210215-A99C-4E60-913E-679B45FA8CB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48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dissolve">
                                      <p:cBhvr>
                                        <p:cTn id="7" dur="500"/>
                                        <p:tgtEl>
                                          <p:spTgt spid="611"/>
                                        </p:tgtEl>
                                      </p:cBhvr>
                                    </p:animEffect>
                                  </p:childTnLst>
                                </p:cTn>
                              </p:par>
                              <p:par>
                                <p:cTn id="8" presetID="9" presetClass="entr" presetSubtype="0" fill="hold" nodeType="withEffect">
                                  <p:stCondLst>
                                    <p:cond delay="0"/>
                                  </p:stCondLst>
                                  <p:childTnLst>
                                    <p:set>
                                      <p:cBhvr>
                                        <p:cTn id="9" dur="1" fill="hold">
                                          <p:stCondLst>
                                            <p:cond delay="0"/>
                                          </p:stCondLst>
                                        </p:cTn>
                                        <p:tgtEl>
                                          <p:spTgt spid="615"/>
                                        </p:tgtEl>
                                        <p:attrNameLst>
                                          <p:attrName>style.visibility</p:attrName>
                                        </p:attrNameLst>
                                      </p:cBhvr>
                                      <p:to>
                                        <p:strVal val="visible"/>
                                      </p:to>
                                    </p:set>
                                    <p:animEffect transition="in" filter="dissolve">
                                      <p:cBhvr>
                                        <p:cTn id="10" dur="500"/>
                                        <p:tgtEl>
                                          <p:spTgt spid="6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514"/>
                                        </p:tgtEl>
                                        <p:attrNameLst>
                                          <p:attrName>style.visibility</p:attrName>
                                        </p:attrNameLst>
                                      </p:cBhvr>
                                      <p:to>
                                        <p:strVal val="visible"/>
                                      </p:to>
                                    </p:set>
                                    <p:animEffect transition="in" filter="dissolve">
                                      <p:cBhvr>
                                        <p:cTn id="15" dur="500"/>
                                        <p:tgtEl>
                                          <p:spTgt spid="514"/>
                                        </p:tgtEl>
                                      </p:cBhvr>
                                    </p:animEffect>
                                  </p:childTnLst>
                                </p:cTn>
                              </p:par>
                              <p:par>
                                <p:cTn id="16" presetID="9" presetClass="entr" presetSubtype="0" fill="hold" nodeType="withEffect">
                                  <p:stCondLst>
                                    <p:cond delay="0"/>
                                  </p:stCondLst>
                                  <p:childTnLst>
                                    <p:set>
                                      <p:cBhvr>
                                        <p:cTn id="17" dur="1" fill="hold">
                                          <p:stCondLst>
                                            <p:cond delay="0"/>
                                          </p:stCondLst>
                                        </p:cTn>
                                        <p:tgtEl>
                                          <p:spTgt spid="618"/>
                                        </p:tgtEl>
                                        <p:attrNameLst>
                                          <p:attrName>style.visibility</p:attrName>
                                        </p:attrNameLst>
                                      </p:cBhvr>
                                      <p:to>
                                        <p:strVal val="visible"/>
                                      </p:to>
                                    </p:set>
                                    <p:animEffect transition="in" filter="dissolve">
                                      <p:cBhvr>
                                        <p:cTn id="18" dur="500"/>
                                        <p:tgtEl>
                                          <p:spTgt spid="618"/>
                                        </p:tgtEl>
                                      </p:cBhvr>
                                    </p:animEffect>
                                  </p:childTnLst>
                                </p:cTn>
                              </p:par>
                              <p:par>
                                <p:cTn id="19" presetID="9" presetClass="entr" presetSubtype="0" fill="hold" nodeType="withEffect">
                                  <p:stCondLst>
                                    <p:cond delay="0"/>
                                  </p:stCondLst>
                                  <p:childTnLst>
                                    <p:set>
                                      <p:cBhvr>
                                        <p:cTn id="20" dur="1" fill="hold">
                                          <p:stCondLst>
                                            <p:cond delay="0"/>
                                          </p:stCondLst>
                                        </p:cTn>
                                        <p:tgtEl>
                                          <p:spTgt spid="621"/>
                                        </p:tgtEl>
                                        <p:attrNameLst>
                                          <p:attrName>style.visibility</p:attrName>
                                        </p:attrNameLst>
                                      </p:cBhvr>
                                      <p:to>
                                        <p:strVal val="visible"/>
                                      </p:to>
                                    </p:set>
                                    <p:animEffect transition="in" filter="dissolve">
                                      <p:cBhvr>
                                        <p:cTn id="21"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4994"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5"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6"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7"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8"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9"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0"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1"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2"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03"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5004"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5"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6"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7"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08"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09"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0"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1"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2"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3"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4"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5"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6"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7"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18"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5019"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0"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1"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2"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23"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24"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5"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6"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7"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8"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9"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0"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1"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2"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33"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ISP A</a:t>
            </a:r>
          </a:p>
        </p:txBody>
      </p:sp>
      <p:grpSp>
        <p:nvGrpSpPr>
          <p:cNvPr id="85034"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5"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6"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7"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8"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9"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7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600239-276A-45D1-B6B4-FB25125FCD8C}" type="slidenum">
              <a:rPr lang="en-US" altLang="zh-CN" sz="1200" smtClean="0">
                <a:solidFill>
                  <a:schemeClr val="accent4"/>
                </a:solidFill>
                <a:latin typeface="Tahoma" panose="020B0604030504040204" pitchFamily="34" charset="0"/>
              </a:rPr>
              <a:pPr/>
              <a:t>43</a:t>
            </a:fld>
            <a:endParaRPr lang="en-US" altLang="zh-CN" sz="1200" dirty="0">
              <a:solidFill>
                <a:schemeClr val="accent4"/>
              </a:solidFill>
              <a:latin typeface="Tahoma" panose="020B0604030504040204" pitchFamily="34" charset="0"/>
            </a:endParaRPr>
          </a:p>
        </p:txBody>
      </p:sp>
      <p:grpSp>
        <p:nvGrpSpPr>
          <p:cNvPr id="85042" name="Group 2"/>
          <p:cNvGrpSpPr>
            <a:grpSpLocks/>
          </p:cNvGrpSpPr>
          <p:nvPr/>
        </p:nvGrpSpPr>
        <p:grpSpPr bwMode="auto">
          <a:xfrm>
            <a:off x="3349624" y="2241551"/>
            <a:ext cx="596323" cy="417513"/>
            <a:chOff x="3053396" y="4304255"/>
            <a:chExt cx="596988" cy="418253"/>
          </a:xfrm>
        </p:grpSpPr>
        <p:sp>
          <p:nvSpPr>
            <p:cNvPr id="8523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6"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3" name="Group 135"/>
          <p:cNvGrpSpPr>
            <a:grpSpLocks/>
          </p:cNvGrpSpPr>
          <p:nvPr/>
        </p:nvGrpSpPr>
        <p:grpSpPr bwMode="auto">
          <a:xfrm>
            <a:off x="7858123" y="2495551"/>
            <a:ext cx="597785" cy="417513"/>
            <a:chOff x="3053396" y="4304255"/>
            <a:chExt cx="596988" cy="418253"/>
          </a:xfrm>
        </p:grpSpPr>
        <p:sp>
          <p:nvSpPr>
            <p:cNvPr id="852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4"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4" name="Group 138"/>
          <p:cNvGrpSpPr>
            <a:grpSpLocks/>
          </p:cNvGrpSpPr>
          <p:nvPr/>
        </p:nvGrpSpPr>
        <p:grpSpPr bwMode="auto">
          <a:xfrm>
            <a:off x="2765424" y="5353051"/>
            <a:ext cx="596323" cy="417513"/>
            <a:chOff x="3053396" y="4304255"/>
            <a:chExt cx="596988" cy="418253"/>
          </a:xfrm>
        </p:grpSpPr>
        <p:sp>
          <p:nvSpPr>
            <p:cNvPr id="852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2"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5" name="Group 141"/>
          <p:cNvGrpSpPr>
            <a:grpSpLocks/>
          </p:cNvGrpSpPr>
          <p:nvPr/>
        </p:nvGrpSpPr>
        <p:grpSpPr bwMode="auto">
          <a:xfrm>
            <a:off x="2346324" y="4730751"/>
            <a:ext cx="596323" cy="417513"/>
            <a:chOff x="3053396" y="4304255"/>
            <a:chExt cx="596988" cy="418253"/>
          </a:xfrm>
        </p:grpSpPr>
        <p:sp>
          <p:nvSpPr>
            <p:cNvPr id="8522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0"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6" name="Group 147"/>
          <p:cNvGrpSpPr>
            <a:grpSpLocks/>
          </p:cNvGrpSpPr>
          <p:nvPr/>
        </p:nvGrpSpPr>
        <p:grpSpPr bwMode="auto">
          <a:xfrm>
            <a:off x="8607423" y="2927351"/>
            <a:ext cx="597785" cy="417513"/>
            <a:chOff x="3053396" y="4304255"/>
            <a:chExt cx="596988" cy="418253"/>
          </a:xfrm>
        </p:grpSpPr>
        <p:sp>
          <p:nvSpPr>
            <p:cNvPr id="8522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8"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7" name="Group 150"/>
          <p:cNvGrpSpPr>
            <a:grpSpLocks/>
          </p:cNvGrpSpPr>
          <p:nvPr/>
        </p:nvGrpSpPr>
        <p:grpSpPr bwMode="auto">
          <a:xfrm>
            <a:off x="4949823" y="2000251"/>
            <a:ext cx="597785" cy="417513"/>
            <a:chOff x="3053396" y="4304255"/>
            <a:chExt cx="596988" cy="418253"/>
          </a:xfrm>
        </p:grpSpPr>
        <p:sp>
          <p:nvSpPr>
            <p:cNvPr id="8522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6"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8" name="Group 156"/>
          <p:cNvGrpSpPr>
            <a:grpSpLocks/>
          </p:cNvGrpSpPr>
          <p:nvPr/>
        </p:nvGrpSpPr>
        <p:grpSpPr bwMode="auto">
          <a:xfrm>
            <a:off x="5864223" y="1974851"/>
            <a:ext cx="597785" cy="417513"/>
            <a:chOff x="3053396" y="4304255"/>
            <a:chExt cx="596988" cy="418253"/>
          </a:xfrm>
        </p:grpSpPr>
        <p:sp>
          <p:nvSpPr>
            <p:cNvPr id="8522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4"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9" name="Group 160"/>
          <p:cNvGrpSpPr>
            <a:grpSpLocks/>
          </p:cNvGrpSpPr>
          <p:nvPr/>
        </p:nvGrpSpPr>
        <p:grpSpPr bwMode="auto">
          <a:xfrm>
            <a:off x="8924923" y="5607051"/>
            <a:ext cx="597785" cy="417513"/>
            <a:chOff x="3053396" y="4304255"/>
            <a:chExt cx="596988" cy="418253"/>
          </a:xfrm>
        </p:grpSpPr>
        <p:sp>
          <p:nvSpPr>
            <p:cNvPr id="852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2"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50" name="Group 163"/>
          <p:cNvGrpSpPr>
            <a:grpSpLocks/>
          </p:cNvGrpSpPr>
          <p:nvPr/>
        </p:nvGrpSpPr>
        <p:grpSpPr bwMode="auto">
          <a:xfrm>
            <a:off x="9763123" y="4959351"/>
            <a:ext cx="597785" cy="417513"/>
            <a:chOff x="3053396" y="4304255"/>
            <a:chExt cx="596988" cy="418253"/>
          </a:xfrm>
        </p:grpSpPr>
        <p:sp>
          <p:nvSpPr>
            <p:cNvPr id="8521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0"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51" name="Group 169"/>
          <p:cNvGrpSpPr>
            <a:grpSpLocks/>
          </p:cNvGrpSpPr>
          <p:nvPr/>
        </p:nvGrpSpPr>
        <p:grpSpPr bwMode="auto">
          <a:xfrm>
            <a:off x="6689723" y="5848351"/>
            <a:ext cx="597785" cy="417513"/>
            <a:chOff x="3053396" y="4304255"/>
            <a:chExt cx="596988" cy="418253"/>
          </a:xfrm>
        </p:grpSpPr>
        <p:sp>
          <p:nvSpPr>
            <p:cNvPr id="852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8"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52" name="Group 172"/>
          <p:cNvGrpSpPr>
            <a:grpSpLocks/>
          </p:cNvGrpSpPr>
          <p:nvPr/>
        </p:nvGrpSpPr>
        <p:grpSpPr bwMode="auto">
          <a:xfrm>
            <a:off x="5775323" y="5988051"/>
            <a:ext cx="597785" cy="417513"/>
            <a:chOff x="3053396" y="4304255"/>
            <a:chExt cx="596988" cy="418253"/>
          </a:xfrm>
        </p:grpSpPr>
        <p:sp>
          <p:nvSpPr>
            <p:cNvPr id="852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6"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53" name="Group 175"/>
          <p:cNvGrpSpPr>
            <a:grpSpLocks/>
          </p:cNvGrpSpPr>
          <p:nvPr/>
        </p:nvGrpSpPr>
        <p:grpSpPr bwMode="auto">
          <a:xfrm>
            <a:off x="4556123" y="5835651"/>
            <a:ext cx="597785" cy="417513"/>
            <a:chOff x="3053396" y="4304255"/>
            <a:chExt cx="596988" cy="418253"/>
          </a:xfrm>
        </p:grpSpPr>
        <p:sp>
          <p:nvSpPr>
            <p:cNvPr id="852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4"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sp>
        <p:nvSpPr>
          <p:cNvPr id="85054"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5"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6"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7"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8"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9"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5060"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6"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7"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8"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7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8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83" name="Group 166"/>
          <p:cNvGrpSpPr>
            <a:grpSpLocks/>
          </p:cNvGrpSpPr>
          <p:nvPr/>
        </p:nvGrpSpPr>
        <p:grpSpPr bwMode="auto">
          <a:xfrm>
            <a:off x="9534523" y="4044951"/>
            <a:ext cx="597785" cy="417513"/>
            <a:chOff x="3053396" y="4304255"/>
            <a:chExt cx="596988" cy="418253"/>
          </a:xfrm>
        </p:grpSpPr>
        <p:sp>
          <p:nvSpPr>
            <p:cNvPr id="851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22"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84" name="Group 20"/>
          <p:cNvGrpSpPr>
            <a:grpSpLocks/>
          </p:cNvGrpSpPr>
          <p:nvPr/>
        </p:nvGrpSpPr>
        <p:grpSpPr bwMode="auto">
          <a:xfrm>
            <a:off x="6221413" y="2871789"/>
            <a:ext cx="2133600" cy="1082675"/>
            <a:chOff x="4696844" y="2871032"/>
            <a:chExt cx="2133865" cy="1082781"/>
          </a:xfrm>
        </p:grpSpPr>
        <p:grpSp>
          <p:nvGrpSpPr>
            <p:cNvPr id="85116" name="Group 16"/>
            <p:cNvGrpSpPr>
              <a:grpSpLocks/>
            </p:cNvGrpSpPr>
            <p:nvPr/>
          </p:nvGrpSpPr>
          <p:grpSpPr bwMode="auto">
            <a:xfrm>
              <a:off x="5677190" y="2871032"/>
              <a:ext cx="572685" cy="338587"/>
              <a:chOff x="5573768" y="2726239"/>
              <a:chExt cx="572685" cy="338587"/>
            </a:xfrm>
          </p:grpSpPr>
          <p:sp>
            <p:nvSpPr>
              <p:cNvPr id="8511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2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1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5" name="Group 39939"/>
          <p:cNvGrpSpPr>
            <a:grpSpLocks/>
          </p:cNvGrpSpPr>
          <p:nvPr/>
        </p:nvGrpSpPr>
        <p:grpSpPr bwMode="auto">
          <a:xfrm>
            <a:off x="3908425" y="3703639"/>
            <a:ext cx="2921000" cy="1411287"/>
            <a:chOff x="2577005" y="3679131"/>
            <a:chExt cx="2919566" cy="1413453"/>
          </a:xfrm>
        </p:grpSpPr>
        <p:cxnSp>
          <p:nvCxnSpPr>
            <p:cNvPr id="8511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6" name="Group 39937"/>
          <p:cNvGrpSpPr>
            <a:grpSpLocks/>
          </p:cNvGrpSpPr>
          <p:nvPr/>
        </p:nvGrpSpPr>
        <p:grpSpPr bwMode="auto">
          <a:xfrm>
            <a:off x="5430839" y="3883025"/>
            <a:ext cx="1379537" cy="674688"/>
            <a:chOff x="3962400" y="3676180"/>
            <a:chExt cx="1378622" cy="673930"/>
          </a:xfrm>
        </p:grpSpPr>
        <p:cxnSp>
          <p:nvCxnSpPr>
            <p:cNvPr id="8510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5108" name="Group 518"/>
            <p:cNvGrpSpPr>
              <a:grpSpLocks/>
            </p:cNvGrpSpPr>
            <p:nvPr/>
          </p:nvGrpSpPr>
          <p:grpSpPr bwMode="auto">
            <a:xfrm>
              <a:off x="3982617" y="3870009"/>
              <a:ext cx="552990" cy="338174"/>
              <a:chOff x="5623484" y="2662037"/>
              <a:chExt cx="552990" cy="338174"/>
            </a:xfrm>
          </p:grpSpPr>
          <p:sp>
            <p:nvSpPr>
              <p:cNvPr id="8511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12" name="TextBox 522"/>
              <p:cNvSpPr txBox="1">
                <a:spLocks noChangeArrowheads="1"/>
              </p:cNvSpPr>
              <p:nvPr/>
            </p:nvSpPr>
            <p:spPr bwMode="auto">
              <a:xfrm>
                <a:off x="5623484" y="2662037"/>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09" name="Straight Connector 519"/>
            <p:cNvCxnSpPr>
              <a:cxnSpLocks noChangeShapeType="1"/>
              <a:stCxn id="8511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5087" name="Straight Connector 500"/>
          <p:cNvCxnSpPr>
            <a:cxnSpLocks noChangeShapeType="1"/>
            <a:endCxn id="85090"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8" name="Straight Connector 501"/>
          <p:cNvCxnSpPr>
            <a:cxnSpLocks noChangeShapeType="1"/>
            <a:endCxn id="85090"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9" name="Straight Connector 514"/>
          <p:cNvCxnSpPr>
            <a:cxnSpLocks noChangeShapeType="1"/>
            <a:endCxn id="85090"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0"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2"/>
              </a:solidFill>
              <a:latin typeface="Comic Sans MS" panose="030F0702030302020204" pitchFamily="66" charset="0"/>
            </a:endParaRPr>
          </a:p>
        </p:txBody>
      </p:sp>
      <p:cxnSp>
        <p:nvCxnSpPr>
          <p:cNvPr id="85091" name="Straight Connector 39941"/>
          <p:cNvCxnSpPr>
            <a:cxnSpLocks noChangeShapeType="1"/>
            <a:stCxn id="85090"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2"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93" name="Group 144"/>
          <p:cNvGrpSpPr>
            <a:grpSpLocks/>
          </p:cNvGrpSpPr>
          <p:nvPr/>
        </p:nvGrpSpPr>
        <p:grpSpPr bwMode="auto">
          <a:xfrm>
            <a:off x="2117724" y="4070351"/>
            <a:ext cx="596323" cy="417513"/>
            <a:chOff x="3053396" y="4304255"/>
            <a:chExt cx="596988" cy="418253"/>
          </a:xfrm>
        </p:grpSpPr>
        <p:sp>
          <p:nvSpPr>
            <p:cNvPr id="85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6"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94" name="Group 131"/>
          <p:cNvGrpSpPr>
            <a:grpSpLocks/>
          </p:cNvGrpSpPr>
          <p:nvPr/>
        </p:nvGrpSpPr>
        <p:grpSpPr bwMode="auto">
          <a:xfrm>
            <a:off x="2193924" y="3041651"/>
            <a:ext cx="596323" cy="417513"/>
            <a:chOff x="3053396" y="4304255"/>
            <a:chExt cx="596988" cy="418253"/>
          </a:xfrm>
        </p:grpSpPr>
        <p:sp>
          <p:nvSpPr>
            <p:cNvPr id="85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4"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95" name="Group 153"/>
          <p:cNvGrpSpPr>
            <a:grpSpLocks/>
          </p:cNvGrpSpPr>
          <p:nvPr/>
        </p:nvGrpSpPr>
        <p:grpSpPr bwMode="auto">
          <a:xfrm>
            <a:off x="2574924" y="2647951"/>
            <a:ext cx="596323" cy="417513"/>
            <a:chOff x="3053396" y="4304255"/>
            <a:chExt cx="596988" cy="418253"/>
          </a:xfrm>
        </p:grpSpPr>
        <p:sp>
          <p:nvSpPr>
            <p:cNvPr id="85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2"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cxnSp>
        <p:nvCxnSpPr>
          <p:cNvPr id="85096" name="Straight Connector 509"/>
          <p:cNvCxnSpPr>
            <a:cxnSpLocks noChangeShapeType="1"/>
            <a:endCxn id="85098"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7"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8"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099" name="TextBox 9"/>
          <p:cNvSpPr txBox="1">
            <a:spLocks noChangeArrowheads="1"/>
          </p:cNvSpPr>
          <p:nvPr/>
        </p:nvSpPr>
        <p:spPr bwMode="auto">
          <a:xfrm>
            <a:off x="5080000" y="5334000"/>
            <a:ext cx="1462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a:t>
            </a:r>
            <a:r>
              <a:rPr lang="zh-CN" altLang="en-US" sz="2000" i="1" dirty="0">
                <a:solidFill>
                  <a:schemeClr val="accent2"/>
                </a:solidFill>
                <a:latin typeface="Comic Sans MS" panose="030F0702030302020204" pitchFamily="66" charset="0"/>
              </a:rPr>
              <a:t>网</a:t>
            </a:r>
            <a:endParaRPr lang="en-US" altLang="zh-CN" sz="2000" i="1" dirty="0">
              <a:solidFill>
                <a:schemeClr val="accent2"/>
              </a:solidFill>
              <a:latin typeface="Comic Sans MS" panose="030F0702030302020204" pitchFamily="66" charset="0"/>
            </a:endParaRPr>
          </a:p>
        </p:txBody>
      </p:sp>
      <p:sp>
        <p:nvSpPr>
          <p:cNvPr id="85100" name="Rectangle 3"/>
          <p:cNvSpPr txBox="1">
            <a:spLocks noChangeArrowheads="1"/>
          </p:cNvSpPr>
          <p:nvPr/>
        </p:nvSpPr>
        <p:spPr bwMode="auto">
          <a:xfrm>
            <a:off x="1415480" y="1073150"/>
            <a:ext cx="993710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solidFill>
                  <a:srgbClr val="000099"/>
                </a:solidFill>
                <a:latin typeface="+mn-ea"/>
                <a:ea typeface="+mn-ea"/>
              </a:rPr>
              <a:t>… </a:t>
            </a:r>
            <a:r>
              <a:rPr lang="zh-CN" altLang="en-US" dirty="0">
                <a:solidFill>
                  <a:srgbClr val="000099"/>
                </a:solidFill>
                <a:latin typeface="+mn-ea"/>
                <a:ea typeface="+mn-ea"/>
              </a:rPr>
              <a:t>且区域网络也可能上升到连接接入网到</a:t>
            </a:r>
            <a:r>
              <a:rPr lang="en-US" altLang="zh-CN" dirty="0">
                <a:solidFill>
                  <a:srgbClr val="000099"/>
                </a:solidFill>
                <a:latin typeface="+mn-ea"/>
                <a:ea typeface="+mn-ea"/>
              </a:rPr>
              <a:t> ISP </a:t>
            </a: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423" name="Rectangle 2">
            <a:extLst>
              <a:ext uri="{FF2B5EF4-FFF2-40B4-BE49-F238E27FC236}">
                <a16:creationId xmlns:a16="http://schemas.microsoft.com/office/drawing/2014/main" id="{2A33B89B-79E6-4178-A5AB-25E4163FFA34}"/>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424" name="Picture 76" descr="underline_base">
            <a:extLst>
              <a:ext uri="{FF2B5EF4-FFF2-40B4-BE49-F238E27FC236}">
                <a16:creationId xmlns:a16="http://schemas.microsoft.com/office/drawing/2014/main" id="{42D89E1B-574E-456D-BEA2-DDDB0A4F503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1791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42"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3"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4"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5"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6"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7"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8"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9"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0"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51"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7052"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3"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4"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5"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56"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57"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8"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9"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0"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1"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2"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3"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4"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5"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66"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7067"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8"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9"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70"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71"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72"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3"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4"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5"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6"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7"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8"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9"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80"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81"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7082"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3"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4"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5"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6"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7"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1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D5F3CCD-B104-43C5-9F28-0893BDFCF49A}" type="slidenum">
              <a:rPr lang="en-US" altLang="zh-CN" sz="1200" smtClean="0">
                <a:solidFill>
                  <a:schemeClr val="accent4"/>
                </a:solidFill>
                <a:latin typeface="Tahoma" panose="020B0604030504040204" pitchFamily="34" charset="0"/>
              </a:rPr>
              <a:pPr/>
              <a:t>44</a:t>
            </a:fld>
            <a:endParaRPr lang="en-US" altLang="zh-CN" sz="1200" dirty="0">
              <a:solidFill>
                <a:schemeClr val="accent4"/>
              </a:solidFill>
              <a:latin typeface="Tahoma" panose="020B0604030504040204" pitchFamily="34" charset="0"/>
            </a:endParaRPr>
          </a:p>
        </p:txBody>
      </p:sp>
      <p:grpSp>
        <p:nvGrpSpPr>
          <p:cNvPr id="87090" name="Group 2"/>
          <p:cNvGrpSpPr>
            <a:grpSpLocks/>
          </p:cNvGrpSpPr>
          <p:nvPr/>
        </p:nvGrpSpPr>
        <p:grpSpPr bwMode="auto">
          <a:xfrm>
            <a:off x="3349624" y="2241551"/>
            <a:ext cx="596323" cy="417513"/>
            <a:chOff x="3053396" y="4304255"/>
            <a:chExt cx="596988" cy="418253"/>
          </a:xfrm>
        </p:grpSpPr>
        <p:sp>
          <p:nvSpPr>
            <p:cNvPr id="872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6"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1" name="Group 135"/>
          <p:cNvGrpSpPr>
            <a:grpSpLocks/>
          </p:cNvGrpSpPr>
          <p:nvPr/>
        </p:nvGrpSpPr>
        <p:grpSpPr bwMode="auto">
          <a:xfrm>
            <a:off x="7858123" y="2495551"/>
            <a:ext cx="597785" cy="417513"/>
            <a:chOff x="3053396" y="4304255"/>
            <a:chExt cx="596988" cy="418253"/>
          </a:xfrm>
        </p:grpSpPr>
        <p:sp>
          <p:nvSpPr>
            <p:cNvPr id="872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4"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2" name="Group 138"/>
          <p:cNvGrpSpPr>
            <a:grpSpLocks/>
          </p:cNvGrpSpPr>
          <p:nvPr/>
        </p:nvGrpSpPr>
        <p:grpSpPr bwMode="auto">
          <a:xfrm>
            <a:off x="2765424" y="5353051"/>
            <a:ext cx="596323" cy="417513"/>
            <a:chOff x="3053396" y="4304255"/>
            <a:chExt cx="596988" cy="418253"/>
          </a:xfrm>
        </p:grpSpPr>
        <p:sp>
          <p:nvSpPr>
            <p:cNvPr id="872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2"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3" name="Group 141"/>
          <p:cNvGrpSpPr>
            <a:grpSpLocks/>
          </p:cNvGrpSpPr>
          <p:nvPr/>
        </p:nvGrpSpPr>
        <p:grpSpPr bwMode="auto">
          <a:xfrm>
            <a:off x="2346324" y="4730751"/>
            <a:ext cx="596323" cy="417513"/>
            <a:chOff x="3053396" y="4304255"/>
            <a:chExt cx="596988" cy="418253"/>
          </a:xfrm>
        </p:grpSpPr>
        <p:sp>
          <p:nvSpPr>
            <p:cNvPr id="8727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0"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4" name="Group 147"/>
          <p:cNvGrpSpPr>
            <a:grpSpLocks/>
          </p:cNvGrpSpPr>
          <p:nvPr/>
        </p:nvGrpSpPr>
        <p:grpSpPr bwMode="auto">
          <a:xfrm>
            <a:off x="8607423" y="2927351"/>
            <a:ext cx="597785" cy="417513"/>
            <a:chOff x="3053396" y="4304255"/>
            <a:chExt cx="596988" cy="418253"/>
          </a:xfrm>
        </p:grpSpPr>
        <p:sp>
          <p:nvSpPr>
            <p:cNvPr id="8727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8"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5" name="Group 150"/>
          <p:cNvGrpSpPr>
            <a:grpSpLocks/>
          </p:cNvGrpSpPr>
          <p:nvPr/>
        </p:nvGrpSpPr>
        <p:grpSpPr bwMode="auto">
          <a:xfrm>
            <a:off x="4949823" y="2000251"/>
            <a:ext cx="597785" cy="417513"/>
            <a:chOff x="3053396" y="4304255"/>
            <a:chExt cx="596988" cy="418253"/>
          </a:xfrm>
        </p:grpSpPr>
        <p:sp>
          <p:nvSpPr>
            <p:cNvPr id="8727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6"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6" name="Group 156"/>
          <p:cNvGrpSpPr>
            <a:grpSpLocks/>
          </p:cNvGrpSpPr>
          <p:nvPr/>
        </p:nvGrpSpPr>
        <p:grpSpPr bwMode="auto">
          <a:xfrm>
            <a:off x="5864223" y="1974851"/>
            <a:ext cx="597785" cy="417513"/>
            <a:chOff x="3053396" y="4304255"/>
            <a:chExt cx="596988" cy="418253"/>
          </a:xfrm>
        </p:grpSpPr>
        <p:sp>
          <p:nvSpPr>
            <p:cNvPr id="8727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4"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7" name="Group 160"/>
          <p:cNvGrpSpPr>
            <a:grpSpLocks/>
          </p:cNvGrpSpPr>
          <p:nvPr/>
        </p:nvGrpSpPr>
        <p:grpSpPr bwMode="auto">
          <a:xfrm>
            <a:off x="8924923" y="5607051"/>
            <a:ext cx="597785" cy="417513"/>
            <a:chOff x="3053396" y="4304255"/>
            <a:chExt cx="596988" cy="418253"/>
          </a:xfrm>
        </p:grpSpPr>
        <p:sp>
          <p:nvSpPr>
            <p:cNvPr id="872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2"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8" name="Group 163"/>
          <p:cNvGrpSpPr>
            <a:grpSpLocks/>
          </p:cNvGrpSpPr>
          <p:nvPr/>
        </p:nvGrpSpPr>
        <p:grpSpPr bwMode="auto">
          <a:xfrm>
            <a:off x="9763123" y="4959351"/>
            <a:ext cx="597785" cy="417513"/>
            <a:chOff x="3053396" y="4304255"/>
            <a:chExt cx="596988" cy="418253"/>
          </a:xfrm>
        </p:grpSpPr>
        <p:sp>
          <p:nvSpPr>
            <p:cNvPr id="8726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0"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9" name="Group 169"/>
          <p:cNvGrpSpPr>
            <a:grpSpLocks/>
          </p:cNvGrpSpPr>
          <p:nvPr/>
        </p:nvGrpSpPr>
        <p:grpSpPr bwMode="auto">
          <a:xfrm>
            <a:off x="6689723" y="5848351"/>
            <a:ext cx="597785" cy="417513"/>
            <a:chOff x="3053396" y="4304255"/>
            <a:chExt cx="596988" cy="418253"/>
          </a:xfrm>
        </p:grpSpPr>
        <p:sp>
          <p:nvSpPr>
            <p:cNvPr id="8726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8"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00" name="Group 172"/>
          <p:cNvGrpSpPr>
            <a:grpSpLocks/>
          </p:cNvGrpSpPr>
          <p:nvPr/>
        </p:nvGrpSpPr>
        <p:grpSpPr bwMode="auto">
          <a:xfrm>
            <a:off x="5775323" y="5988051"/>
            <a:ext cx="597785" cy="417513"/>
            <a:chOff x="3053396" y="4304255"/>
            <a:chExt cx="596988" cy="418253"/>
          </a:xfrm>
        </p:grpSpPr>
        <p:sp>
          <p:nvSpPr>
            <p:cNvPr id="8726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6"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01" name="Group 175"/>
          <p:cNvGrpSpPr>
            <a:grpSpLocks/>
          </p:cNvGrpSpPr>
          <p:nvPr/>
        </p:nvGrpSpPr>
        <p:grpSpPr bwMode="auto">
          <a:xfrm>
            <a:off x="4556123" y="5835651"/>
            <a:ext cx="597785" cy="417513"/>
            <a:chOff x="3053396" y="4304255"/>
            <a:chExt cx="596988" cy="418253"/>
          </a:xfrm>
        </p:grpSpPr>
        <p:sp>
          <p:nvSpPr>
            <p:cNvPr id="8726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4"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sp>
        <p:nvSpPr>
          <p:cNvPr id="87102"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3"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4"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5"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6"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7"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710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09"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0"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1"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2"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3"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4"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5"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6"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19"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0"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1"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22"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23"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4"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5"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6"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7"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8"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9"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30"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31" name="Group 166"/>
          <p:cNvGrpSpPr>
            <a:grpSpLocks/>
          </p:cNvGrpSpPr>
          <p:nvPr/>
        </p:nvGrpSpPr>
        <p:grpSpPr bwMode="auto">
          <a:xfrm>
            <a:off x="9534523" y="4044951"/>
            <a:ext cx="597785" cy="417513"/>
            <a:chOff x="3053396" y="4304255"/>
            <a:chExt cx="596988" cy="418253"/>
          </a:xfrm>
        </p:grpSpPr>
        <p:sp>
          <p:nvSpPr>
            <p:cNvPr id="871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72"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32" name="Group 20"/>
          <p:cNvGrpSpPr>
            <a:grpSpLocks/>
          </p:cNvGrpSpPr>
          <p:nvPr/>
        </p:nvGrpSpPr>
        <p:grpSpPr bwMode="auto">
          <a:xfrm>
            <a:off x="6221413" y="2871789"/>
            <a:ext cx="2133600" cy="1082675"/>
            <a:chOff x="4696844" y="2871032"/>
            <a:chExt cx="2133865" cy="1082781"/>
          </a:xfrm>
        </p:grpSpPr>
        <p:grpSp>
          <p:nvGrpSpPr>
            <p:cNvPr id="87166" name="Group 16"/>
            <p:cNvGrpSpPr>
              <a:grpSpLocks/>
            </p:cNvGrpSpPr>
            <p:nvPr/>
          </p:nvGrpSpPr>
          <p:grpSpPr bwMode="auto">
            <a:xfrm>
              <a:off x="5677190" y="2871032"/>
              <a:ext cx="572685" cy="338587"/>
              <a:chOff x="5573768" y="2726239"/>
              <a:chExt cx="572685" cy="338587"/>
            </a:xfrm>
          </p:grpSpPr>
          <p:sp>
            <p:nvSpPr>
              <p:cNvPr id="8716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7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6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3" name="Group 39939"/>
          <p:cNvGrpSpPr>
            <a:grpSpLocks/>
          </p:cNvGrpSpPr>
          <p:nvPr/>
        </p:nvGrpSpPr>
        <p:grpSpPr bwMode="auto">
          <a:xfrm>
            <a:off x="3908425" y="3703639"/>
            <a:ext cx="2921000" cy="1411287"/>
            <a:chOff x="2577005" y="3679131"/>
            <a:chExt cx="2919566" cy="1413453"/>
          </a:xfrm>
        </p:grpSpPr>
        <p:cxnSp>
          <p:nvCxnSpPr>
            <p:cNvPr id="8716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4" name="Group 39937"/>
          <p:cNvGrpSpPr>
            <a:grpSpLocks/>
          </p:cNvGrpSpPr>
          <p:nvPr/>
        </p:nvGrpSpPr>
        <p:grpSpPr bwMode="auto">
          <a:xfrm>
            <a:off x="5430839" y="3883025"/>
            <a:ext cx="1379537" cy="674688"/>
            <a:chOff x="3962400" y="3676180"/>
            <a:chExt cx="1378622" cy="673930"/>
          </a:xfrm>
        </p:grpSpPr>
        <p:cxnSp>
          <p:nvCxnSpPr>
            <p:cNvPr id="8715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7158" name="Group 518"/>
            <p:cNvGrpSpPr>
              <a:grpSpLocks/>
            </p:cNvGrpSpPr>
            <p:nvPr/>
          </p:nvGrpSpPr>
          <p:grpSpPr bwMode="auto">
            <a:xfrm>
              <a:off x="3979477" y="3880343"/>
              <a:ext cx="552990" cy="349302"/>
              <a:chOff x="5620344" y="2672371"/>
              <a:chExt cx="552990" cy="349302"/>
            </a:xfrm>
          </p:grpSpPr>
          <p:sp>
            <p:nvSpPr>
              <p:cNvPr id="8716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62" name="TextBox 522"/>
              <p:cNvSpPr txBox="1">
                <a:spLocks noChangeArrowheads="1"/>
              </p:cNvSpPr>
              <p:nvPr/>
            </p:nvSpPr>
            <p:spPr bwMode="auto">
              <a:xfrm>
                <a:off x="5620344" y="2683499"/>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59" name="Straight Connector 519"/>
            <p:cNvCxnSpPr>
              <a:cxnSpLocks noChangeShapeType="1"/>
              <a:stCxn id="8716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7135" name="Straight Connector 500"/>
          <p:cNvCxnSpPr>
            <a:cxnSpLocks noChangeShapeType="1"/>
            <a:endCxn id="87138"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6" name="Straight Connector 501"/>
          <p:cNvCxnSpPr>
            <a:cxnSpLocks noChangeShapeType="1"/>
            <a:endCxn id="87138"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7" name="Straight Connector 514"/>
          <p:cNvCxnSpPr>
            <a:cxnSpLocks noChangeShapeType="1"/>
            <a:endCxn id="87138"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38"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139" name="Straight Connector 39941"/>
          <p:cNvCxnSpPr>
            <a:cxnSpLocks noChangeShapeType="1"/>
            <a:stCxn id="87138"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0"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1" name="Group 144"/>
          <p:cNvGrpSpPr>
            <a:grpSpLocks/>
          </p:cNvGrpSpPr>
          <p:nvPr/>
        </p:nvGrpSpPr>
        <p:grpSpPr bwMode="auto">
          <a:xfrm>
            <a:off x="2117724" y="4070351"/>
            <a:ext cx="596323" cy="417513"/>
            <a:chOff x="3053396" y="4304255"/>
            <a:chExt cx="596988" cy="418253"/>
          </a:xfrm>
        </p:grpSpPr>
        <p:sp>
          <p:nvSpPr>
            <p:cNvPr id="8715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6"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42" name="Group 131"/>
          <p:cNvGrpSpPr>
            <a:grpSpLocks/>
          </p:cNvGrpSpPr>
          <p:nvPr/>
        </p:nvGrpSpPr>
        <p:grpSpPr bwMode="auto">
          <a:xfrm>
            <a:off x="2193924" y="3041651"/>
            <a:ext cx="596323" cy="417513"/>
            <a:chOff x="3053396" y="4304255"/>
            <a:chExt cx="596988" cy="418253"/>
          </a:xfrm>
        </p:grpSpPr>
        <p:sp>
          <p:nvSpPr>
            <p:cNvPr id="8715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4"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43" name="Group 153"/>
          <p:cNvGrpSpPr>
            <a:grpSpLocks/>
          </p:cNvGrpSpPr>
          <p:nvPr/>
        </p:nvGrpSpPr>
        <p:grpSpPr bwMode="auto">
          <a:xfrm>
            <a:off x="2574924" y="2647951"/>
            <a:ext cx="596323" cy="417513"/>
            <a:chOff x="3053396" y="4304255"/>
            <a:chExt cx="596988" cy="418253"/>
          </a:xfrm>
        </p:grpSpPr>
        <p:sp>
          <p:nvSpPr>
            <p:cNvPr id="8715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2"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cxnSp>
        <p:nvCxnSpPr>
          <p:cNvPr id="87144" name="Straight Connector 509"/>
          <p:cNvCxnSpPr>
            <a:cxnSpLocks noChangeShapeType="1"/>
            <a:endCxn id="87146"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5"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46"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7" name="TextBox 9"/>
          <p:cNvSpPr txBox="1">
            <a:spLocks noChangeArrowheads="1"/>
          </p:cNvSpPr>
          <p:nvPr/>
        </p:nvSpPr>
        <p:spPr bwMode="auto">
          <a:xfrm>
            <a:off x="5080000" y="5334000"/>
            <a:ext cx="1462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a:t>
            </a:r>
            <a:r>
              <a:rPr lang="zh-CN" altLang="en-US" sz="2000" i="1" dirty="0">
                <a:solidFill>
                  <a:schemeClr val="accent2"/>
                </a:solidFill>
                <a:latin typeface="Comic Sans MS" panose="030F0702030302020204" pitchFamily="66" charset="0"/>
              </a:rPr>
              <a:t>网</a:t>
            </a:r>
            <a:endParaRPr lang="en-US" altLang="zh-CN" sz="2000" i="1" dirty="0">
              <a:solidFill>
                <a:schemeClr val="accent2"/>
              </a:solidFill>
              <a:latin typeface="Comic Sans MS" panose="030F0702030302020204" pitchFamily="66" charset="0"/>
            </a:endParaRPr>
          </a:p>
        </p:txBody>
      </p:sp>
      <p:sp>
        <p:nvSpPr>
          <p:cNvPr id="87148" name="Oval 11"/>
          <p:cNvSpPr>
            <a:spLocks noChangeArrowheads="1"/>
          </p:cNvSpPr>
          <p:nvPr/>
        </p:nvSpPr>
        <p:spPr bwMode="auto">
          <a:xfrm>
            <a:off x="3390900" y="3429000"/>
            <a:ext cx="6096000" cy="673100"/>
          </a:xfrm>
          <a:prstGeom prst="ellipse">
            <a:avLst/>
          </a:prstGeom>
          <a:solidFill>
            <a:srgbClr val="FF6600">
              <a:alpha val="70195"/>
            </a:srgbClr>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9" name="TextBox 13"/>
          <p:cNvSpPr txBox="1">
            <a:spLocks noChangeArrowheads="1"/>
          </p:cNvSpPr>
          <p:nvPr/>
        </p:nvSpPr>
        <p:spPr bwMode="auto">
          <a:xfrm>
            <a:off x="4637089" y="3541713"/>
            <a:ext cx="2430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i="1" dirty="0">
                <a:solidFill>
                  <a:schemeClr val="accent4"/>
                </a:solidFill>
                <a:latin typeface="Comic Sans MS" panose="030F0702030302020204" pitchFamily="66" charset="0"/>
              </a:rPr>
              <a:t>内容提供商</a:t>
            </a:r>
            <a:r>
              <a:rPr lang="en-US" altLang="zh-CN" i="1" dirty="0">
                <a:solidFill>
                  <a:schemeClr val="accent4"/>
                </a:solidFill>
                <a:latin typeface="Comic Sans MS" panose="030F0702030302020204" pitchFamily="66" charset="0"/>
              </a:rPr>
              <a:t> </a:t>
            </a:r>
            <a:r>
              <a:rPr lang="zh-CN" altLang="en-US" i="1" dirty="0">
                <a:solidFill>
                  <a:schemeClr val="accent4"/>
                </a:solidFill>
                <a:latin typeface="Comic Sans MS" panose="030F0702030302020204" pitchFamily="66" charset="0"/>
              </a:rPr>
              <a:t>网络</a:t>
            </a:r>
            <a:endParaRPr lang="en-US" altLang="zh-CN" i="1" dirty="0">
              <a:solidFill>
                <a:schemeClr val="accent4"/>
              </a:solidFill>
              <a:latin typeface="Comic Sans MS" panose="030F0702030302020204" pitchFamily="66" charset="0"/>
            </a:endParaRPr>
          </a:p>
        </p:txBody>
      </p:sp>
      <p:sp>
        <p:nvSpPr>
          <p:cNvPr id="87150" name="Rectangle 3"/>
          <p:cNvSpPr txBox="1">
            <a:spLocks noChangeArrowheads="1"/>
          </p:cNvSpPr>
          <p:nvPr/>
        </p:nvSpPr>
        <p:spPr bwMode="auto">
          <a:xfrm>
            <a:off x="1944506" y="1011238"/>
            <a:ext cx="8760006"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sz="2000" dirty="0">
                <a:solidFill>
                  <a:srgbClr val="000099"/>
                </a:solidFill>
                <a:latin typeface="+mn-ea"/>
                <a:ea typeface="+mn-ea"/>
              </a:rPr>
              <a:t>… </a:t>
            </a:r>
            <a:r>
              <a:rPr lang="zh-CN" altLang="en-US" sz="2000" dirty="0">
                <a:solidFill>
                  <a:srgbClr val="000099"/>
                </a:solidFill>
                <a:latin typeface="+mn-ea"/>
                <a:ea typeface="+mn-ea"/>
              </a:rPr>
              <a:t>且内容提供商网络</a:t>
            </a:r>
            <a:r>
              <a:rPr lang="en-US" altLang="zh-CN" sz="2000" dirty="0">
                <a:solidFill>
                  <a:srgbClr val="000099"/>
                </a:solidFill>
                <a:latin typeface="+mn-ea"/>
                <a:ea typeface="+mn-ea"/>
              </a:rPr>
              <a:t>  (e.g., Google, Microsoft,   </a:t>
            </a:r>
            <a:r>
              <a:rPr lang="zh-CN" altLang="en-US" sz="2000" dirty="0">
                <a:solidFill>
                  <a:srgbClr val="000099"/>
                </a:solidFill>
                <a:latin typeface="+mn-ea"/>
                <a:ea typeface="+mn-ea"/>
              </a:rPr>
              <a:t>亦称</a:t>
            </a:r>
            <a:r>
              <a:rPr lang="en-US" altLang="zh-CN" sz="2000" dirty="0" err="1">
                <a:solidFill>
                  <a:srgbClr val="000099"/>
                </a:solidFill>
                <a:latin typeface="+mn-ea"/>
                <a:ea typeface="+mn-ea"/>
              </a:rPr>
              <a:t>mai</a:t>
            </a:r>
            <a:r>
              <a:rPr lang="en-US" altLang="zh-CN" sz="2000" dirty="0">
                <a:solidFill>
                  <a:srgbClr val="000099"/>
                </a:solidFill>
                <a:latin typeface="+mn-ea"/>
                <a:ea typeface="+mn-ea"/>
              </a:rPr>
              <a:t>) </a:t>
            </a:r>
            <a:r>
              <a:rPr lang="zh-CN" altLang="en-US" sz="2000" dirty="0">
                <a:solidFill>
                  <a:srgbClr val="000099"/>
                </a:solidFill>
                <a:latin typeface="+mn-ea"/>
                <a:ea typeface="+mn-ea"/>
              </a:rPr>
              <a:t>可能运行其自有的网络</a:t>
            </a:r>
            <a:r>
              <a:rPr lang="en-US" altLang="zh-CN" sz="2000" dirty="0">
                <a:solidFill>
                  <a:srgbClr val="000099"/>
                </a:solidFill>
                <a:latin typeface="+mn-ea"/>
                <a:ea typeface="+mn-ea"/>
              </a:rPr>
              <a:t>, </a:t>
            </a:r>
            <a:r>
              <a:rPr lang="zh-CN" altLang="en-US" sz="2000" dirty="0">
                <a:solidFill>
                  <a:srgbClr val="000099"/>
                </a:solidFill>
                <a:latin typeface="+mn-ea"/>
                <a:ea typeface="+mn-ea"/>
              </a:rPr>
              <a:t>将服务、内容送达到临近的终端用户</a:t>
            </a:r>
            <a:endParaRPr lang="en-US" altLang="zh-CN" sz="2000" dirty="0">
              <a:solidFill>
                <a:srgbClr val="000099"/>
              </a:solidFill>
              <a:latin typeface="+mn-ea"/>
              <a:ea typeface="+mn-ea"/>
            </a:endParaRP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423" name="Rectangle 2">
            <a:extLst>
              <a:ext uri="{FF2B5EF4-FFF2-40B4-BE49-F238E27FC236}">
                <a16:creationId xmlns:a16="http://schemas.microsoft.com/office/drawing/2014/main" id="{62987BB4-9F55-41AE-B7B3-545F67B3F558}"/>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424" name="Picture 76" descr="underline_base">
            <a:extLst>
              <a:ext uri="{FF2B5EF4-FFF2-40B4-BE49-F238E27FC236}">
                <a16:creationId xmlns:a16="http://schemas.microsoft.com/office/drawing/2014/main" id="{1A43B903-7454-42DE-B5BA-18E602DD67C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1726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332FC4F-4CB5-469B-BFA0-A8365F271127}" type="slidenum">
              <a:rPr lang="en-US" altLang="zh-CN" sz="1200" smtClean="0">
                <a:solidFill>
                  <a:schemeClr val="accent4"/>
                </a:solidFill>
                <a:latin typeface="Tahoma" panose="020B0604030504040204" pitchFamily="34" charset="0"/>
              </a:rPr>
              <a:pPr/>
              <a:t>45</a:t>
            </a:fld>
            <a:endParaRPr lang="en-US" altLang="zh-CN" sz="1200" dirty="0">
              <a:solidFill>
                <a:schemeClr val="accent4"/>
              </a:solidFill>
              <a:latin typeface="Tahoma" panose="020B0604030504040204" pitchFamily="34" charset="0"/>
            </a:endParaRPr>
          </a:p>
        </p:txBody>
      </p:sp>
      <p:sp>
        <p:nvSpPr>
          <p:cNvPr id="89090" name="Rectangle 2"/>
          <p:cNvSpPr>
            <a:spLocks noGrp="1" noChangeArrowheads="1"/>
          </p:cNvSpPr>
          <p:nvPr>
            <p:ph type="title" idx="4294967295"/>
          </p:nvPr>
        </p:nvSpPr>
        <p:spPr>
          <a:xfrm>
            <a:off x="144016" y="165100"/>
            <a:ext cx="5231904" cy="650875"/>
          </a:xfrm>
        </p:spPr>
        <p:txBody>
          <a:bodyPr>
            <a:normAutofit/>
          </a:bodyPr>
          <a:lstStyle/>
          <a:p>
            <a:pPr eaLnBrk="1" hangingPunct="1"/>
            <a:r>
              <a:rPr lang="zh-CN" altLang="en-US" sz="3600" dirty="0"/>
              <a:t>互联网结构</a:t>
            </a:r>
            <a:r>
              <a:rPr lang="en-US" altLang="zh-CN" sz="3600" dirty="0"/>
              <a:t>: </a:t>
            </a:r>
            <a:r>
              <a:rPr lang="zh-CN" altLang="en-US" sz="3600" dirty="0"/>
              <a:t>网络的网络</a:t>
            </a:r>
            <a:endParaRPr lang="en-US" altLang="zh-CN" dirty="0"/>
          </a:p>
        </p:txBody>
      </p:sp>
      <p:sp>
        <p:nvSpPr>
          <p:cNvPr id="102403" name="Rectangle 3"/>
          <p:cNvSpPr>
            <a:spLocks noGrp="1" noChangeArrowheads="1"/>
          </p:cNvSpPr>
          <p:nvPr>
            <p:ph type="body" sz="half" idx="4294967295"/>
          </p:nvPr>
        </p:nvSpPr>
        <p:spPr>
          <a:xfrm>
            <a:off x="1373186" y="5092406"/>
            <a:ext cx="9187309" cy="1648962"/>
          </a:xfrm>
        </p:spPr>
        <p:txBody>
          <a:bodyPr>
            <a:normAutofit/>
          </a:bodyPr>
          <a:lstStyle/>
          <a:p>
            <a:pPr marL="396875">
              <a:buFont typeface="Wingdings" panose="05000000000000000000" pitchFamily="2" charset="2"/>
              <a:buChar char="n"/>
            </a:pPr>
            <a:r>
              <a:rPr lang="zh-CN" altLang="en-US" sz="2400" dirty="0">
                <a:latin typeface="+mn-ea"/>
                <a:ea typeface="+mn-ea"/>
              </a:rPr>
              <a:t>在中心</a:t>
            </a:r>
            <a:r>
              <a:rPr lang="en-US" altLang="zh-CN" sz="2400" dirty="0">
                <a:latin typeface="+mn-ea"/>
                <a:ea typeface="+mn-ea"/>
              </a:rPr>
              <a:t>: </a:t>
            </a:r>
            <a:r>
              <a:rPr lang="zh-CN" altLang="en-US" sz="2400" dirty="0">
                <a:latin typeface="+mn-ea"/>
                <a:ea typeface="+mn-ea"/>
              </a:rPr>
              <a:t>少量相互间良好连接的大网络</a:t>
            </a:r>
            <a:endParaRPr lang="en-US" altLang="zh-CN" sz="2400" dirty="0">
              <a:latin typeface="+mn-ea"/>
              <a:ea typeface="+mn-ea"/>
            </a:endParaRPr>
          </a:p>
          <a:p>
            <a:pPr marL="682625" lvl="1" indent="-225425"/>
            <a:r>
              <a:rPr lang="en-US" altLang="ja-JP" sz="2000" dirty="0">
                <a:solidFill>
                  <a:srgbClr val="CC0000"/>
                </a:solidFill>
                <a:latin typeface="+mn-ea"/>
                <a:ea typeface="+mn-ea"/>
              </a:rPr>
              <a:t>"</a:t>
            </a:r>
            <a:r>
              <a:rPr lang="en-US" altLang="zh-CN" sz="2000" dirty="0">
                <a:solidFill>
                  <a:srgbClr val="CC0000"/>
                </a:solidFill>
                <a:latin typeface="+mn-ea"/>
                <a:ea typeface="+mn-ea"/>
              </a:rPr>
              <a:t>1</a:t>
            </a:r>
            <a:r>
              <a:rPr lang="zh-CN" altLang="en-US" sz="2000" dirty="0">
                <a:solidFill>
                  <a:srgbClr val="CC0000"/>
                </a:solidFill>
                <a:latin typeface="+mn-ea"/>
                <a:ea typeface="+mn-ea"/>
              </a:rPr>
              <a:t>级</a:t>
            </a:r>
            <a:r>
              <a:rPr lang="en-US" altLang="ja-JP" sz="2000" dirty="0">
                <a:solidFill>
                  <a:srgbClr val="CC0000"/>
                </a:solidFill>
                <a:latin typeface="+mn-ea"/>
                <a:ea typeface="+mn-ea"/>
              </a:rPr>
              <a:t>" </a:t>
            </a:r>
            <a:r>
              <a:rPr lang="zh-CN" altLang="en-US" sz="2000" dirty="0">
                <a:solidFill>
                  <a:srgbClr val="CC0000"/>
                </a:solidFill>
                <a:latin typeface="+mn-ea"/>
                <a:ea typeface="+mn-ea"/>
              </a:rPr>
              <a:t>商业</a:t>
            </a:r>
            <a:r>
              <a:rPr lang="en-US" altLang="ja-JP" sz="2000" dirty="0">
                <a:solidFill>
                  <a:srgbClr val="CC0000"/>
                </a:solidFill>
                <a:latin typeface="+mn-ea"/>
                <a:ea typeface="+mn-ea"/>
              </a:rPr>
              <a:t> ISP</a:t>
            </a:r>
            <a:r>
              <a:rPr lang="en-US" altLang="ja-JP" sz="2000" dirty="0">
                <a:solidFill>
                  <a:srgbClr val="FF0000"/>
                </a:solidFill>
                <a:latin typeface="+mn-ea"/>
                <a:ea typeface="+mn-ea"/>
              </a:rPr>
              <a:t> </a:t>
            </a:r>
            <a:r>
              <a:rPr lang="en-US" altLang="ja-JP" sz="2000" dirty="0">
                <a:latin typeface="+mn-ea"/>
                <a:ea typeface="+mn-ea"/>
              </a:rPr>
              <a:t>(e.g., Level 3, Sprint, AT&amp;T, NTT), </a:t>
            </a:r>
            <a:r>
              <a:rPr lang="zh-CN" altLang="en-US" sz="2000" dirty="0">
                <a:latin typeface="+mn-ea"/>
                <a:ea typeface="+mn-ea"/>
              </a:rPr>
              <a:t>国家或国际覆盖</a:t>
            </a:r>
            <a:endParaRPr lang="en-US" altLang="ja-JP" sz="2000" dirty="0">
              <a:latin typeface="+mn-ea"/>
              <a:ea typeface="+mn-ea"/>
            </a:endParaRPr>
          </a:p>
          <a:p>
            <a:pPr marL="682625" lvl="1" indent="-225425"/>
            <a:r>
              <a:rPr lang="zh-CN" altLang="en-US" sz="2000" dirty="0">
                <a:solidFill>
                  <a:srgbClr val="CC0000"/>
                </a:solidFill>
                <a:latin typeface="+mn-ea"/>
                <a:ea typeface="+mn-ea"/>
              </a:rPr>
              <a:t>内容提供商网络</a:t>
            </a:r>
            <a:r>
              <a:rPr lang="en-US" altLang="zh-CN" sz="2000" dirty="0">
                <a:solidFill>
                  <a:srgbClr val="CC0000"/>
                </a:solidFill>
                <a:latin typeface="+mn-ea"/>
                <a:ea typeface="+mn-ea"/>
              </a:rPr>
              <a:t> </a:t>
            </a:r>
            <a:r>
              <a:rPr lang="en-US" altLang="zh-CN" sz="2000" dirty="0">
                <a:latin typeface="+mn-ea"/>
                <a:ea typeface="+mn-ea"/>
              </a:rPr>
              <a:t>(e.g., Google): </a:t>
            </a:r>
            <a:r>
              <a:rPr lang="zh-CN" altLang="en-US" sz="2000" dirty="0">
                <a:latin typeface="+mn-ea"/>
                <a:ea typeface="+mn-ea"/>
              </a:rPr>
              <a:t>通过私有网络将其数据中心连接到互联网</a:t>
            </a:r>
            <a:r>
              <a:rPr lang="en-US" altLang="zh-CN" sz="2000" dirty="0">
                <a:latin typeface="+mn-ea"/>
                <a:ea typeface="+mn-ea"/>
              </a:rPr>
              <a:t>, </a:t>
            </a:r>
            <a:r>
              <a:rPr lang="zh-CN" altLang="en-US" sz="2000" dirty="0">
                <a:latin typeface="+mn-ea"/>
                <a:ea typeface="+mn-ea"/>
              </a:rPr>
              <a:t>通常绕开</a:t>
            </a:r>
            <a:r>
              <a:rPr lang="en-US" altLang="zh-CN" sz="2000" dirty="0">
                <a:latin typeface="+mn-ea"/>
                <a:ea typeface="+mn-ea"/>
              </a:rPr>
              <a:t>1</a:t>
            </a:r>
            <a:r>
              <a:rPr lang="zh-CN" altLang="en-US" sz="2000" dirty="0">
                <a:latin typeface="+mn-ea"/>
                <a:ea typeface="+mn-ea"/>
              </a:rPr>
              <a:t>级或区域 </a:t>
            </a:r>
            <a:r>
              <a:rPr lang="en-US" altLang="zh-CN" sz="2000" dirty="0">
                <a:latin typeface="+mn-ea"/>
                <a:ea typeface="+mn-ea"/>
              </a:rPr>
              <a:t>ISP</a:t>
            </a:r>
          </a:p>
          <a:p>
            <a:pPr marL="682625" lvl="1" indent="-225425">
              <a:buNone/>
            </a:pPr>
            <a:endParaRPr lang="en-US" altLang="zh-CN" sz="2000" dirty="0">
              <a:latin typeface="+mn-ea"/>
              <a:ea typeface="+mn-ea"/>
            </a:endParaRPr>
          </a:p>
        </p:txBody>
      </p:sp>
      <p:pic>
        <p:nvPicPr>
          <p:cNvPr id="89092"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78"/>
          <p:cNvSpPr/>
          <p:nvPr/>
        </p:nvSpPr>
        <p:spPr bwMode="auto">
          <a:xfrm>
            <a:off x="3713164" y="2486025"/>
            <a:ext cx="649287"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mn-ea"/>
              </a:rPr>
              <a:t>IXP</a:t>
            </a:r>
          </a:p>
        </p:txBody>
      </p:sp>
      <p:sp>
        <p:nvSpPr>
          <p:cNvPr id="80" name="Rectangle 79"/>
          <p:cNvSpPr/>
          <p:nvPr/>
        </p:nvSpPr>
        <p:spPr bwMode="auto">
          <a:xfrm>
            <a:off x="6553200" y="24098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mn-ea"/>
              </a:rPr>
              <a:t>IXP</a:t>
            </a:r>
          </a:p>
        </p:txBody>
      </p:sp>
      <p:cxnSp>
        <p:nvCxnSpPr>
          <p:cNvPr id="84" name="Straight Connector 83"/>
          <p:cNvCxnSpPr>
            <a:endCxn id="89131" idx="0"/>
          </p:cNvCxnSpPr>
          <p:nvPr/>
        </p:nvCxnSpPr>
        <p:spPr bwMode="auto">
          <a:xfrm rot="5400000">
            <a:off x="1973263" y="3055938"/>
            <a:ext cx="2362200" cy="307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9128" idx="4"/>
          </p:cNvCxnSpPr>
          <p:nvPr/>
        </p:nvCxnSpPr>
        <p:spPr bwMode="auto">
          <a:xfrm rot="5400000">
            <a:off x="4727576" y="4089401"/>
            <a:ext cx="504825" cy="98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9128" idx="3"/>
          </p:cNvCxnSpPr>
          <p:nvPr/>
        </p:nvCxnSpPr>
        <p:spPr bwMode="auto">
          <a:xfrm rot="5400000">
            <a:off x="3873501" y="3935413"/>
            <a:ext cx="620712"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auto">
          <a:xfrm rot="16200000" flipH="1">
            <a:off x="2381250" y="3117850"/>
            <a:ext cx="2438400" cy="260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9" idx="2"/>
          </p:cNvCxnSpPr>
          <p:nvPr/>
        </p:nvCxnSpPr>
        <p:spPr bwMode="auto">
          <a:xfrm rot="5400000">
            <a:off x="2913857" y="3418682"/>
            <a:ext cx="1600200" cy="6492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9229725" y="24860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mn-ea"/>
              </a:rPr>
              <a:t>IXP</a:t>
            </a:r>
          </a:p>
        </p:txBody>
      </p:sp>
      <p:cxnSp>
        <p:nvCxnSpPr>
          <p:cNvPr id="90" name="Straight Connector 89"/>
          <p:cNvCxnSpPr>
            <a:endCxn id="89134" idx="0"/>
          </p:cNvCxnSpPr>
          <p:nvPr/>
        </p:nvCxnSpPr>
        <p:spPr bwMode="auto">
          <a:xfrm>
            <a:off x="5497514" y="3857625"/>
            <a:ext cx="422275"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9129" idx="2"/>
            <a:endCxn id="89128" idx="6"/>
          </p:cNvCxnSpPr>
          <p:nvPr/>
        </p:nvCxnSpPr>
        <p:spPr bwMode="auto">
          <a:xfrm rot="10800000">
            <a:off x="6021388" y="3490913"/>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auto">
          <a:xfrm rot="5400000">
            <a:off x="6711951" y="3946526"/>
            <a:ext cx="620713"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auto">
          <a:xfrm rot="16200000" flipH="1">
            <a:off x="7456488" y="4089401"/>
            <a:ext cx="544513" cy="80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9129" idx="5"/>
          </p:cNvCxnSpPr>
          <p:nvPr/>
        </p:nvCxnSpPr>
        <p:spPr bwMode="auto">
          <a:xfrm>
            <a:off x="8245475" y="3770314"/>
            <a:ext cx="412750" cy="714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9127" idx="4"/>
            <a:endCxn id="89136" idx="7"/>
          </p:cNvCxnSpPr>
          <p:nvPr/>
        </p:nvCxnSpPr>
        <p:spPr bwMode="auto">
          <a:xfrm>
            <a:off x="8499476" y="2105026"/>
            <a:ext cx="639763" cy="2378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bwMode="auto">
          <a:xfrm rot="10800000">
            <a:off x="4605338" y="1647825"/>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bwMode="auto">
          <a:xfrm rot="10800000">
            <a:off x="6958014" y="1647825"/>
            <a:ext cx="530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rc 97"/>
          <p:cNvSpPr/>
          <p:nvPr/>
        </p:nvSpPr>
        <p:spPr bwMode="auto">
          <a:xfrm>
            <a:off x="3713164" y="1038225"/>
            <a:ext cx="446087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latin typeface="+mn-ea"/>
            </a:endParaRPr>
          </a:p>
        </p:txBody>
      </p:sp>
      <p:cxnSp>
        <p:nvCxnSpPr>
          <p:cNvPr id="99" name="Straight Connector 98"/>
          <p:cNvCxnSpPr/>
          <p:nvPr/>
        </p:nvCxnSpPr>
        <p:spPr bwMode="auto">
          <a:xfrm rot="16200000" flipH="1">
            <a:off x="8881269" y="2056606"/>
            <a:ext cx="533400" cy="325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79" idx="0"/>
          </p:cNvCxnSpPr>
          <p:nvPr/>
        </p:nvCxnSpPr>
        <p:spPr bwMode="auto">
          <a:xfrm rot="16200000" flipH="1">
            <a:off x="3687763" y="2135188"/>
            <a:ext cx="457200" cy="244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auto">
          <a:xfrm rot="16200000" flipH="1">
            <a:off x="4255294" y="2897981"/>
            <a:ext cx="457200"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auto">
          <a:xfrm rot="10800000" flipV="1">
            <a:off x="4362450" y="1876426"/>
            <a:ext cx="3163888" cy="773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auto">
          <a:xfrm rot="16200000" flipH="1">
            <a:off x="6421438" y="2078038"/>
            <a:ext cx="504825" cy="40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auto">
          <a:xfrm rot="5400000">
            <a:off x="5007769" y="2518569"/>
            <a:ext cx="1143000" cy="163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auto">
          <a:xfrm rot="16200000" flipH="1">
            <a:off x="6886576" y="2938463"/>
            <a:ext cx="304800"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auto">
          <a:xfrm rot="10800000" flipV="1">
            <a:off x="5741988" y="2790826"/>
            <a:ext cx="811212" cy="54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89125" idx="5"/>
          </p:cNvCxnSpPr>
          <p:nvPr/>
        </p:nvCxnSpPr>
        <p:spPr bwMode="auto">
          <a:xfrm rot="16200000" flipH="1">
            <a:off x="4758532" y="1535907"/>
            <a:ext cx="1470025" cy="2281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9" idx="2"/>
          </p:cNvCxnSpPr>
          <p:nvPr/>
        </p:nvCxnSpPr>
        <p:spPr bwMode="auto">
          <a:xfrm rot="16200000" flipH="1">
            <a:off x="8945563" y="3551238"/>
            <a:ext cx="1458913"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auto">
          <a:xfrm rot="5400000">
            <a:off x="7934326" y="3101976"/>
            <a:ext cx="1535113" cy="12176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9" idx="1"/>
          </p:cNvCxnSpPr>
          <p:nvPr/>
        </p:nvCxnSpPr>
        <p:spPr bwMode="auto">
          <a:xfrm rot="10800000" flipV="1">
            <a:off x="7931151" y="2714626"/>
            <a:ext cx="1298575" cy="468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80" idx="3"/>
          </p:cNvCxnSpPr>
          <p:nvPr/>
        </p:nvCxnSpPr>
        <p:spPr bwMode="auto">
          <a:xfrm rot="10800000" flipV="1">
            <a:off x="7200901" y="2028825"/>
            <a:ext cx="830263"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a:off x="6821489" y="1884363"/>
            <a:ext cx="2433637"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125" name="Oval 34"/>
          <p:cNvSpPr>
            <a:spLocks noChangeArrowheads="1"/>
          </p:cNvSpPr>
          <p:nvPr/>
        </p:nvSpPr>
        <p:spPr bwMode="auto">
          <a:xfrm>
            <a:off x="2659064" y="1266826"/>
            <a:ext cx="1984375"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chemeClr val="bg1"/>
                </a:solidFill>
                <a:latin typeface="+mn-ea"/>
                <a:ea typeface="+mn-ea"/>
              </a:rPr>
              <a:t>1</a:t>
            </a:r>
            <a:r>
              <a:rPr lang="zh-CN" altLang="en-US" dirty="0">
                <a:solidFill>
                  <a:schemeClr val="bg1"/>
                </a:solidFill>
                <a:latin typeface="+mn-ea"/>
                <a:ea typeface="+mn-ea"/>
              </a:rPr>
              <a:t>级</a:t>
            </a:r>
            <a:r>
              <a:rPr lang="en-US" altLang="zh-CN" dirty="0">
                <a:solidFill>
                  <a:schemeClr val="bg1"/>
                </a:solidFill>
                <a:latin typeface="+mn-ea"/>
                <a:ea typeface="+mn-ea"/>
              </a:rPr>
              <a:t> ISP</a:t>
            </a:r>
            <a:endParaRPr lang="en-US" altLang="zh-CN" dirty="0">
              <a:latin typeface="+mn-ea"/>
              <a:ea typeface="+mn-ea"/>
            </a:endParaRPr>
          </a:p>
        </p:txBody>
      </p:sp>
      <p:sp>
        <p:nvSpPr>
          <p:cNvPr id="89126" name="Oval 34"/>
          <p:cNvSpPr>
            <a:spLocks noChangeArrowheads="1"/>
          </p:cNvSpPr>
          <p:nvPr/>
        </p:nvSpPr>
        <p:spPr bwMode="auto">
          <a:xfrm>
            <a:off x="5011739" y="1266826"/>
            <a:ext cx="1982787"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chemeClr val="bg1"/>
                </a:solidFill>
                <a:latin typeface="+mn-ea"/>
                <a:ea typeface="+mn-ea"/>
              </a:rPr>
              <a:t>1</a:t>
            </a:r>
            <a:r>
              <a:rPr lang="zh-CN" altLang="en-US" dirty="0">
                <a:solidFill>
                  <a:schemeClr val="bg1"/>
                </a:solidFill>
                <a:latin typeface="+mn-ea"/>
                <a:ea typeface="+mn-ea"/>
              </a:rPr>
              <a:t>级</a:t>
            </a:r>
            <a:r>
              <a:rPr lang="en-US" altLang="zh-CN" dirty="0">
                <a:solidFill>
                  <a:schemeClr val="bg1"/>
                </a:solidFill>
                <a:latin typeface="+mn-ea"/>
                <a:ea typeface="+mn-ea"/>
              </a:rPr>
              <a:t> ISP</a:t>
            </a:r>
            <a:endParaRPr lang="en-US" altLang="zh-CN" dirty="0">
              <a:latin typeface="+mn-ea"/>
              <a:ea typeface="+mn-ea"/>
            </a:endParaRPr>
          </a:p>
        </p:txBody>
      </p:sp>
      <p:sp>
        <p:nvSpPr>
          <p:cNvPr id="89127" name="Oval 34"/>
          <p:cNvSpPr>
            <a:spLocks noChangeArrowheads="1"/>
          </p:cNvSpPr>
          <p:nvPr/>
        </p:nvSpPr>
        <p:spPr bwMode="auto">
          <a:xfrm>
            <a:off x="7445375" y="1266825"/>
            <a:ext cx="2108200" cy="838200"/>
          </a:xfrm>
          <a:prstGeom prst="ellipse">
            <a:avLst/>
          </a:prstGeom>
          <a:solidFill>
            <a:srgbClr val="002060"/>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mn-ea"/>
                <a:ea typeface="+mn-ea"/>
              </a:rPr>
              <a:t>Google</a:t>
            </a:r>
            <a:endParaRPr lang="en-US" altLang="zh-CN">
              <a:latin typeface="+mn-ea"/>
              <a:ea typeface="+mn-ea"/>
            </a:endParaRPr>
          </a:p>
        </p:txBody>
      </p:sp>
      <p:sp>
        <p:nvSpPr>
          <p:cNvPr id="89128" name="Oval 33"/>
          <p:cNvSpPr>
            <a:spLocks noChangeArrowheads="1"/>
          </p:cNvSpPr>
          <p:nvPr/>
        </p:nvSpPr>
        <p:spPr bwMode="auto">
          <a:xfrm>
            <a:off x="40386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dirty="0">
                <a:solidFill>
                  <a:schemeClr val="accent4"/>
                </a:solidFill>
                <a:latin typeface="+mn-ea"/>
                <a:ea typeface="+mn-ea"/>
              </a:rPr>
              <a:t>区域 </a:t>
            </a:r>
            <a:r>
              <a:rPr lang="en-US" altLang="zh-CN" dirty="0">
                <a:solidFill>
                  <a:schemeClr val="accent4"/>
                </a:solidFill>
                <a:latin typeface="+mn-ea"/>
                <a:ea typeface="+mn-ea"/>
              </a:rPr>
              <a:t>ISP</a:t>
            </a:r>
          </a:p>
        </p:txBody>
      </p:sp>
      <p:sp>
        <p:nvSpPr>
          <p:cNvPr id="89129" name="Oval 33"/>
          <p:cNvSpPr>
            <a:spLocks noChangeArrowheads="1"/>
          </p:cNvSpPr>
          <p:nvPr/>
        </p:nvSpPr>
        <p:spPr bwMode="auto">
          <a:xfrm>
            <a:off x="65532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dirty="0">
                <a:solidFill>
                  <a:schemeClr val="accent4"/>
                </a:solidFill>
                <a:latin typeface="+mn-ea"/>
                <a:ea typeface="+mn-ea"/>
              </a:rPr>
              <a:t>区域 </a:t>
            </a:r>
            <a:r>
              <a:rPr lang="en-US" altLang="zh-CN" dirty="0">
                <a:solidFill>
                  <a:schemeClr val="accent4"/>
                </a:solidFill>
                <a:latin typeface="+mn-ea"/>
                <a:ea typeface="+mn-ea"/>
              </a:rPr>
              <a:t>ISP</a:t>
            </a:r>
          </a:p>
        </p:txBody>
      </p:sp>
      <p:sp>
        <p:nvSpPr>
          <p:cNvPr id="89130" name="Oval 76"/>
          <p:cNvSpPr>
            <a:spLocks noChangeArrowheads="1"/>
          </p:cNvSpPr>
          <p:nvPr/>
        </p:nvSpPr>
        <p:spPr bwMode="auto">
          <a:xfrm>
            <a:off x="3551238"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1" name="Oval 76"/>
          <p:cNvSpPr>
            <a:spLocks noChangeArrowheads="1"/>
          </p:cNvSpPr>
          <p:nvPr/>
        </p:nvSpPr>
        <p:spPr bwMode="auto">
          <a:xfrm>
            <a:off x="257810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2" name="Oval 76"/>
          <p:cNvSpPr>
            <a:spLocks noChangeArrowheads="1"/>
          </p:cNvSpPr>
          <p:nvPr/>
        </p:nvSpPr>
        <p:spPr bwMode="auto">
          <a:xfrm>
            <a:off x="7445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3" name="Oval 76"/>
          <p:cNvSpPr>
            <a:spLocks noChangeArrowheads="1"/>
          </p:cNvSpPr>
          <p:nvPr/>
        </p:nvSpPr>
        <p:spPr bwMode="auto">
          <a:xfrm>
            <a:off x="6470650" y="4391026"/>
            <a:ext cx="846138"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4" name="Oval 76"/>
          <p:cNvSpPr>
            <a:spLocks noChangeArrowheads="1"/>
          </p:cNvSpPr>
          <p:nvPr/>
        </p:nvSpPr>
        <p:spPr bwMode="auto">
          <a:xfrm>
            <a:off x="5497514" y="4391026"/>
            <a:ext cx="846137"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5" name="Oval 76"/>
          <p:cNvSpPr>
            <a:spLocks noChangeArrowheads="1"/>
          </p:cNvSpPr>
          <p:nvPr/>
        </p:nvSpPr>
        <p:spPr bwMode="auto">
          <a:xfrm>
            <a:off x="4524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6" name="Oval 76"/>
          <p:cNvSpPr>
            <a:spLocks noChangeArrowheads="1"/>
          </p:cNvSpPr>
          <p:nvPr/>
        </p:nvSpPr>
        <p:spPr bwMode="auto">
          <a:xfrm>
            <a:off x="8418513"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7" name="Oval 76"/>
          <p:cNvSpPr>
            <a:spLocks noChangeArrowheads="1"/>
          </p:cNvSpPr>
          <p:nvPr/>
        </p:nvSpPr>
        <p:spPr bwMode="auto">
          <a:xfrm>
            <a:off x="939165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51"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0352148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385F12-4203-45AB-AE9D-2FB79F15D8BC}" type="slidenum">
              <a:rPr lang="en-US" altLang="zh-CN" sz="1200" smtClean="0">
                <a:solidFill>
                  <a:schemeClr val="accent4"/>
                </a:solidFill>
                <a:latin typeface="Tahoma" panose="020B0604030504040204" pitchFamily="34" charset="0"/>
              </a:rPr>
              <a:pPr/>
              <a:t>46</a:t>
            </a:fld>
            <a:endParaRPr lang="en-US" altLang="zh-CN" sz="1200" dirty="0">
              <a:solidFill>
                <a:schemeClr val="accent4"/>
              </a:solidFill>
              <a:latin typeface="Tahoma" panose="020B0604030504040204" pitchFamily="34" charset="0"/>
            </a:endParaRPr>
          </a:p>
        </p:txBody>
      </p:sp>
      <p:sp>
        <p:nvSpPr>
          <p:cNvPr id="91140" name="Rectangle 2"/>
          <p:cNvSpPr>
            <a:spLocks noGrp="1" noChangeArrowheads="1"/>
          </p:cNvSpPr>
          <p:nvPr>
            <p:ph type="title" idx="4294967295"/>
          </p:nvPr>
        </p:nvSpPr>
        <p:spPr>
          <a:xfrm>
            <a:off x="0" y="114300"/>
            <a:ext cx="4218876" cy="1143000"/>
          </a:xfrm>
        </p:spPr>
        <p:txBody>
          <a:bodyPr/>
          <a:lstStyle/>
          <a:p>
            <a:pPr algn="ctr" eaLnBrk="1" hangingPunct="1"/>
            <a:r>
              <a:rPr lang="en-US" altLang="zh-CN" dirty="0">
                <a:latin typeface="+mj-ea"/>
                <a:ea typeface="+mj-ea"/>
              </a:rPr>
              <a:t>1</a:t>
            </a:r>
            <a:r>
              <a:rPr lang="zh-CN" altLang="en-US" dirty="0">
                <a:latin typeface="+mj-ea"/>
                <a:ea typeface="+mj-ea"/>
              </a:rPr>
              <a:t>级</a:t>
            </a:r>
            <a:r>
              <a:rPr lang="en-US" altLang="zh-CN" dirty="0">
                <a:latin typeface="+mj-ea"/>
                <a:ea typeface="+mj-ea"/>
              </a:rPr>
              <a:t> ISP: e.g., Sprint</a:t>
            </a:r>
          </a:p>
        </p:txBody>
      </p:sp>
      <p:pic>
        <p:nvPicPr>
          <p:cNvPr id="91138" name="Picture 12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4" y="970667"/>
            <a:ext cx="4445050" cy="12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Picture 3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6" y="1452564"/>
            <a:ext cx="8385175"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2895601" y="1725614"/>
            <a:ext cx="3863976" cy="3017837"/>
            <a:chOff x="1371600" y="1725614"/>
            <a:chExt cx="3863977" cy="3017838"/>
          </a:xfrm>
        </p:grpSpPr>
        <p:grpSp>
          <p:nvGrpSpPr>
            <p:cNvPr id="91143" name="Group 187"/>
            <p:cNvGrpSpPr>
              <a:grpSpLocks/>
            </p:cNvGrpSpPr>
            <p:nvPr/>
          </p:nvGrpSpPr>
          <p:grpSpPr bwMode="auto">
            <a:xfrm>
              <a:off x="1371600" y="1725614"/>
              <a:ext cx="3863977" cy="3017838"/>
              <a:chOff x="864" y="1087"/>
              <a:chExt cx="2434" cy="1901"/>
            </a:xfrm>
          </p:grpSpPr>
          <p:sp>
            <p:nvSpPr>
              <p:cNvPr id="91194" name="Rectangle 202"/>
              <p:cNvSpPr>
                <a:spLocks noChangeArrowheads="1"/>
              </p:cNvSpPr>
              <p:nvPr/>
            </p:nvSpPr>
            <p:spPr bwMode="auto">
              <a:xfrm>
                <a:off x="1307" y="1103"/>
                <a:ext cx="1560" cy="18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91195" name="Line 205"/>
              <p:cNvSpPr>
                <a:spLocks noChangeShapeType="1"/>
              </p:cNvSpPr>
              <p:nvPr/>
            </p:nvSpPr>
            <p:spPr bwMode="auto">
              <a:xfrm flipH="1">
                <a:off x="1408" y="1945"/>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196" name="Line 206"/>
              <p:cNvSpPr>
                <a:spLocks noChangeShapeType="1"/>
              </p:cNvSpPr>
              <p:nvPr/>
            </p:nvSpPr>
            <p:spPr bwMode="auto">
              <a:xfrm flipH="1">
                <a:off x="1408" y="2028"/>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197" name="Text Box 207"/>
              <p:cNvSpPr txBox="1">
                <a:spLocks noChangeArrowheads="1"/>
              </p:cNvSpPr>
              <p:nvPr/>
            </p:nvSpPr>
            <p:spPr bwMode="auto">
              <a:xfrm flipH="1">
                <a:off x="1336" y="1789"/>
                <a:ext cx="22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mn-ea"/>
                    <a:ea typeface="+mn-ea"/>
                  </a:rPr>
                  <a:t>…</a:t>
                </a:r>
              </a:p>
            </p:txBody>
          </p:sp>
          <p:grpSp>
            <p:nvGrpSpPr>
              <p:cNvPr id="91198" name="Group 208"/>
              <p:cNvGrpSpPr>
                <a:grpSpLocks/>
              </p:cNvGrpSpPr>
              <p:nvPr/>
            </p:nvGrpSpPr>
            <p:grpSpPr bwMode="auto">
              <a:xfrm flipH="1">
                <a:off x="1617" y="2063"/>
                <a:ext cx="775" cy="284"/>
                <a:chOff x="2927" y="2500"/>
                <a:chExt cx="949" cy="332"/>
              </a:xfrm>
            </p:grpSpPr>
            <p:sp>
              <p:nvSpPr>
                <p:cNvPr id="91227" name="Line 209"/>
                <p:cNvSpPr>
                  <a:spLocks noChangeShapeType="1"/>
                </p:cNvSpPr>
                <p:nvPr/>
              </p:nvSpPr>
              <p:spPr bwMode="auto">
                <a:xfrm flipH="1">
                  <a:off x="2927" y="2515"/>
                  <a:ext cx="236" cy="3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8" name="Line 210"/>
                <p:cNvSpPr>
                  <a:spLocks noChangeShapeType="1"/>
                </p:cNvSpPr>
                <p:nvPr/>
              </p:nvSpPr>
              <p:spPr bwMode="auto">
                <a:xfrm>
                  <a:off x="3209" y="2500"/>
                  <a:ext cx="201" cy="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9" name="Line 211"/>
                <p:cNvSpPr>
                  <a:spLocks noChangeShapeType="1"/>
                </p:cNvSpPr>
                <p:nvPr/>
              </p:nvSpPr>
              <p:spPr bwMode="auto">
                <a:xfrm>
                  <a:off x="3315" y="2500"/>
                  <a:ext cx="561" cy="3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91199" name="Line 212"/>
              <p:cNvSpPr>
                <a:spLocks noChangeShapeType="1"/>
              </p:cNvSpPr>
              <p:nvPr/>
            </p:nvSpPr>
            <p:spPr bwMode="auto">
              <a:xfrm flipH="1" flipV="1">
                <a:off x="1819" y="1533"/>
                <a:ext cx="0" cy="3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0" name="Line 213"/>
              <p:cNvSpPr>
                <a:spLocks noChangeShapeType="1"/>
              </p:cNvSpPr>
              <p:nvPr/>
            </p:nvSpPr>
            <p:spPr bwMode="auto">
              <a:xfrm flipH="1">
                <a:off x="1587" y="2081"/>
                <a:ext cx="193" cy="26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1" name="Line 214"/>
              <p:cNvSpPr>
                <a:spLocks noChangeShapeType="1"/>
              </p:cNvSpPr>
              <p:nvPr/>
            </p:nvSpPr>
            <p:spPr bwMode="auto">
              <a:xfrm>
                <a:off x="1818" y="2068"/>
                <a:ext cx="164" cy="2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2" name="Line 215"/>
              <p:cNvSpPr>
                <a:spLocks noChangeShapeType="1"/>
              </p:cNvSpPr>
              <p:nvPr/>
            </p:nvSpPr>
            <p:spPr bwMode="auto">
              <a:xfrm>
                <a:off x="1904" y="2068"/>
                <a:ext cx="459" cy="2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3" name="Text Box 272"/>
              <p:cNvSpPr txBox="1">
                <a:spLocks noChangeArrowheads="1"/>
              </p:cNvSpPr>
              <p:nvPr/>
            </p:nvSpPr>
            <p:spPr bwMode="auto">
              <a:xfrm>
                <a:off x="1583" y="2691"/>
                <a:ext cx="85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600" dirty="0">
                    <a:solidFill>
                      <a:srgbClr val="000099"/>
                    </a:solidFill>
                    <a:latin typeface="+mn-ea"/>
                    <a:ea typeface="+mn-ea"/>
                  </a:rPr>
                  <a:t>收</a:t>
                </a:r>
                <a:r>
                  <a:rPr lang="en-US" altLang="zh-CN" sz="1600" dirty="0">
                    <a:solidFill>
                      <a:srgbClr val="000099"/>
                    </a:solidFill>
                    <a:latin typeface="+mn-ea"/>
                    <a:ea typeface="+mn-ea"/>
                  </a:rPr>
                  <a:t>/</a:t>
                </a:r>
                <a:r>
                  <a:rPr lang="zh-CN" altLang="en-US" sz="1600" dirty="0">
                    <a:solidFill>
                      <a:srgbClr val="000099"/>
                    </a:solidFill>
                    <a:latin typeface="+mn-ea"/>
                    <a:ea typeface="+mn-ea"/>
                  </a:rPr>
                  <a:t>发 自顾客</a:t>
                </a:r>
                <a:endParaRPr lang="en-US" altLang="zh-CN" sz="1600" dirty="0">
                  <a:solidFill>
                    <a:srgbClr val="000099"/>
                  </a:solidFill>
                  <a:latin typeface="+mn-ea"/>
                  <a:ea typeface="+mn-ea"/>
                </a:endParaRPr>
              </a:p>
            </p:txBody>
          </p:sp>
          <p:sp>
            <p:nvSpPr>
              <p:cNvPr id="91204" name="Text Box 273"/>
              <p:cNvSpPr txBox="1">
                <a:spLocks noChangeArrowheads="1"/>
              </p:cNvSpPr>
              <p:nvPr/>
            </p:nvSpPr>
            <p:spPr bwMode="auto">
              <a:xfrm>
                <a:off x="2262" y="1699"/>
                <a:ext cx="63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600" dirty="0">
                    <a:solidFill>
                      <a:srgbClr val="000099"/>
                    </a:solidFill>
                    <a:latin typeface="+mn-ea"/>
                    <a:ea typeface="+mn-ea"/>
                  </a:rPr>
                  <a:t>对等操作</a:t>
                </a:r>
                <a:endParaRPr lang="en-US" altLang="zh-CN" sz="1600" dirty="0">
                  <a:solidFill>
                    <a:srgbClr val="000099"/>
                  </a:solidFill>
                  <a:latin typeface="+mn-ea"/>
                  <a:ea typeface="+mn-ea"/>
                </a:endParaRPr>
              </a:p>
            </p:txBody>
          </p:sp>
          <p:sp>
            <p:nvSpPr>
              <p:cNvPr id="91205" name="Text Box 274"/>
              <p:cNvSpPr txBox="1">
                <a:spLocks noChangeArrowheads="1"/>
              </p:cNvSpPr>
              <p:nvPr/>
            </p:nvSpPr>
            <p:spPr bwMode="auto">
              <a:xfrm>
                <a:off x="1383" y="1367"/>
                <a:ext cx="102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mn-ea"/>
                    <a:ea typeface="+mn-ea"/>
                  </a:rPr>
                  <a:t> </a:t>
                </a:r>
                <a:r>
                  <a:rPr lang="zh-CN" altLang="en-US" sz="1600" dirty="0">
                    <a:solidFill>
                      <a:srgbClr val="000099"/>
                    </a:solidFill>
                    <a:latin typeface="+mn-ea"/>
                    <a:ea typeface="+mn-ea"/>
                  </a:rPr>
                  <a:t>收</a:t>
                </a:r>
                <a:r>
                  <a:rPr lang="en-US" altLang="zh-CN" sz="1600" dirty="0">
                    <a:solidFill>
                      <a:srgbClr val="000099"/>
                    </a:solidFill>
                    <a:latin typeface="+mn-ea"/>
                    <a:ea typeface="+mn-ea"/>
                  </a:rPr>
                  <a:t>/</a:t>
                </a:r>
                <a:r>
                  <a:rPr lang="zh-CN" altLang="en-US" sz="1600" dirty="0">
                    <a:solidFill>
                      <a:srgbClr val="000099"/>
                    </a:solidFill>
                    <a:latin typeface="+mn-ea"/>
                    <a:ea typeface="+mn-ea"/>
                  </a:rPr>
                  <a:t>发</a:t>
                </a:r>
                <a:r>
                  <a:rPr lang="en-US" altLang="zh-CN" sz="1600" dirty="0">
                    <a:solidFill>
                      <a:srgbClr val="000099"/>
                    </a:solidFill>
                    <a:latin typeface="+mn-ea"/>
                    <a:ea typeface="+mn-ea"/>
                  </a:rPr>
                  <a:t> </a:t>
                </a:r>
                <a:r>
                  <a:rPr lang="zh-CN" altLang="en-US" sz="1600" dirty="0">
                    <a:solidFill>
                      <a:srgbClr val="000099"/>
                    </a:solidFill>
                    <a:latin typeface="+mn-ea"/>
                    <a:ea typeface="+mn-ea"/>
                  </a:rPr>
                  <a:t>自骨干网</a:t>
                </a:r>
                <a:endParaRPr lang="en-US" altLang="zh-CN" sz="1600" dirty="0">
                  <a:solidFill>
                    <a:srgbClr val="000099"/>
                  </a:solidFill>
                  <a:latin typeface="+mn-ea"/>
                  <a:ea typeface="+mn-ea"/>
                </a:endParaRPr>
              </a:p>
              <a:p>
                <a:pPr algn="ctr" eaLnBrk="1" hangingPunct="1"/>
                <a:r>
                  <a:rPr lang="zh-CN" altLang="en-US" sz="1200" dirty="0">
                    <a:solidFill>
                      <a:srgbClr val="0000FF"/>
                    </a:solidFill>
                    <a:latin typeface="+mn-ea"/>
                    <a:ea typeface="+mn-ea"/>
                  </a:rPr>
                  <a:t>多宿</a:t>
                </a:r>
                <a:r>
                  <a:rPr lang="en-US" altLang="zh-CN" sz="1200" dirty="0">
                    <a:solidFill>
                      <a:srgbClr val="0000FF"/>
                    </a:solidFill>
                    <a:latin typeface="+mn-ea"/>
                    <a:ea typeface="+mn-ea"/>
                  </a:rPr>
                  <a:t>(multi-home)</a:t>
                </a:r>
              </a:p>
            </p:txBody>
          </p:sp>
          <p:sp>
            <p:nvSpPr>
              <p:cNvPr id="91206" name="Rectangle 275"/>
              <p:cNvSpPr>
                <a:spLocks noChangeArrowheads="1"/>
              </p:cNvSpPr>
              <p:nvPr/>
            </p:nvSpPr>
            <p:spPr bwMode="auto">
              <a:xfrm>
                <a:off x="1355" y="1139"/>
                <a:ext cx="1447" cy="177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91207" name="Line 290"/>
              <p:cNvSpPr>
                <a:spLocks noChangeShapeType="1"/>
              </p:cNvSpPr>
              <p:nvPr/>
            </p:nvSpPr>
            <p:spPr bwMode="auto">
              <a:xfrm flipH="1" flipV="1">
                <a:off x="2226" y="1559"/>
                <a:ext cx="0" cy="3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8" name="Line 292"/>
              <p:cNvSpPr>
                <a:spLocks noChangeShapeType="1"/>
              </p:cNvSpPr>
              <p:nvPr/>
            </p:nvSpPr>
            <p:spPr bwMode="auto">
              <a:xfrm>
                <a:off x="2360" y="1948"/>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9" name="Line 293"/>
              <p:cNvSpPr>
                <a:spLocks noChangeShapeType="1"/>
              </p:cNvSpPr>
              <p:nvPr/>
            </p:nvSpPr>
            <p:spPr bwMode="auto">
              <a:xfrm>
                <a:off x="2360" y="2030"/>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10" name="Text Box 294"/>
              <p:cNvSpPr txBox="1">
                <a:spLocks noChangeArrowheads="1"/>
              </p:cNvSpPr>
              <p:nvPr/>
            </p:nvSpPr>
            <p:spPr bwMode="auto">
              <a:xfrm>
                <a:off x="2410" y="1790"/>
                <a:ext cx="2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latin typeface="+mn-ea"/>
                    <a:ea typeface="+mn-ea"/>
                  </a:rPr>
                  <a:t>…</a:t>
                </a:r>
              </a:p>
            </p:txBody>
          </p:sp>
          <p:grpSp>
            <p:nvGrpSpPr>
              <p:cNvPr id="91211" name="Group 296"/>
              <p:cNvGrpSpPr>
                <a:grpSpLocks/>
              </p:cNvGrpSpPr>
              <p:nvPr/>
            </p:nvGrpSpPr>
            <p:grpSpPr bwMode="auto">
              <a:xfrm>
                <a:off x="2376" y="2519"/>
                <a:ext cx="83" cy="167"/>
                <a:chOff x="4467" y="2745"/>
                <a:chExt cx="96" cy="345"/>
              </a:xfrm>
            </p:grpSpPr>
            <p:sp>
              <p:nvSpPr>
                <p:cNvPr id="91225" name="Line 29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6" name="Line 29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91212" name="Text Box 299"/>
              <p:cNvSpPr txBox="1">
                <a:spLocks noChangeArrowheads="1"/>
              </p:cNvSpPr>
              <p:nvPr/>
            </p:nvSpPr>
            <p:spPr bwMode="auto">
              <a:xfrm rot="16200000" flipH="1">
                <a:off x="2242" y="2495"/>
                <a:ext cx="2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mn-ea"/>
                    <a:ea typeface="+mn-ea"/>
                  </a:rPr>
                  <a:t>…</a:t>
                </a:r>
              </a:p>
            </p:txBody>
          </p:sp>
          <p:grpSp>
            <p:nvGrpSpPr>
              <p:cNvPr id="91213" name="Group 301"/>
              <p:cNvGrpSpPr>
                <a:grpSpLocks/>
              </p:cNvGrpSpPr>
              <p:nvPr/>
            </p:nvGrpSpPr>
            <p:grpSpPr bwMode="auto">
              <a:xfrm>
                <a:off x="1977" y="2528"/>
                <a:ext cx="84" cy="167"/>
                <a:chOff x="4467" y="2745"/>
                <a:chExt cx="96" cy="345"/>
              </a:xfrm>
            </p:grpSpPr>
            <p:sp>
              <p:nvSpPr>
                <p:cNvPr id="91223" name="Line 302"/>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4" name="Line 303"/>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91214" name="Text Box 304"/>
              <p:cNvSpPr txBox="1">
                <a:spLocks noChangeArrowheads="1"/>
              </p:cNvSpPr>
              <p:nvPr/>
            </p:nvSpPr>
            <p:spPr bwMode="auto">
              <a:xfrm rot="16200000" flipH="1">
                <a:off x="1837" y="2491"/>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mn-ea"/>
                    <a:ea typeface="+mn-ea"/>
                  </a:rPr>
                  <a:t>…</a:t>
                </a:r>
              </a:p>
            </p:txBody>
          </p:sp>
          <p:grpSp>
            <p:nvGrpSpPr>
              <p:cNvPr id="91215" name="Group 306"/>
              <p:cNvGrpSpPr>
                <a:grpSpLocks/>
              </p:cNvGrpSpPr>
              <p:nvPr/>
            </p:nvGrpSpPr>
            <p:grpSpPr bwMode="auto">
              <a:xfrm>
                <a:off x="1545" y="2526"/>
                <a:ext cx="92" cy="167"/>
                <a:chOff x="4467" y="2745"/>
                <a:chExt cx="96" cy="345"/>
              </a:xfrm>
            </p:grpSpPr>
            <p:sp>
              <p:nvSpPr>
                <p:cNvPr id="91221" name="Line 30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2" name="Line 30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91216" name="Text Box 309"/>
              <p:cNvSpPr txBox="1">
                <a:spLocks noChangeArrowheads="1"/>
              </p:cNvSpPr>
              <p:nvPr/>
            </p:nvSpPr>
            <p:spPr bwMode="auto">
              <a:xfrm rot="16200000" flipH="1">
                <a:off x="1407" y="249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mn-ea"/>
                    <a:ea typeface="+mn-ea"/>
                  </a:rPr>
                  <a:t>…</a:t>
                </a:r>
              </a:p>
            </p:txBody>
          </p:sp>
          <p:sp>
            <p:nvSpPr>
              <p:cNvPr id="91217" name="Text Box 310"/>
              <p:cNvSpPr txBox="1">
                <a:spLocks noChangeArrowheads="1"/>
              </p:cNvSpPr>
              <p:nvPr/>
            </p:nvSpPr>
            <p:spPr bwMode="auto">
              <a:xfrm>
                <a:off x="1404" y="1179"/>
                <a:ext cx="1375" cy="19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400" dirty="0">
                    <a:solidFill>
                      <a:srgbClr val="FF0000"/>
                    </a:solidFill>
                    <a:latin typeface="+mn-ea"/>
                    <a:ea typeface="+mn-ea"/>
                  </a:rPr>
                  <a:t>POP: point-of-presence</a:t>
                </a:r>
              </a:p>
            </p:txBody>
          </p:sp>
          <p:sp>
            <p:nvSpPr>
              <p:cNvPr id="91218" name="Line 148"/>
              <p:cNvSpPr>
                <a:spLocks noChangeShapeType="1"/>
              </p:cNvSpPr>
              <p:nvPr/>
            </p:nvSpPr>
            <p:spPr bwMode="auto">
              <a:xfrm>
                <a:off x="3192" y="1948"/>
                <a:ext cx="0" cy="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19" name="Line 184"/>
              <p:cNvSpPr>
                <a:spLocks noChangeShapeType="1"/>
              </p:cNvSpPr>
              <p:nvPr/>
            </p:nvSpPr>
            <p:spPr bwMode="auto">
              <a:xfrm>
                <a:off x="3298" y="2402"/>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0" name="Freeform 186"/>
              <p:cNvSpPr>
                <a:spLocks/>
              </p:cNvSpPr>
              <p:nvPr/>
            </p:nvSpPr>
            <p:spPr bwMode="auto">
              <a:xfrm>
                <a:off x="864" y="1087"/>
                <a:ext cx="475" cy="1879"/>
              </a:xfrm>
              <a:custGeom>
                <a:avLst/>
                <a:gdLst>
                  <a:gd name="T0" fmla="*/ 0 w 475"/>
                  <a:gd name="T1" fmla="*/ 1224 h 1879"/>
                  <a:gd name="T2" fmla="*/ 475 w 475"/>
                  <a:gd name="T3" fmla="*/ 0 h 1879"/>
                  <a:gd name="T4" fmla="*/ 468 w 475"/>
                  <a:gd name="T5" fmla="*/ 1879 h 1879"/>
                  <a:gd name="T6" fmla="*/ 0 w 475"/>
                  <a:gd name="T7" fmla="*/ 1224 h 1879"/>
                  <a:gd name="T8" fmla="*/ 0 60000 65536"/>
                  <a:gd name="T9" fmla="*/ 0 60000 65536"/>
                  <a:gd name="T10" fmla="*/ 0 60000 65536"/>
                  <a:gd name="T11" fmla="*/ 0 60000 65536"/>
                  <a:gd name="T12" fmla="*/ 0 w 475"/>
                  <a:gd name="T13" fmla="*/ 0 h 1879"/>
                  <a:gd name="T14" fmla="*/ 475 w 475"/>
                  <a:gd name="T15" fmla="*/ 1879 h 1879"/>
                </a:gdLst>
                <a:ahLst/>
                <a:cxnLst>
                  <a:cxn ang="T8">
                    <a:pos x="T0" y="T1"/>
                  </a:cxn>
                  <a:cxn ang="T9">
                    <a:pos x="T2" y="T3"/>
                  </a:cxn>
                  <a:cxn ang="T10">
                    <a:pos x="T4" y="T5"/>
                  </a:cxn>
                  <a:cxn ang="T11">
                    <a:pos x="T6" y="T7"/>
                  </a:cxn>
                </a:cxnLst>
                <a:rect l="T12" t="T13" r="T14" b="T15"/>
                <a:pathLst>
                  <a:path w="475" h="1879">
                    <a:moveTo>
                      <a:pt x="0" y="1224"/>
                    </a:moveTo>
                    <a:lnTo>
                      <a:pt x="475" y="0"/>
                    </a:lnTo>
                    <a:lnTo>
                      <a:pt x="468" y="1879"/>
                    </a:lnTo>
                    <a:lnTo>
                      <a:pt x="0" y="1224"/>
                    </a:lnTo>
                    <a:close/>
                  </a:path>
                </a:pathLst>
              </a:custGeom>
              <a:gradFill rotWithShape="1">
                <a:gsLst>
                  <a:gs pos="0">
                    <a:srgbClr val="CC0000"/>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grpSp>
          <p:nvGrpSpPr>
            <p:cNvPr id="91144" name="Group 347"/>
            <p:cNvGrpSpPr>
              <a:grpSpLocks/>
            </p:cNvGrpSpPr>
            <p:nvPr/>
          </p:nvGrpSpPr>
          <p:grpSpPr bwMode="auto">
            <a:xfrm>
              <a:off x="3570624" y="3685767"/>
              <a:ext cx="544387" cy="333770"/>
              <a:chOff x="1871277" y="1576300"/>
              <a:chExt cx="1128371" cy="437860"/>
            </a:xfrm>
          </p:grpSpPr>
          <p:sp>
            <p:nvSpPr>
              <p:cNvPr id="88" name="Oval 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9" name="Rectangle 88"/>
              <p:cNvSpPr/>
              <p:nvPr/>
            </p:nvSpPr>
            <p:spPr bwMode="auto">
              <a:xfrm>
                <a:off x="1870583" y="173927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 name="Freeform 90"/>
              <p:cNvSpPr/>
              <p:nvPr/>
            </p:nvSpPr>
            <p:spPr bwMode="auto">
              <a:xfrm>
                <a:off x="2160144" y="167472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5" name="Group 347"/>
            <p:cNvGrpSpPr>
              <a:grpSpLocks/>
            </p:cNvGrpSpPr>
            <p:nvPr/>
          </p:nvGrpSpPr>
          <p:grpSpPr bwMode="auto">
            <a:xfrm>
              <a:off x="2915191" y="3680361"/>
              <a:ext cx="544387" cy="333770"/>
              <a:chOff x="1871277" y="1576300"/>
              <a:chExt cx="1128371" cy="437860"/>
            </a:xfrm>
          </p:grpSpPr>
          <p:sp>
            <p:nvSpPr>
              <p:cNvPr id="98" name="Oval 9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 name="Rectangle 98"/>
              <p:cNvSpPr/>
              <p:nvPr/>
            </p:nvSpPr>
            <p:spPr bwMode="auto">
              <a:xfrm>
                <a:off x="1870156" y="1740124"/>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0" name="Oval 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1" name="Freeform 100"/>
              <p:cNvSpPr/>
              <p:nvPr/>
            </p:nvSpPr>
            <p:spPr bwMode="auto">
              <a:xfrm>
                <a:off x="2159717" y="1673481"/>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2" name="Freeform 1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3" name="Freeform 1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4" name="Freeform 1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5" name="Straight Connector 104"/>
              <p:cNvCxnSpPr>
                <a:cxnSpLocks noChangeShapeType="1"/>
                <a:endCxn id="1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6" name="Straight Connector 1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6" name="Group 347"/>
            <p:cNvGrpSpPr>
              <a:grpSpLocks/>
            </p:cNvGrpSpPr>
            <p:nvPr/>
          </p:nvGrpSpPr>
          <p:grpSpPr bwMode="auto">
            <a:xfrm>
              <a:off x="2256002" y="3682470"/>
              <a:ext cx="544387" cy="333770"/>
              <a:chOff x="1871277" y="1576300"/>
              <a:chExt cx="1128371" cy="437860"/>
            </a:xfrm>
          </p:grpSpPr>
          <p:sp>
            <p:nvSpPr>
              <p:cNvPr id="108" name="Oval 10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9" name="Rectangle 108"/>
              <p:cNvSpPr/>
              <p:nvPr/>
            </p:nvSpPr>
            <p:spPr bwMode="auto">
              <a:xfrm>
                <a:off x="1870937" y="173943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1" name="Freeform 110"/>
              <p:cNvSpPr/>
              <p:nvPr/>
            </p:nvSpPr>
            <p:spPr bwMode="auto">
              <a:xfrm>
                <a:off x="2160498" y="167488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7" name="Group 347"/>
            <p:cNvGrpSpPr>
              <a:grpSpLocks/>
            </p:cNvGrpSpPr>
            <p:nvPr/>
          </p:nvGrpSpPr>
          <p:grpSpPr bwMode="auto">
            <a:xfrm>
              <a:off x="2630086" y="2989478"/>
              <a:ext cx="544387" cy="333770"/>
              <a:chOff x="1871277" y="1576300"/>
              <a:chExt cx="1128371" cy="437860"/>
            </a:xfrm>
          </p:grpSpPr>
          <p:sp>
            <p:nvSpPr>
              <p:cNvPr id="118" name="Oval 11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9" name="Rectangle 118"/>
              <p:cNvSpPr/>
              <p:nvPr/>
            </p:nvSpPr>
            <p:spPr bwMode="auto">
              <a:xfrm>
                <a:off x="1872110" y="1738461"/>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0" name="Oval 1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21" name="Freeform 120"/>
              <p:cNvSpPr/>
              <p:nvPr/>
            </p:nvSpPr>
            <p:spPr bwMode="auto">
              <a:xfrm>
                <a:off x="2161672" y="1673900"/>
                <a:ext cx="546218" cy="16035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2" name="Freeform 1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23" name="Freeform 1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24" name="Freeform 1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25" name="Straight Connector 124"/>
              <p:cNvCxnSpPr>
                <a:cxnSpLocks noChangeShapeType="1"/>
                <a:endCxn id="1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6" name="Straight Connector 1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8" name="Group 347"/>
            <p:cNvGrpSpPr>
              <a:grpSpLocks/>
            </p:cNvGrpSpPr>
            <p:nvPr/>
          </p:nvGrpSpPr>
          <p:grpSpPr bwMode="auto">
            <a:xfrm>
              <a:off x="3244642" y="2991587"/>
              <a:ext cx="544387" cy="333770"/>
              <a:chOff x="1871277" y="1576300"/>
              <a:chExt cx="1128371" cy="437860"/>
            </a:xfrm>
          </p:grpSpPr>
          <p:sp>
            <p:nvSpPr>
              <p:cNvPr id="128" name="Oval 12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29" name="Rectangle 128"/>
              <p:cNvSpPr/>
              <p:nvPr/>
            </p:nvSpPr>
            <p:spPr bwMode="auto">
              <a:xfrm>
                <a:off x="1871708" y="1739859"/>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30" name="Oval 1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31" name="Freeform 130"/>
              <p:cNvSpPr/>
              <p:nvPr/>
            </p:nvSpPr>
            <p:spPr bwMode="auto">
              <a:xfrm>
                <a:off x="2161269" y="1673216"/>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32" name="Freeform 1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33" name="Freeform 1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34" name="Freeform 1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35" name="Straight Connector 134"/>
              <p:cNvCxnSpPr>
                <a:cxnSpLocks noChangeShapeType="1"/>
                <a:endCxn id="1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 name="Straight Connector 1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9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039923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r>
              <a:rPr lang="en-US" altLang="zh-CN" sz="2600" dirty="0">
                <a:latin typeface="+mj-ea"/>
                <a:ea typeface="+mj-ea"/>
              </a:rPr>
              <a:t>ping</a:t>
            </a:r>
            <a:r>
              <a:rPr lang="zh-CN" altLang="en-US" sz="2600" dirty="0">
                <a:latin typeface="+mj-ea"/>
                <a:ea typeface="+mj-ea"/>
              </a:rPr>
              <a:t>另外一台计算机</a:t>
            </a:r>
          </a:p>
          <a:p>
            <a:pPr>
              <a:buFont typeface="Wingdings" panose="05000000000000000000" charset="0"/>
              <a:buChar char=""/>
            </a:pPr>
            <a:r>
              <a:rPr lang="en-US" altLang="zh-CN" sz="2600" dirty="0" err="1">
                <a:latin typeface="+mj-ea"/>
                <a:ea typeface="+mj-ea"/>
              </a:rPr>
              <a:t>tracert</a:t>
            </a:r>
            <a:r>
              <a:rPr lang="en-US" altLang="zh-CN" sz="2600" dirty="0">
                <a:latin typeface="+mj-ea"/>
                <a:ea typeface="+mj-ea"/>
              </a:rPr>
              <a:t> </a:t>
            </a:r>
            <a:r>
              <a:rPr lang="zh-CN" altLang="en-US" sz="2600" dirty="0">
                <a:latin typeface="+mj-ea"/>
                <a:ea typeface="+mj-ea"/>
              </a:rPr>
              <a:t>一个服务器</a:t>
            </a:r>
          </a:p>
          <a:p>
            <a:pPr>
              <a:buFont typeface="Wingdings" panose="05000000000000000000" charset="0"/>
              <a:buChar char=""/>
            </a:pPr>
            <a:r>
              <a:rPr lang="zh-CN" altLang="en-US" sz="2600" dirty="0">
                <a:latin typeface="+mj-ea"/>
                <a:ea typeface="+mj-ea"/>
                <a:sym typeface="+mn-ea"/>
              </a:rPr>
              <a:t>申请</a:t>
            </a:r>
            <a:r>
              <a:rPr lang="en-US" altLang="zh-CN" sz="2600" dirty="0" err="1">
                <a:latin typeface="+mj-ea"/>
                <a:ea typeface="+mj-ea"/>
                <a:sym typeface="+mn-ea"/>
              </a:rPr>
              <a:t>github</a:t>
            </a:r>
            <a:r>
              <a:rPr lang="zh-CN" altLang="en-US" sz="2600" dirty="0">
                <a:latin typeface="+mj-ea"/>
                <a:ea typeface="+mj-ea"/>
                <a:sym typeface="+mn-ea"/>
              </a:rPr>
              <a:t>账户，下载相关资源</a:t>
            </a:r>
            <a:r>
              <a:rPr lang="en-US" altLang="zh-CN" sz="2600" dirty="0">
                <a:latin typeface="+mj-ea"/>
                <a:ea typeface="+mj-ea"/>
                <a:sym typeface="+mn-ea"/>
              </a:rPr>
              <a:t>https://github.com/wireshark/wireshark</a:t>
            </a:r>
          </a:p>
          <a:p>
            <a:pPr>
              <a:buFont typeface="Wingdings" panose="05000000000000000000" charset="0"/>
              <a:buChar char=""/>
            </a:pPr>
            <a:r>
              <a:rPr lang="zh-CN" altLang="en-US" sz="2600" dirty="0">
                <a:latin typeface="+mj-ea"/>
                <a:ea typeface="+mj-ea"/>
                <a:sym typeface="+mn-ea"/>
              </a:rPr>
              <a:t>作业使用</a:t>
            </a:r>
            <a:r>
              <a:rPr lang="en-US" altLang="zh-CN" sz="2600" dirty="0">
                <a:latin typeface="+mj-ea"/>
                <a:ea typeface="+mj-ea"/>
                <a:sym typeface="+mn-ea"/>
              </a:rPr>
              <a:t>markdown</a:t>
            </a:r>
            <a:r>
              <a:rPr lang="zh-CN" altLang="en-US" sz="2600" dirty="0">
                <a:latin typeface="+mj-ea"/>
                <a:ea typeface="+mj-ea"/>
                <a:sym typeface="+mn-ea"/>
              </a:rPr>
              <a:t>格式或</a:t>
            </a:r>
            <a:r>
              <a:rPr lang="en-US" altLang="zh-CN" sz="2600" dirty="0">
                <a:latin typeface="+mj-ea"/>
                <a:ea typeface="+mj-ea"/>
                <a:sym typeface="+mn-ea"/>
              </a:rPr>
              <a:t>word(</a:t>
            </a:r>
            <a:r>
              <a:rPr lang="zh-CN" altLang="en-US" sz="2600" dirty="0">
                <a:latin typeface="+mj-ea"/>
                <a:ea typeface="+mj-ea"/>
                <a:sym typeface="+mn-ea"/>
              </a:rPr>
              <a:t>强烈建议用</a:t>
            </a:r>
            <a:r>
              <a:rPr lang="en-US" altLang="zh-CN" sz="2600" dirty="0">
                <a:latin typeface="+mj-ea"/>
                <a:ea typeface="+mj-ea"/>
                <a:sym typeface="+mn-ea"/>
              </a:rPr>
              <a:t>markdown)</a:t>
            </a:r>
          </a:p>
          <a:p>
            <a:pPr>
              <a:buFont typeface="Wingdings" panose="05000000000000000000" charset="0"/>
              <a:buChar char=""/>
            </a:pPr>
            <a:r>
              <a:rPr lang="zh-CN" altLang="en-US" sz="2600" dirty="0">
                <a:latin typeface="+mj-ea"/>
                <a:ea typeface="+mj-ea"/>
                <a:sym typeface="+mn-ea"/>
              </a:rPr>
              <a:t>用</a:t>
            </a:r>
            <a:r>
              <a:rPr lang="en-US" altLang="zh-CN" sz="2600" dirty="0" err="1">
                <a:latin typeface="+mj-ea"/>
                <a:ea typeface="+mj-ea"/>
                <a:sym typeface="+mn-ea"/>
              </a:rPr>
              <a:t>github</a:t>
            </a:r>
            <a:r>
              <a:rPr lang="zh-CN" altLang="en-US" sz="2600" dirty="0">
                <a:latin typeface="+mj-ea"/>
                <a:ea typeface="+mj-ea"/>
                <a:sym typeface="+mn-ea"/>
              </a:rPr>
              <a:t>将作业提交到课代表</a:t>
            </a:r>
            <a:endParaRPr lang="en-US" altLang="zh-CN" sz="2600" dirty="0">
              <a:latin typeface="+mj-ea"/>
              <a:ea typeface="+mj-ea"/>
              <a:sym typeface="+mn-ea"/>
            </a:endParaRPr>
          </a:p>
          <a:p>
            <a:pPr>
              <a:buFont typeface="Wingdings" panose="05000000000000000000" charset="0"/>
              <a:buChar char=""/>
            </a:pPr>
            <a:r>
              <a:rPr lang="zh-CN" altLang="en-US" sz="2600" dirty="0">
                <a:latin typeface="+mj-ea"/>
                <a:ea typeface="+mj-ea"/>
                <a:sym typeface="+mn-ea"/>
              </a:rPr>
              <a:t>作业命名格式：学号</a:t>
            </a:r>
            <a:r>
              <a:rPr lang="en-US" altLang="zh-CN" sz="2600" dirty="0">
                <a:latin typeface="+mj-ea"/>
                <a:ea typeface="+mj-ea"/>
                <a:sym typeface="+mn-ea"/>
              </a:rPr>
              <a:t>_</a:t>
            </a:r>
            <a:r>
              <a:rPr lang="zh-CN" altLang="en-US" sz="2600" dirty="0">
                <a:latin typeface="+mj-ea"/>
                <a:ea typeface="+mj-ea"/>
                <a:sym typeface="+mn-ea"/>
              </a:rPr>
              <a:t>姓名</a:t>
            </a:r>
            <a:r>
              <a:rPr lang="en-US" altLang="zh-CN" sz="2600" dirty="0">
                <a:latin typeface="+mj-ea"/>
                <a:ea typeface="+mj-ea"/>
                <a:sym typeface="+mn-ea"/>
              </a:rPr>
              <a:t>.md</a:t>
            </a:r>
          </a:p>
          <a:p>
            <a:pPr>
              <a:buFont typeface="Wingdings" panose="05000000000000000000" charset="0"/>
              <a:buChar char=""/>
            </a:pPr>
            <a:r>
              <a:rPr lang="zh-CN" altLang="en-US" sz="2600" dirty="0">
                <a:latin typeface="+mj-ea"/>
                <a:ea typeface="+mj-ea"/>
                <a:sym typeface="+mn-ea"/>
              </a:rPr>
              <a:t>每次作业在一周内提交（每次课前提交上次作业）</a:t>
            </a:r>
          </a:p>
          <a:p>
            <a:pPr>
              <a:buFont typeface="Wingdings" panose="05000000000000000000" charset="0"/>
              <a:buChar char=""/>
            </a:pPr>
            <a:endParaRPr lang="zh-CN" altLang="en-US" sz="2600" dirty="0">
              <a:latin typeface="+mj-ea"/>
              <a:ea typeface="+mj-ea"/>
              <a:sym typeface="+mn-ea"/>
            </a:endParaRPr>
          </a:p>
        </p:txBody>
      </p:sp>
    </p:spTree>
    <p:extLst>
      <p:ext uri="{BB962C8B-B14F-4D97-AF65-F5344CB8AC3E}">
        <p14:creationId xmlns:p14="http://schemas.microsoft.com/office/powerpoint/2010/main" val="1895315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461" y="981075"/>
            <a:ext cx="2479195" cy="143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Rectangle 2"/>
          <p:cNvSpPr>
            <a:spLocks noGrp="1" noChangeArrowheads="1"/>
          </p:cNvSpPr>
          <p:nvPr>
            <p:ph type="title" idx="4294967295"/>
          </p:nvPr>
        </p:nvSpPr>
        <p:spPr>
          <a:xfrm>
            <a:off x="527053" y="260351"/>
            <a:ext cx="2616620" cy="720724"/>
          </a:xfrm>
        </p:spPr>
        <p:txBody>
          <a:bodyPr/>
          <a:lstStyle/>
          <a:p>
            <a:pPr eaLnBrk="1" hangingPunct="1"/>
            <a:r>
              <a:rPr lang="zh-CN" altLang="en-US" dirty="0">
                <a:latin typeface="+mj-ea"/>
                <a:ea typeface="+mj-ea"/>
              </a:rPr>
              <a:t>第一章</a:t>
            </a:r>
            <a:r>
              <a:rPr lang="en-US" altLang="zh-CN" dirty="0">
                <a:latin typeface="+mj-ea"/>
                <a:ea typeface="+mj-ea"/>
              </a:rPr>
              <a:t>: </a:t>
            </a:r>
            <a:r>
              <a:rPr lang="zh-CN" altLang="en-US" dirty="0">
                <a:latin typeface="+mj-ea"/>
                <a:ea typeface="+mj-ea"/>
              </a:rPr>
              <a:t>目录</a:t>
            </a:r>
            <a:endParaRPr lang="en-US" altLang="zh-CN" dirty="0">
              <a:latin typeface="+mj-ea"/>
              <a:ea typeface="+mj-ea"/>
            </a:endParaRPr>
          </a:p>
        </p:txBody>
      </p:sp>
      <p:sp>
        <p:nvSpPr>
          <p:cNvPr id="93188"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buClr>
                <a:srgbClr val="000099"/>
              </a:buClr>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a:buClr>
                <a:srgbClr val="000099"/>
              </a:buClr>
              <a:buSzPct val="70000"/>
              <a:buFont typeface="Wingdings" panose="05000000000000000000" pitchFamily="2" charset="2"/>
              <a:buChar char="v"/>
            </a:pP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solidFill>
                  <a:srgbClr val="CC0000"/>
                </a:solidFill>
                <a:latin typeface="+mn-ea"/>
                <a:ea typeface="+mn-ea"/>
              </a:rPr>
              <a:t>1.4 </a:t>
            </a:r>
            <a:r>
              <a:rPr lang="zh-CN" altLang="en-US" sz="2800" dirty="0">
                <a:solidFill>
                  <a:srgbClr val="CC0000"/>
                </a:solidFill>
                <a:latin typeface="+mn-ea"/>
                <a:ea typeface="+mn-ea"/>
              </a:rPr>
              <a:t>分组交换的网络时延</a:t>
            </a:r>
            <a:r>
              <a:rPr lang="en-US" altLang="zh-CN" sz="2800" dirty="0">
                <a:solidFill>
                  <a:srgbClr val="CC0000"/>
                </a:solidFill>
                <a:latin typeface="+mn-ea"/>
                <a:ea typeface="+mn-ea"/>
              </a:rPr>
              <a:t>, </a:t>
            </a:r>
            <a:r>
              <a:rPr lang="zh-CN" altLang="en-US" sz="2800" dirty="0">
                <a:solidFill>
                  <a:srgbClr val="CC0000"/>
                </a:solidFill>
                <a:latin typeface="+mn-ea"/>
                <a:ea typeface="+mn-ea"/>
              </a:rPr>
              <a:t>丢包及吞吐量</a:t>
            </a:r>
            <a:endParaRPr lang="en-US" altLang="zh-CN" sz="2800" dirty="0">
              <a:solidFill>
                <a:srgbClr val="CC0000"/>
              </a:solidFill>
              <a:latin typeface="+mn-ea"/>
              <a:ea typeface="+mn-ea"/>
            </a:endParaRPr>
          </a:p>
          <a:p>
            <a:pPr lvl="1" eaLnBrk="1" hangingPunct="1">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spTree>
    <p:extLst>
      <p:ext uri="{BB962C8B-B14F-4D97-AF65-F5344CB8AC3E}">
        <p14:creationId xmlns:p14="http://schemas.microsoft.com/office/powerpoint/2010/main" val="956507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Line 24"/>
          <p:cNvSpPr>
            <a:spLocks noChangeShapeType="1"/>
          </p:cNvSpPr>
          <p:nvPr/>
        </p:nvSpPr>
        <p:spPr bwMode="auto">
          <a:xfrm>
            <a:off x="3167063" y="4237038"/>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95234" name="Group 347"/>
          <p:cNvGrpSpPr>
            <a:grpSpLocks/>
          </p:cNvGrpSpPr>
          <p:nvPr/>
        </p:nvGrpSpPr>
        <p:grpSpPr bwMode="auto">
          <a:xfrm>
            <a:off x="3883025" y="4284663"/>
            <a:ext cx="1162050" cy="715962"/>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7" name="Rectangle 106"/>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9" name="Freeform 108"/>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35" name="Line 26"/>
          <p:cNvSpPr>
            <a:spLocks noChangeShapeType="1"/>
          </p:cNvSpPr>
          <p:nvPr/>
        </p:nvSpPr>
        <p:spPr bwMode="auto">
          <a:xfrm>
            <a:off x="5091114" y="4656139"/>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36" name="Rectangle 30"/>
          <p:cNvSpPr>
            <a:spLocks noChangeArrowheads="1"/>
          </p:cNvSpPr>
          <p:nvPr/>
        </p:nvSpPr>
        <p:spPr bwMode="auto">
          <a:xfrm>
            <a:off x="4757739" y="4527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37" name="Rectangle 31"/>
          <p:cNvSpPr>
            <a:spLocks noChangeArrowheads="1"/>
          </p:cNvSpPr>
          <p:nvPr/>
        </p:nvSpPr>
        <p:spPr bwMode="auto">
          <a:xfrm>
            <a:off x="4913314" y="4527551"/>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38" name="Rectangle 38"/>
          <p:cNvSpPr>
            <a:spLocks noChangeArrowheads="1"/>
          </p:cNvSpPr>
          <p:nvPr/>
        </p:nvSpPr>
        <p:spPr bwMode="auto">
          <a:xfrm>
            <a:off x="5048250" y="44656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39" name="Line 25"/>
          <p:cNvSpPr>
            <a:spLocks noChangeShapeType="1"/>
          </p:cNvSpPr>
          <p:nvPr/>
        </p:nvSpPr>
        <p:spPr bwMode="auto">
          <a:xfrm flipV="1">
            <a:off x="3165476" y="4776788"/>
            <a:ext cx="735013" cy="5508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40" name="Rectangle 32"/>
          <p:cNvSpPr>
            <a:spLocks noChangeArrowheads="1"/>
          </p:cNvSpPr>
          <p:nvPr/>
        </p:nvSpPr>
        <p:spPr bwMode="auto">
          <a:xfrm>
            <a:off x="3705225" y="44275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41" name="Line 33"/>
          <p:cNvSpPr>
            <a:spLocks noChangeShapeType="1"/>
          </p:cNvSpPr>
          <p:nvPr/>
        </p:nvSpPr>
        <p:spPr bwMode="auto">
          <a:xfrm>
            <a:off x="3656014" y="4364038"/>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42" name="Text Box 36"/>
          <p:cNvSpPr txBox="1">
            <a:spLocks noChangeArrowheads="1"/>
          </p:cNvSpPr>
          <p:nvPr/>
        </p:nvSpPr>
        <p:spPr bwMode="auto">
          <a:xfrm>
            <a:off x="2289176" y="3921126"/>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FF"/>
                </a:solidFill>
                <a:latin typeface="+mn-ea"/>
                <a:ea typeface="+mn-ea"/>
              </a:rPr>
              <a:t>A</a:t>
            </a:r>
          </a:p>
        </p:txBody>
      </p:sp>
      <p:sp>
        <p:nvSpPr>
          <p:cNvPr id="95243" name="Text Box 37"/>
          <p:cNvSpPr txBox="1">
            <a:spLocks noChangeArrowheads="1"/>
          </p:cNvSpPr>
          <p:nvPr/>
        </p:nvSpPr>
        <p:spPr bwMode="auto">
          <a:xfrm>
            <a:off x="2465388" y="48736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mn-ea"/>
                <a:ea typeface="+mn-ea"/>
              </a:rPr>
              <a:t>B</a:t>
            </a:r>
          </a:p>
        </p:txBody>
      </p:sp>
      <p:grpSp>
        <p:nvGrpSpPr>
          <p:cNvPr id="95244" name="Group 66"/>
          <p:cNvGrpSpPr>
            <a:grpSpLocks/>
          </p:cNvGrpSpPr>
          <p:nvPr/>
        </p:nvGrpSpPr>
        <p:grpSpPr bwMode="auto">
          <a:xfrm>
            <a:off x="2439988" y="3921125"/>
            <a:ext cx="779462" cy="679450"/>
            <a:chOff x="-44" y="1473"/>
            <a:chExt cx="981" cy="1105"/>
          </a:xfrm>
        </p:grpSpPr>
        <p:pic>
          <p:nvPicPr>
            <p:cNvPr id="95277" name="Picture 6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95245" name="Group 69"/>
          <p:cNvGrpSpPr>
            <a:grpSpLocks/>
          </p:cNvGrpSpPr>
          <p:nvPr/>
        </p:nvGrpSpPr>
        <p:grpSpPr bwMode="auto">
          <a:xfrm>
            <a:off x="2490788" y="4927600"/>
            <a:ext cx="779462" cy="679450"/>
            <a:chOff x="-44" y="1473"/>
            <a:chExt cx="981" cy="1105"/>
          </a:xfrm>
        </p:grpSpPr>
        <p:pic>
          <p:nvPicPr>
            <p:cNvPr id="95275" name="Picture 7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95246" name="Group 347"/>
          <p:cNvGrpSpPr>
            <a:grpSpLocks/>
          </p:cNvGrpSpPr>
          <p:nvPr/>
        </p:nvGrpSpPr>
        <p:grpSpPr bwMode="auto">
          <a:xfrm>
            <a:off x="7021513" y="4329113"/>
            <a:ext cx="1162050" cy="715962"/>
            <a:chOff x="1871277" y="1576300"/>
            <a:chExt cx="1128371" cy="437861"/>
          </a:xfrm>
        </p:grpSpPr>
        <p:sp>
          <p:nvSpPr>
            <p:cNvPr id="93" name="Oval 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 name="Rectangle 93"/>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 name="Oval 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 name="Freeform 95"/>
            <p:cNvSpPr/>
            <p:nvPr/>
          </p:nvSpPr>
          <p:spPr bwMode="auto">
            <a:xfrm>
              <a:off x="2159535"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 name="Freeform 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 name="Freeform 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 name="Freeform 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0" name="Straight Connector 99"/>
            <p:cNvCxnSpPr>
              <a:cxnSpLocks noChangeShapeType="1"/>
              <a:endCxn id="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1" name="Straight Connector 1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47" name="Rectangle 31"/>
          <p:cNvSpPr>
            <a:spLocks noChangeArrowheads="1"/>
          </p:cNvSpPr>
          <p:nvPr/>
        </p:nvSpPr>
        <p:spPr bwMode="auto">
          <a:xfrm>
            <a:off x="3268663" y="5083175"/>
            <a:ext cx="139700" cy="185738"/>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48" name="Line 33"/>
          <p:cNvSpPr>
            <a:spLocks noChangeShapeType="1"/>
          </p:cNvSpPr>
          <p:nvPr/>
        </p:nvSpPr>
        <p:spPr bwMode="auto">
          <a:xfrm flipV="1">
            <a:off x="3443288" y="5053014"/>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49" name="Rectangle 89"/>
          <p:cNvSpPr>
            <a:spLocks noChangeArrowheads="1"/>
          </p:cNvSpPr>
          <p:nvPr/>
        </p:nvSpPr>
        <p:spPr bwMode="auto">
          <a:xfrm>
            <a:off x="4605339" y="4529139"/>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95250" name="Rectangle 89"/>
          <p:cNvSpPr>
            <a:spLocks noChangeArrowheads="1"/>
          </p:cNvSpPr>
          <p:nvPr/>
        </p:nvSpPr>
        <p:spPr bwMode="auto">
          <a:xfrm>
            <a:off x="4456114" y="4527551"/>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95251" name="Rectangle 89"/>
          <p:cNvSpPr>
            <a:spLocks noChangeArrowheads="1"/>
          </p:cNvSpPr>
          <p:nvPr/>
        </p:nvSpPr>
        <p:spPr bwMode="auto">
          <a:xfrm>
            <a:off x="4303714" y="4530726"/>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9525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
        <p:nvSpPr>
          <p:cNvPr id="9525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C44C2E-33F3-45F1-AC6D-7272D0FF6A25}" type="slidenum">
              <a:rPr lang="en-US" altLang="zh-CN" sz="1200" smtClean="0">
                <a:solidFill>
                  <a:schemeClr val="accent4"/>
                </a:solidFill>
                <a:latin typeface="Tahoma" panose="020B0604030504040204" pitchFamily="34" charset="0"/>
              </a:rPr>
              <a:pPr/>
              <a:t>49</a:t>
            </a:fld>
            <a:endParaRPr lang="en-US" altLang="zh-CN" sz="1200" dirty="0">
              <a:solidFill>
                <a:schemeClr val="accent4"/>
              </a:solidFill>
              <a:latin typeface="Tahoma" panose="020B0604030504040204" pitchFamily="34" charset="0"/>
            </a:endParaRPr>
          </a:p>
        </p:txBody>
      </p:sp>
      <p:sp>
        <p:nvSpPr>
          <p:cNvPr id="95254" name="Rectangle 2"/>
          <p:cNvSpPr>
            <a:spLocks noGrp="1" noChangeArrowheads="1"/>
          </p:cNvSpPr>
          <p:nvPr>
            <p:ph type="title" idx="4294967295"/>
          </p:nvPr>
        </p:nvSpPr>
        <p:spPr>
          <a:xfrm>
            <a:off x="111125" y="72168"/>
            <a:ext cx="4979990" cy="1143000"/>
          </a:xfrm>
        </p:spPr>
        <p:txBody>
          <a:bodyPr/>
          <a:lstStyle/>
          <a:p>
            <a:pPr algn="ctr" eaLnBrk="1" hangingPunct="1"/>
            <a:r>
              <a:rPr lang="zh-CN" altLang="en-US" dirty="0">
                <a:latin typeface="+mj-ea"/>
                <a:ea typeface="+mj-ea"/>
              </a:rPr>
              <a:t>丢包与时延是如何产生的</a:t>
            </a:r>
            <a:r>
              <a:rPr lang="en-US" altLang="zh-CN" dirty="0">
                <a:latin typeface="+mj-ea"/>
                <a:ea typeface="+mj-ea"/>
              </a:rPr>
              <a:t>?</a:t>
            </a:r>
            <a:endParaRPr lang="en-US" altLang="zh-CN" sz="4800" dirty="0">
              <a:latin typeface="+mj-ea"/>
              <a:ea typeface="+mj-ea"/>
            </a:endParaRPr>
          </a:p>
        </p:txBody>
      </p:sp>
      <p:sp>
        <p:nvSpPr>
          <p:cNvPr id="108548" name="Rectangle 3"/>
          <p:cNvSpPr>
            <a:spLocks noGrp="1" noChangeArrowheads="1"/>
          </p:cNvSpPr>
          <p:nvPr>
            <p:ph type="body" sz="half" idx="4294967295"/>
          </p:nvPr>
        </p:nvSpPr>
        <p:spPr>
          <a:xfrm>
            <a:off x="1986591" y="1347058"/>
            <a:ext cx="8564562" cy="2114550"/>
          </a:xfrm>
        </p:spPr>
        <p:txBody>
          <a:bodyPr>
            <a:normAutofit/>
          </a:bodyPr>
          <a:lstStyle/>
          <a:p>
            <a:pPr eaLnBrk="1" hangingPunct="1">
              <a:buFont typeface="Wingdings" charset="0"/>
              <a:buNone/>
              <a:defRPr/>
            </a:pPr>
            <a:r>
              <a:rPr lang="zh-CN" altLang="en-US" dirty="0">
                <a:latin typeface="+mn-ea"/>
                <a:ea typeface="+mn-ea"/>
              </a:rPr>
              <a:t>分组在路由器的缓冲中排队</a:t>
            </a:r>
            <a:endParaRPr lang="en-US" sz="2400" dirty="0">
              <a:latin typeface="+mn-ea"/>
              <a:ea typeface="+mn-ea"/>
            </a:endParaRPr>
          </a:p>
          <a:p>
            <a:pPr marL="287338" indent="-287338">
              <a:buFont typeface="Wingdings" charset="2"/>
              <a:buChar char="§"/>
              <a:defRPr/>
            </a:pPr>
            <a:r>
              <a:rPr lang="zh-CN" altLang="en-US" sz="2400" dirty="0">
                <a:solidFill>
                  <a:srgbClr val="CC0000"/>
                </a:solidFill>
                <a:latin typeface="+mn-ea"/>
                <a:ea typeface="+mn-ea"/>
              </a:rPr>
              <a:t>链路的分组到达率某些时刻超过了输出口的链路容量</a:t>
            </a:r>
            <a:endParaRPr lang="en-US" sz="2400" dirty="0">
              <a:solidFill>
                <a:srgbClr val="CC0000"/>
              </a:solidFill>
              <a:latin typeface="+mn-ea"/>
              <a:ea typeface="+mn-ea"/>
            </a:endParaRPr>
          </a:p>
          <a:p>
            <a:pPr marL="287338" indent="-287338">
              <a:buFont typeface="Wingdings" charset="2"/>
              <a:buChar char="§"/>
              <a:defRPr/>
            </a:pPr>
            <a:r>
              <a:rPr lang="zh-CN" altLang="en-US" sz="2400" dirty="0">
                <a:latin typeface="+mn-ea"/>
                <a:ea typeface="+mn-ea"/>
              </a:rPr>
              <a:t>分组排队，等待轮候处理</a:t>
            </a:r>
            <a:endParaRPr lang="en-US" sz="2400" dirty="0">
              <a:latin typeface="+mn-ea"/>
              <a:ea typeface="+mn-ea"/>
            </a:endParaRPr>
          </a:p>
        </p:txBody>
      </p:sp>
      <p:pic>
        <p:nvPicPr>
          <p:cNvPr id="95253" name="Picture 63"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8" y="892970"/>
            <a:ext cx="5143500" cy="1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93"/>
          <p:cNvGrpSpPr>
            <a:grpSpLocks/>
          </p:cNvGrpSpPr>
          <p:nvPr/>
        </p:nvGrpSpPr>
        <p:grpSpPr bwMode="auto">
          <a:xfrm>
            <a:off x="5254696" y="3559345"/>
            <a:ext cx="3182700" cy="877717"/>
            <a:chOff x="2259" y="2090"/>
            <a:chExt cx="2338" cy="916"/>
          </a:xfrm>
        </p:grpSpPr>
        <p:sp>
          <p:nvSpPr>
            <p:cNvPr id="95264" name="Text Box 66"/>
            <p:cNvSpPr txBox="1">
              <a:spLocks noChangeArrowheads="1"/>
            </p:cNvSpPr>
            <p:nvPr/>
          </p:nvSpPr>
          <p:spPr bwMode="auto">
            <a:xfrm>
              <a:off x="2602" y="2090"/>
              <a:ext cx="1995"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0000FF"/>
                  </a:solidFill>
                  <a:latin typeface="+mn-ea"/>
                  <a:ea typeface="+mn-ea"/>
                </a:rPr>
                <a:t>正在传输的分组</a:t>
              </a:r>
              <a:r>
                <a:rPr lang="en-US" altLang="zh-CN" sz="1800" dirty="0">
                  <a:solidFill>
                    <a:srgbClr val="0000FF"/>
                  </a:solidFill>
                  <a:latin typeface="+mn-ea"/>
                  <a:ea typeface="+mn-ea"/>
                </a:rPr>
                <a:t> </a:t>
              </a:r>
              <a:r>
                <a:rPr lang="en-US" altLang="zh-CN" sz="1800" dirty="0">
                  <a:solidFill>
                    <a:srgbClr val="CC0000"/>
                  </a:solidFill>
                  <a:latin typeface="+mn-ea"/>
                  <a:ea typeface="+mn-ea"/>
                </a:rPr>
                <a:t>(</a:t>
              </a:r>
              <a:r>
                <a:rPr lang="zh-CN" altLang="en-US" sz="1800" dirty="0">
                  <a:solidFill>
                    <a:srgbClr val="CC0000"/>
                  </a:solidFill>
                  <a:latin typeface="+mn-ea"/>
                  <a:ea typeface="+mn-ea"/>
                </a:rPr>
                <a:t>有延迟</a:t>
              </a:r>
              <a:r>
                <a:rPr lang="en-US" altLang="zh-CN" sz="1800" dirty="0">
                  <a:solidFill>
                    <a:srgbClr val="CC0000"/>
                  </a:solidFill>
                  <a:latin typeface="+mn-ea"/>
                  <a:ea typeface="+mn-ea"/>
                </a:rPr>
                <a:t>)</a:t>
              </a:r>
            </a:p>
          </p:txBody>
        </p:sp>
        <p:sp>
          <p:nvSpPr>
            <p:cNvPr id="95265" name="Line 67"/>
            <p:cNvSpPr>
              <a:spLocks noChangeShapeType="1"/>
            </p:cNvSpPr>
            <p:nvPr/>
          </p:nvSpPr>
          <p:spPr bwMode="auto">
            <a:xfrm rot="10800000" flipV="1">
              <a:off x="2259" y="2294"/>
              <a:ext cx="1059" cy="7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nvGrpSpPr>
          <p:cNvPr id="6" name="Group 94"/>
          <p:cNvGrpSpPr>
            <a:grpSpLocks/>
          </p:cNvGrpSpPr>
          <p:nvPr/>
        </p:nvGrpSpPr>
        <p:grpSpPr bwMode="auto">
          <a:xfrm>
            <a:off x="4862512" y="4802188"/>
            <a:ext cx="2717798" cy="808037"/>
            <a:chOff x="2103" y="3214"/>
            <a:chExt cx="1712" cy="509"/>
          </a:xfrm>
        </p:grpSpPr>
        <p:sp>
          <p:nvSpPr>
            <p:cNvPr id="95262" name="Text Box 72"/>
            <p:cNvSpPr txBox="1">
              <a:spLocks noChangeArrowheads="1"/>
            </p:cNvSpPr>
            <p:nvPr/>
          </p:nvSpPr>
          <p:spPr bwMode="auto">
            <a:xfrm>
              <a:off x="2530" y="3490"/>
              <a:ext cx="128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0000FF"/>
                  </a:solidFill>
                  <a:latin typeface="+mn-ea"/>
                  <a:ea typeface="+mn-ea"/>
                </a:rPr>
                <a:t>分组排队</a:t>
              </a:r>
              <a:r>
                <a:rPr lang="en-US" altLang="zh-CN" sz="1800" dirty="0">
                  <a:solidFill>
                    <a:srgbClr val="0000FF"/>
                  </a:solidFill>
                  <a:latin typeface="+mn-ea"/>
                  <a:ea typeface="+mn-ea"/>
                </a:rPr>
                <a:t> </a:t>
              </a:r>
              <a:r>
                <a:rPr lang="en-US" altLang="zh-CN" sz="1800" dirty="0">
                  <a:solidFill>
                    <a:srgbClr val="CC0000"/>
                  </a:solidFill>
                  <a:latin typeface="+mn-ea"/>
                  <a:ea typeface="+mn-ea"/>
                </a:rPr>
                <a:t>(</a:t>
              </a:r>
              <a:r>
                <a:rPr lang="zh-CN" altLang="en-US" sz="1800" dirty="0">
                  <a:solidFill>
                    <a:srgbClr val="CC0000"/>
                  </a:solidFill>
                  <a:latin typeface="+mn-ea"/>
                  <a:ea typeface="+mn-ea"/>
                </a:rPr>
                <a:t>有延迟</a:t>
              </a:r>
              <a:r>
                <a:rPr lang="en-US" altLang="zh-CN" sz="1800" dirty="0">
                  <a:solidFill>
                    <a:srgbClr val="CC0000"/>
                  </a:solidFill>
                  <a:latin typeface="+mn-ea"/>
                  <a:ea typeface="+mn-ea"/>
                </a:rPr>
                <a:t>)</a:t>
              </a:r>
            </a:p>
          </p:txBody>
        </p:sp>
        <p:sp>
          <p:nvSpPr>
            <p:cNvPr id="95263" name="Line 73"/>
            <p:cNvSpPr>
              <a:spLocks noChangeShapeType="1"/>
            </p:cNvSpPr>
            <p:nvPr/>
          </p:nvSpPr>
          <p:spPr bwMode="auto">
            <a:xfrm rot="10800000">
              <a:off x="2103" y="3214"/>
              <a:ext cx="471" cy="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nvGrpSpPr>
          <p:cNvPr id="10" name="Group 95"/>
          <p:cNvGrpSpPr>
            <a:grpSpLocks/>
          </p:cNvGrpSpPr>
          <p:nvPr/>
        </p:nvGrpSpPr>
        <p:grpSpPr bwMode="auto">
          <a:xfrm>
            <a:off x="4041775" y="4764090"/>
            <a:ext cx="6296033" cy="1239838"/>
            <a:chOff x="1586" y="3190"/>
            <a:chExt cx="3966" cy="781"/>
          </a:xfrm>
        </p:grpSpPr>
        <p:sp>
          <p:nvSpPr>
            <p:cNvPr id="95260" name="Line 91"/>
            <p:cNvSpPr>
              <a:spLocks noChangeShapeType="1"/>
            </p:cNvSpPr>
            <p:nvPr/>
          </p:nvSpPr>
          <p:spPr bwMode="auto">
            <a:xfrm rot="10800000" flipH="1">
              <a:off x="1798" y="3190"/>
              <a:ext cx="105" cy="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61" name="Text Box 92"/>
            <p:cNvSpPr txBox="1">
              <a:spLocks noChangeArrowheads="1"/>
            </p:cNvSpPr>
            <p:nvPr/>
          </p:nvSpPr>
          <p:spPr bwMode="auto">
            <a:xfrm>
              <a:off x="1586" y="3738"/>
              <a:ext cx="396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0000FF"/>
                  </a:solidFill>
                  <a:latin typeface="+mn-ea"/>
                  <a:ea typeface="+mn-ea"/>
                </a:rPr>
                <a:t>空余</a:t>
              </a:r>
              <a:r>
                <a:rPr lang="en-US" altLang="zh-CN" sz="1800" dirty="0">
                  <a:solidFill>
                    <a:srgbClr val="0000FF"/>
                  </a:solidFill>
                  <a:latin typeface="+mn-ea"/>
                  <a:ea typeface="+mn-ea"/>
                </a:rPr>
                <a:t> (</a:t>
              </a:r>
              <a:r>
                <a:rPr lang="zh-CN" altLang="en-US" sz="1800" dirty="0">
                  <a:solidFill>
                    <a:srgbClr val="0000FF"/>
                  </a:solidFill>
                  <a:latin typeface="+mn-ea"/>
                  <a:ea typeface="+mn-ea"/>
                </a:rPr>
                <a:t>可用</a:t>
              </a:r>
              <a:r>
                <a:rPr lang="en-US" altLang="zh-CN" sz="1800" dirty="0">
                  <a:solidFill>
                    <a:srgbClr val="0000FF"/>
                  </a:solidFill>
                  <a:latin typeface="+mn-ea"/>
                  <a:ea typeface="+mn-ea"/>
                </a:rPr>
                <a:t>)</a:t>
              </a:r>
              <a:r>
                <a:rPr lang="zh-CN" altLang="en-US" sz="1800" dirty="0">
                  <a:solidFill>
                    <a:srgbClr val="0000FF"/>
                  </a:solidFill>
                  <a:latin typeface="+mn-ea"/>
                  <a:ea typeface="+mn-ea"/>
                </a:rPr>
                <a:t>缓冲</a:t>
              </a:r>
              <a:r>
                <a:rPr lang="en-US" altLang="zh-CN" sz="1800" dirty="0">
                  <a:solidFill>
                    <a:srgbClr val="0000FF"/>
                  </a:solidFill>
                  <a:latin typeface="+mn-ea"/>
                  <a:ea typeface="+mn-ea"/>
                </a:rPr>
                <a:t>: </a:t>
              </a:r>
              <a:r>
                <a:rPr lang="zh-CN" altLang="en-US" sz="1800" dirty="0">
                  <a:solidFill>
                    <a:srgbClr val="0000FF"/>
                  </a:solidFill>
                  <a:latin typeface="+mn-ea"/>
                  <a:ea typeface="+mn-ea"/>
                </a:rPr>
                <a:t>如果没有空余缓冲到达的分组被丢弃</a:t>
              </a:r>
              <a:r>
                <a:rPr lang="en-US" altLang="zh-CN" sz="1800" dirty="0">
                  <a:solidFill>
                    <a:srgbClr val="0000FF"/>
                  </a:solidFill>
                  <a:latin typeface="+mn-ea"/>
                  <a:ea typeface="+mn-ea"/>
                </a:rPr>
                <a:t> (</a:t>
              </a:r>
              <a:r>
                <a:rPr lang="zh-CN" altLang="en-US" sz="1800" dirty="0">
                  <a:solidFill>
                    <a:srgbClr val="CC0000"/>
                  </a:solidFill>
                  <a:latin typeface="+mn-ea"/>
                  <a:ea typeface="+mn-ea"/>
                </a:rPr>
                <a:t>丢包</a:t>
              </a:r>
              <a:r>
                <a:rPr lang="en-US" altLang="zh-CN" sz="1800" dirty="0">
                  <a:solidFill>
                    <a:srgbClr val="0000FF"/>
                  </a:solidFill>
                  <a:latin typeface="+mn-ea"/>
                  <a:ea typeface="+mn-ea"/>
                </a:rPr>
                <a:t>)</a:t>
              </a:r>
            </a:p>
          </p:txBody>
        </p:sp>
      </p:grpSp>
    </p:spTree>
    <p:extLst>
      <p:ext uri="{BB962C8B-B14F-4D97-AF65-F5344CB8AC3E}">
        <p14:creationId xmlns:p14="http://schemas.microsoft.com/office/powerpoint/2010/main" val="700313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79576" y="1268760"/>
            <a:ext cx="6624736" cy="720724"/>
          </a:xfrm>
        </p:spPr>
        <p:txBody>
          <a:bodyPr>
            <a:normAutofit/>
          </a:bodyPr>
          <a:lstStyle/>
          <a:p>
            <a:r>
              <a:rPr lang="zh-CN" altLang="en-US" dirty="0">
                <a:latin typeface="微软雅黑" panose="020B0503020204020204" pitchFamily="34" charset="-122"/>
              </a:rPr>
              <a:t>课程成绩评定方式</a:t>
            </a:r>
          </a:p>
        </p:txBody>
      </p:sp>
      <p:sp>
        <p:nvSpPr>
          <p:cNvPr id="4" name="内容占位符 3"/>
          <p:cNvSpPr>
            <a:spLocks noGrp="1"/>
          </p:cNvSpPr>
          <p:nvPr>
            <p:ph sz="half" idx="2"/>
          </p:nvPr>
        </p:nvSpPr>
        <p:spPr>
          <a:xfrm>
            <a:off x="3143672" y="2636912"/>
            <a:ext cx="8064896" cy="3096344"/>
          </a:xfrm>
        </p:spPr>
        <p:txBody>
          <a:bodyPr>
            <a:normAutofit/>
          </a:bodyPr>
          <a:lstStyle/>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latin typeface="+mn-ea"/>
                <a:ea typeface="+mn-ea"/>
              </a:rPr>
              <a:t> </a:t>
            </a:r>
            <a:r>
              <a:rPr lang="zh-CN" altLang="en-US" dirty="0">
                <a:solidFill>
                  <a:srgbClr val="0000FF"/>
                </a:solidFill>
                <a:latin typeface="+mn-ea"/>
                <a:ea typeface="+mn-ea"/>
              </a:rPr>
              <a:t>期末考试</a:t>
            </a:r>
            <a:r>
              <a:rPr lang="en-US" altLang="zh-CN" dirty="0">
                <a:solidFill>
                  <a:srgbClr val="0000FF"/>
                </a:solidFill>
                <a:latin typeface="+mn-ea"/>
                <a:ea typeface="+mn-ea"/>
              </a:rPr>
              <a:t>    –   70 %</a:t>
            </a:r>
          </a:p>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latin typeface="+mn-ea"/>
                <a:ea typeface="+mn-ea"/>
              </a:rPr>
              <a:t> </a:t>
            </a:r>
            <a:r>
              <a:rPr lang="zh-CN" altLang="en-US" dirty="0">
                <a:solidFill>
                  <a:srgbClr val="0000FF"/>
                </a:solidFill>
                <a:latin typeface="+mn-ea"/>
                <a:ea typeface="+mn-ea"/>
              </a:rPr>
              <a:t>平时</a:t>
            </a:r>
            <a:r>
              <a:rPr lang="en-US" altLang="zh-CN" dirty="0">
                <a:solidFill>
                  <a:srgbClr val="0000FF"/>
                </a:solidFill>
                <a:latin typeface="+mn-ea"/>
                <a:ea typeface="+mn-ea"/>
              </a:rPr>
              <a:t> –  30 %</a:t>
            </a:r>
          </a:p>
          <a:p>
            <a:pPr marL="859155" lvl="2" indent="-342900">
              <a:buFont typeface="Comic Sans MS" panose="030F0702030302020204" pitchFamily="66" charset="0"/>
              <a:buChar char="­"/>
              <a:defRPr/>
            </a:pPr>
            <a:r>
              <a:rPr lang="zh-CN" altLang="en-US" dirty="0">
                <a:solidFill>
                  <a:srgbClr val="0000FF"/>
                </a:solidFill>
                <a:latin typeface="+mn-ea"/>
                <a:ea typeface="+mn-ea"/>
              </a:rPr>
              <a:t>实验报告</a:t>
            </a:r>
            <a:r>
              <a:rPr lang="en-US" altLang="zh-CN" dirty="0">
                <a:solidFill>
                  <a:srgbClr val="0000FF"/>
                </a:solidFill>
                <a:latin typeface="+mn-ea"/>
                <a:ea typeface="+mn-ea"/>
              </a:rPr>
              <a:t> –   </a:t>
            </a:r>
            <a:r>
              <a:rPr lang="zh-CN" altLang="en-US" dirty="0">
                <a:solidFill>
                  <a:srgbClr val="0000FF"/>
                </a:solidFill>
                <a:latin typeface="+mn-ea"/>
                <a:ea typeface="+mn-ea"/>
              </a:rPr>
              <a:t>作为单独的实验课给成绩</a:t>
            </a:r>
            <a:r>
              <a:rPr lang="en-US" altLang="zh-CN" dirty="0">
                <a:solidFill>
                  <a:srgbClr val="0000FF"/>
                </a:solidFill>
                <a:latin typeface="+mn-ea"/>
                <a:ea typeface="+mn-ea"/>
              </a:rPr>
              <a:t>, </a:t>
            </a:r>
            <a:r>
              <a:rPr lang="zh-CN" altLang="en-US" dirty="0">
                <a:solidFill>
                  <a:srgbClr val="0000FF"/>
                </a:solidFill>
                <a:latin typeface="+mn-ea"/>
                <a:ea typeface="+mn-ea"/>
              </a:rPr>
              <a:t>实验课和理论课务必选同一教师的授课，不然无法给出成绩</a:t>
            </a:r>
            <a:endParaRPr lang="en-US" altLang="zh-CN" dirty="0">
              <a:solidFill>
                <a:srgbClr val="0000FF"/>
              </a:solidFill>
              <a:latin typeface="+mn-ea"/>
              <a:ea typeface="+mn-ea"/>
            </a:endParaRPr>
          </a:p>
          <a:p>
            <a:pPr marL="859155" lvl="2" indent="-342900">
              <a:buFont typeface="Comic Sans MS" panose="030F0702030302020204" pitchFamily="66" charset="0"/>
              <a:buChar char="­"/>
              <a:defRPr/>
            </a:pPr>
            <a:r>
              <a:rPr lang="zh-CN" altLang="en-US" dirty="0">
                <a:solidFill>
                  <a:srgbClr val="0000FF"/>
                </a:solidFill>
                <a:latin typeface="+mn-ea"/>
                <a:ea typeface="+mn-ea"/>
              </a:rPr>
              <a:t>测验</a:t>
            </a:r>
            <a:r>
              <a:rPr lang="en-US" altLang="zh-CN" dirty="0">
                <a:solidFill>
                  <a:srgbClr val="0000FF"/>
                </a:solidFill>
                <a:latin typeface="+mn-ea"/>
                <a:ea typeface="+mn-ea"/>
              </a:rPr>
              <a:t> / </a:t>
            </a:r>
            <a:r>
              <a:rPr lang="zh-CN" altLang="en-US" dirty="0">
                <a:solidFill>
                  <a:srgbClr val="0000FF"/>
                </a:solidFill>
                <a:latin typeface="+mn-ea"/>
                <a:ea typeface="+mn-ea"/>
              </a:rPr>
              <a:t>代码</a:t>
            </a:r>
            <a:r>
              <a:rPr lang="en-US" altLang="zh-CN" dirty="0">
                <a:solidFill>
                  <a:srgbClr val="0000FF"/>
                </a:solidFill>
                <a:latin typeface="+mn-ea"/>
                <a:ea typeface="+mn-ea"/>
              </a:rPr>
              <a:t>   –   10 %</a:t>
            </a:r>
          </a:p>
          <a:p>
            <a:pPr marL="859155" lvl="2" indent="-342900">
              <a:buFont typeface="Comic Sans MS" panose="030F0702030302020204" pitchFamily="66" charset="0"/>
              <a:buChar char="­"/>
              <a:defRPr/>
            </a:pPr>
            <a:r>
              <a:rPr lang="zh-CN" altLang="en-US" dirty="0">
                <a:solidFill>
                  <a:srgbClr val="0000FF"/>
                </a:solidFill>
                <a:latin typeface="+mn-ea"/>
                <a:ea typeface="+mn-ea"/>
              </a:rPr>
              <a:t>小作品 </a:t>
            </a:r>
            <a:r>
              <a:rPr lang="en-US" altLang="zh-CN" dirty="0">
                <a:solidFill>
                  <a:srgbClr val="0000FF"/>
                </a:solidFill>
                <a:latin typeface="+mn-ea"/>
                <a:ea typeface="+mn-ea"/>
              </a:rPr>
              <a:t>/ </a:t>
            </a:r>
            <a:r>
              <a:rPr lang="zh-CN" altLang="en-US" dirty="0">
                <a:solidFill>
                  <a:srgbClr val="0000FF"/>
                </a:solidFill>
                <a:latin typeface="+mn-ea"/>
                <a:ea typeface="+mn-ea"/>
              </a:rPr>
              <a:t>作业</a:t>
            </a:r>
            <a:r>
              <a:rPr lang="en-US" altLang="zh-CN" dirty="0">
                <a:solidFill>
                  <a:srgbClr val="0000FF"/>
                </a:solidFill>
                <a:latin typeface="+mn-ea"/>
                <a:ea typeface="+mn-ea"/>
              </a:rPr>
              <a:t>   –     10 %</a:t>
            </a:r>
          </a:p>
          <a:p>
            <a:pPr marL="859155" lvl="2" indent="-342900">
              <a:buFont typeface="Comic Sans MS" panose="030F0702030302020204" pitchFamily="66" charset="0"/>
              <a:buChar char="­"/>
              <a:defRPr/>
            </a:pPr>
            <a:r>
              <a:rPr lang="zh-CN" altLang="en-US" dirty="0">
                <a:solidFill>
                  <a:srgbClr val="0000FF"/>
                </a:solidFill>
                <a:latin typeface="+mn-ea"/>
                <a:ea typeface="+mn-ea"/>
              </a:rPr>
              <a:t>考勤 </a:t>
            </a:r>
            <a:r>
              <a:rPr lang="en-US" altLang="zh-CN" dirty="0">
                <a:solidFill>
                  <a:srgbClr val="0000FF"/>
                </a:solidFill>
                <a:latin typeface="+mn-ea"/>
                <a:ea typeface="+mn-ea"/>
              </a:rPr>
              <a:t>– 10 %</a:t>
            </a:r>
          </a:p>
        </p:txBody>
      </p:sp>
    </p:spTree>
    <p:extLst>
      <p:ext uri="{BB962C8B-B14F-4D97-AF65-F5344CB8AC3E}">
        <p14:creationId xmlns:p14="http://schemas.microsoft.com/office/powerpoint/2010/main" val="1318334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95EBC3C-8752-42D4-ADA9-24D505694694}" type="slidenum">
              <a:rPr lang="en-US" altLang="zh-CN" sz="1200" smtClean="0">
                <a:solidFill>
                  <a:schemeClr val="accent4"/>
                </a:solidFill>
                <a:latin typeface="Tahoma" panose="020B0604030504040204" pitchFamily="34" charset="0"/>
              </a:rPr>
              <a:pPr/>
              <a:t>50</a:t>
            </a:fld>
            <a:endParaRPr lang="en-US" altLang="zh-CN" sz="1200" dirty="0">
              <a:solidFill>
                <a:schemeClr val="accent4"/>
              </a:solidFill>
              <a:latin typeface="Tahoma" panose="020B0604030504040204" pitchFamily="34" charset="0"/>
            </a:endParaRPr>
          </a:p>
        </p:txBody>
      </p:sp>
      <p:sp>
        <p:nvSpPr>
          <p:cNvPr id="97283" name="Rectangle 2"/>
          <p:cNvSpPr>
            <a:spLocks noGrp="1" noChangeArrowheads="1"/>
          </p:cNvSpPr>
          <p:nvPr>
            <p:ph type="title" idx="4294967295"/>
          </p:nvPr>
        </p:nvSpPr>
        <p:spPr>
          <a:xfrm>
            <a:off x="2133624" y="159377"/>
            <a:ext cx="3907705" cy="811213"/>
          </a:xfrm>
        </p:spPr>
        <p:txBody>
          <a:bodyPr>
            <a:normAutofit/>
          </a:bodyPr>
          <a:lstStyle/>
          <a:p>
            <a:pPr eaLnBrk="1" hangingPunct="1"/>
            <a:r>
              <a:rPr lang="zh-CN" altLang="en-US" dirty="0">
                <a:latin typeface="+mj-ea"/>
                <a:ea typeface="+mj-ea"/>
              </a:rPr>
              <a:t>分组延迟的四种来源</a:t>
            </a:r>
            <a:endParaRPr lang="en-US" altLang="zh-CN" sz="4800" dirty="0">
              <a:latin typeface="+mj-ea"/>
              <a:ea typeface="+mj-ea"/>
            </a:endParaRPr>
          </a:p>
        </p:txBody>
      </p:sp>
      <p:sp>
        <p:nvSpPr>
          <p:cNvPr id="110596" name="Rectangle 4"/>
          <p:cNvSpPr>
            <a:spLocks noGrp="1" noChangeArrowheads="1"/>
          </p:cNvSpPr>
          <p:nvPr>
            <p:ph type="body" sz="half" idx="4294967295"/>
          </p:nvPr>
        </p:nvSpPr>
        <p:spPr>
          <a:xfrm>
            <a:off x="1059492" y="4486080"/>
            <a:ext cx="3810000" cy="1636712"/>
          </a:xfrm>
        </p:spPr>
        <p:txBody>
          <a:bodyPr>
            <a:normAutofit lnSpcReduction="10000"/>
          </a:bodyPr>
          <a:lstStyle/>
          <a:p>
            <a:pPr eaLnBrk="1" hangingPunct="1">
              <a:buFont typeface="Wingdings" charset="0"/>
              <a:buNone/>
              <a:defRPr/>
            </a:pPr>
            <a:r>
              <a:rPr lang="en-US" i="1" dirty="0">
                <a:solidFill>
                  <a:srgbClr val="CC0000"/>
                </a:solidFill>
                <a:latin typeface="Times New Roman" panose="02020603050405020304" pitchFamily="18" charset="0"/>
                <a:ea typeface="+mn-ea"/>
                <a:cs typeface="Times New Roman" panose="02020603050405020304" pitchFamily="18" charset="0"/>
              </a:rPr>
              <a:t>d</a:t>
            </a:r>
            <a:r>
              <a:rPr lang="en-US" baseline="-25000" dirty="0">
                <a:solidFill>
                  <a:srgbClr val="CC0000"/>
                </a:solidFill>
                <a:latin typeface="+mn-ea"/>
                <a:ea typeface="+mn-ea"/>
              </a:rPr>
              <a:t>proc</a:t>
            </a:r>
            <a:r>
              <a:rPr lang="en-US" dirty="0">
                <a:solidFill>
                  <a:srgbClr val="CC0000"/>
                </a:solidFill>
                <a:latin typeface="+mn-ea"/>
                <a:ea typeface="+mn-ea"/>
              </a:rPr>
              <a:t>: </a:t>
            </a:r>
            <a:r>
              <a:rPr lang="zh-CN" altLang="en-US" dirty="0">
                <a:solidFill>
                  <a:srgbClr val="CC0000"/>
                </a:solidFill>
                <a:latin typeface="+mn-ea"/>
                <a:ea typeface="+mn-ea"/>
              </a:rPr>
              <a:t>节点处理</a:t>
            </a:r>
            <a:endParaRPr lang="en-US" dirty="0">
              <a:latin typeface="+mn-ea"/>
              <a:ea typeface="+mn-ea"/>
            </a:endParaRPr>
          </a:p>
          <a:p>
            <a:pPr marL="231775" indent="-231775">
              <a:buFont typeface="Wingdings" charset="0"/>
              <a:buChar char="§"/>
              <a:defRPr/>
            </a:pPr>
            <a:r>
              <a:rPr lang="zh-CN" altLang="en-US" sz="2200" dirty="0">
                <a:latin typeface="+mn-ea"/>
                <a:ea typeface="+mn-ea"/>
              </a:rPr>
              <a:t>检查比特错误</a:t>
            </a:r>
            <a:endParaRPr lang="en-US" sz="2200" dirty="0">
              <a:latin typeface="+mn-ea"/>
              <a:ea typeface="+mn-ea"/>
            </a:endParaRPr>
          </a:p>
          <a:p>
            <a:pPr marL="231775" indent="-231775">
              <a:buFont typeface="Wingdings" charset="0"/>
              <a:buChar char="§"/>
              <a:defRPr/>
            </a:pPr>
            <a:r>
              <a:rPr lang="zh-CN" altLang="en-US" sz="2200" dirty="0">
                <a:latin typeface="+mn-ea"/>
                <a:ea typeface="+mn-ea"/>
              </a:rPr>
              <a:t>确定输出链路</a:t>
            </a:r>
            <a:endParaRPr lang="en-US" sz="2200" dirty="0">
              <a:latin typeface="+mn-ea"/>
              <a:ea typeface="+mn-ea"/>
            </a:endParaRPr>
          </a:p>
          <a:p>
            <a:pPr marL="231775" indent="-231775">
              <a:buFont typeface="Wingdings" charset="0"/>
              <a:buChar char="§"/>
              <a:defRPr/>
            </a:pPr>
            <a:r>
              <a:rPr lang="zh-CN" altLang="en-US" sz="2200" dirty="0">
                <a:latin typeface="+mn-ea"/>
                <a:ea typeface="+mn-ea"/>
              </a:rPr>
              <a:t>通常</a:t>
            </a:r>
            <a:r>
              <a:rPr lang="en-US" sz="2200" dirty="0">
                <a:latin typeface="+mn-ea"/>
                <a:ea typeface="+mn-ea"/>
              </a:rPr>
              <a:t> &lt; </a:t>
            </a:r>
            <a:r>
              <a:rPr lang="zh-CN" altLang="en-US" sz="2200" dirty="0">
                <a:latin typeface="+mn-ea"/>
                <a:ea typeface="+mn-ea"/>
              </a:rPr>
              <a:t>毫秒</a:t>
            </a:r>
            <a:endParaRPr lang="en-US" sz="2200" dirty="0">
              <a:latin typeface="+mn-ea"/>
              <a:ea typeface="+mn-ea"/>
            </a:endParaRPr>
          </a:p>
        </p:txBody>
      </p:sp>
      <p:pic>
        <p:nvPicPr>
          <p:cNvPr id="97282" name="Picture 6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4" y="828675"/>
            <a:ext cx="4073680" cy="1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27" name="Rectangle 58"/>
          <p:cNvSpPr>
            <a:spLocks noChangeArrowheads="1"/>
          </p:cNvSpPr>
          <p:nvPr/>
        </p:nvSpPr>
        <p:spPr bwMode="auto">
          <a:xfrm>
            <a:off x="6136366" y="4434683"/>
            <a:ext cx="4136098" cy="18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4488" indent="-344488">
              <a:lnSpc>
                <a:spcPct val="85000"/>
              </a:lnSpc>
              <a:spcBef>
                <a:spcPct val="20000"/>
              </a:spcBef>
              <a:buClr>
                <a:srgbClr val="3333CC"/>
              </a:buClr>
              <a:buSzPct val="85000"/>
              <a:defRPr/>
            </a:pPr>
            <a:r>
              <a:rPr lang="en-US" dirty="0">
                <a:solidFill>
                  <a:srgbClr val="FF0000"/>
                </a:solidFill>
                <a:latin typeface="+mn-ea"/>
                <a:cs typeface="ＭＳ Ｐゴシック" charset="0"/>
              </a:rPr>
              <a:t> </a:t>
            </a:r>
            <a:r>
              <a:rPr lang="en-US" sz="2800" i="1" dirty="0">
                <a:solidFill>
                  <a:srgbClr val="CC0000"/>
                </a:solidFill>
                <a:latin typeface="Times New Roman" panose="02020603050405020304" pitchFamily="18" charset="0"/>
                <a:cs typeface="Times New Roman" panose="02020603050405020304" pitchFamily="18" charset="0"/>
              </a:rPr>
              <a:t>d</a:t>
            </a:r>
            <a:r>
              <a:rPr lang="en-US" sz="2800" baseline="-25000" dirty="0">
                <a:solidFill>
                  <a:srgbClr val="CC0000"/>
                </a:solidFill>
                <a:latin typeface="+mn-ea"/>
                <a:cs typeface="ＭＳ Ｐゴシック" charset="0"/>
              </a:rPr>
              <a:t>queue</a:t>
            </a:r>
            <a:r>
              <a:rPr lang="en-US" sz="2800" dirty="0">
                <a:solidFill>
                  <a:srgbClr val="CC0000"/>
                </a:solidFill>
                <a:latin typeface="+mn-ea"/>
                <a:cs typeface="ＭＳ Ｐゴシック" charset="0"/>
              </a:rPr>
              <a:t>: </a:t>
            </a:r>
            <a:r>
              <a:rPr lang="zh-CN" altLang="en-US" sz="2800" dirty="0">
                <a:solidFill>
                  <a:srgbClr val="CC0000"/>
                </a:solidFill>
                <a:latin typeface="+mn-ea"/>
                <a:cs typeface="ＭＳ Ｐゴシック" charset="0"/>
              </a:rPr>
              <a:t>排队时延</a:t>
            </a:r>
            <a:endParaRPr lang="en-US" sz="2800" dirty="0">
              <a:solidFill>
                <a:srgbClr val="CC0000"/>
              </a:solidFill>
              <a:latin typeface="+mn-ea"/>
              <a:cs typeface="ＭＳ Ｐゴシック" charset="0"/>
            </a:endParaRPr>
          </a:p>
          <a:p>
            <a:pPr marL="231775" indent="-231775">
              <a:lnSpc>
                <a:spcPct val="85000"/>
              </a:lnSpc>
              <a:spcBef>
                <a:spcPct val="20000"/>
              </a:spcBef>
              <a:buClr>
                <a:srgbClr val="000099"/>
              </a:buClr>
              <a:buFont typeface="Wingdings" charset="0"/>
              <a:buChar char="§"/>
              <a:defRPr/>
            </a:pPr>
            <a:r>
              <a:rPr lang="zh-CN" altLang="en-US" sz="2000" dirty="0">
                <a:solidFill>
                  <a:srgbClr val="000099"/>
                </a:solidFill>
                <a:latin typeface="+mn-ea"/>
                <a:cs typeface="ＭＳ Ｐゴシック" charset="0"/>
              </a:rPr>
              <a:t>等待输出链路进行传输的时间</a:t>
            </a:r>
            <a:endParaRPr lang="en-US" sz="2000" dirty="0">
              <a:solidFill>
                <a:srgbClr val="000099"/>
              </a:solidFill>
              <a:latin typeface="+mn-ea"/>
              <a:cs typeface="ＭＳ Ｐゴシック" charset="0"/>
            </a:endParaRPr>
          </a:p>
          <a:p>
            <a:pPr marL="231775" indent="-231775">
              <a:lnSpc>
                <a:spcPct val="85000"/>
              </a:lnSpc>
              <a:spcBef>
                <a:spcPct val="20000"/>
              </a:spcBef>
              <a:buClr>
                <a:srgbClr val="000099"/>
              </a:buClr>
              <a:buFont typeface="Wingdings" charset="0"/>
              <a:buChar char="§"/>
              <a:defRPr/>
            </a:pPr>
            <a:r>
              <a:rPr lang="zh-CN" altLang="en-US" sz="2000" dirty="0">
                <a:solidFill>
                  <a:srgbClr val="000099"/>
                </a:solidFill>
                <a:latin typeface="+mn-ea"/>
                <a:cs typeface="ＭＳ Ｐゴシック" charset="0"/>
              </a:rPr>
              <a:t>依赖于路由器的拥塞程度</a:t>
            </a:r>
            <a:endParaRPr lang="en-US" sz="2000" dirty="0">
              <a:solidFill>
                <a:srgbClr val="000099"/>
              </a:solidFill>
              <a:latin typeface="+mn-ea"/>
              <a:cs typeface="ＭＳ Ｐゴシック" charset="0"/>
            </a:endParaRPr>
          </a:p>
        </p:txBody>
      </p:sp>
      <p:grpSp>
        <p:nvGrpSpPr>
          <p:cNvPr id="97287" name="Group 70"/>
          <p:cNvGrpSpPr>
            <a:grpSpLocks/>
          </p:cNvGrpSpPr>
          <p:nvPr/>
        </p:nvGrpSpPr>
        <p:grpSpPr bwMode="auto">
          <a:xfrm>
            <a:off x="3267075" y="1249364"/>
            <a:ext cx="5894388" cy="2935287"/>
            <a:chOff x="1743075" y="1249363"/>
            <a:chExt cx="5894066" cy="2935287"/>
          </a:xfrm>
        </p:grpSpPr>
        <p:sp>
          <p:nvSpPr>
            <p:cNvPr id="97288"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97289" name="Group 347"/>
            <p:cNvGrpSpPr>
              <a:grpSpLocks/>
            </p:cNvGrpSpPr>
            <p:nvPr/>
          </p:nvGrpSpPr>
          <p:grpSpPr bwMode="auto">
            <a:xfrm>
              <a:off x="3336378" y="1905474"/>
              <a:ext cx="1162562" cy="715538"/>
              <a:chOff x="1871277" y="1576300"/>
              <a:chExt cx="1128371" cy="437861"/>
            </a:xfrm>
          </p:grpSpPr>
          <p:sp>
            <p:nvSpPr>
              <p:cNvPr id="113" name="Oval 1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4"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5" name="Oval 1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6"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7" name="Freeform 1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8" name="Freeform 1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9" name="Freeform 1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20" name="Straight Connector 119"/>
              <p:cNvCxnSpPr>
                <a:cxnSpLocks noChangeShapeType="1"/>
                <a:endCxn id="1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 name="Straight Connector 1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290"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291"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292"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293" name="Rectangle 31"/>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294"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295"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296" name="Text Box 39"/>
            <p:cNvSpPr txBox="1">
              <a:spLocks noChangeArrowheads="1"/>
            </p:cNvSpPr>
            <p:nvPr/>
          </p:nvSpPr>
          <p:spPr bwMode="auto">
            <a:xfrm>
              <a:off x="5219882" y="1689100"/>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传播</a:t>
              </a:r>
              <a:endParaRPr lang="en-US" altLang="zh-CN" sz="1800" dirty="0">
                <a:solidFill>
                  <a:srgbClr val="CC0000"/>
                </a:solidFill>
                <a:latin typeface="+mn-ea"/>
                <a:ea typeface="+mn-ea"/>
              </a:endParaRPr>
            </a:p>
          </p:txBody>
        </p:sp>
        <p:sp>
          <p:nvSpPr>
            <p:cNvPr id="97297"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298" name="Text Box 43"/>
            <p:cNvSpPr txBox="1">
              <a:spLocks noChangeArrowheads="1"/>
            </p:cNvSpPr>
            <p:nvPr/>
          </p:nvSpPr>
          <p:spPr bwMode="auto">
            <a:xfrm>
              <a:off x="3217933" y="2803525"/>
              <a:ext cx="11079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800" dirty="0">
                  <a:solidFill>
                    <a:srgbClr val="CC0000"/>
                  </a:solidFill>
                  <a:latin typeface="+mn-ea"/>
                  <a:ea typeface="+mn-ea"/>
                </a:rPr>
                <a:t>节点处理</a:t>
              </a:r>
              <a:endParaRPr lang="en-US" altLang="zh-CN" sz="1800" dirty="0">
                <a:solidFill>
                  <a:srgbClr val="CC0000"/>
                </a:solidFill>
                <a:latin typeface="+mn-ea"/>
                <a:ea typeface="+mn-ea"/>
              </a:endParaRPr>
            </a:p>
          </p:txBody>
        </p:sp>
        <p:sp>
          <p:nvSpPr>
            <p:cNvPr id="97299"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0"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1" name="Text Box 46"/>
            <p:cNvSpPr txBox="1">
              <a:spLocks noChangeArrowheads="1"/>
            </p:cNvSpPr>
            <p:nvPr/>
          </p:nvSpPr>
          <p:spPr bwMode="auto">
            <a:xfrm>
              <a:off x="4595813" y="3060700"/>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队列</a:t>
              </a:r>
              <a:endParaRPr lang="en-US" altLang="zh-CN" sz="1800" dirty="0">
                <a:solidFill>
                  <a:srgbClr val="CC0000"/>
                </a:solidFill>
                <a:latin typeface="+mn-ea"/>
                <a:ea typeface="+mn-ea"/>
              </a:endParaRPr>
            </a:p>
          </p:txBody>
        </p:sp>
        <p:sp>
          <p:nvSpPr>
            <p:cNvPr id="97302"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3"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nodal</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proc</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queue</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trans</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prop</a:t>
              </a:r>
              <a:endParaRPr lang="en-US" altLang="zh-CN" dirty="0">
                <a:solidFill>
                  <a:srgbClr val="000099"/>
                </a:solidFill>
                <a:latin typeface="Times New Roman" panose="02020603050405020304" pitchFamily="18" charset="0"/>
                <a:ea typeface="+mn-ea"/>
                <a:cs typeface="Times New Roman" panose="02020603050405020304" pitchFamily="18" charset="0"/>
              </a:endParaRPr>
            </a:p>
          </p:txBody>
        </p:sp>
        <p:sp>
          <p:nvSpPr>
            <p:cNvPr id="97304" name="Line 25"/>
            <p:cNvSpPr>
              <a:spLocks noChangeShapeType="1"/>
            </p:cNvSpPr>
            <p:nvPr/>
          </p:nvSpPr>
          <p:spPr bwMode="auto">
            <a:xfrm flipV="1">
              <a:off x="2619083" y="2397124"/>
              <a:ext cx="73530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5"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306"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7" name="Text Box 36"/>
            <p:cNvSpPr txBox="1">
              <a:spLocks noChangeArrowheads="1"/>
            </p:cNvSpPr>
            <p:nvPr/>
          </p:nvSpPr>
          <p:spPr bwMode="auto">
            <a:xfrm>
              <a:off x="1743075" y="1541463"/>
              <a:ext cx="409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A</a:t>
              </a:r>
            </a:p>
          </p:txBody>
        </p:sp>
        <p:sp>
          <p:nvSpPr>
            <p:cNvPr id="97308" name="Text Box 37"/>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B</a:t>
              </a:r>
            </a:p>
          </p:txBody>
        </p:sp>
        <p:grpSp>
          <p:nvGrpSpPr>
            <p:cNvPr id="97309" name="Group 66"/>
            <p:cNvGrpSpPr>
              <a:grpSpLocks/>
            </p:cNvGrpSpPr>
            <p:nvPr/>
          </p:nvGrpSpPr>
          <p:grpSpPr bwMode="auto">
            <a:xfrm>
              <a:off x="1893888" y="1541463"/>
              <a:ext cx="779462" cy="679450"/>
              <a:chOff x="-44" y="1473"/>
              <a:chExt cx="981" cy="1105"/>
            </a:xfrm>
          </p:grpSpPr>
          <p:pic>
            <p:nvPicPr>
              <p:cNvPr id="97327"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97310" name="Group 69"/>
            <p:cNvGrpSpPr>
              <a:grpSpLocks/>
            </p:cNvGrpSpPr>
            <p:nvPr/>
          </p:nvGrpSpPr>
          <p:grpSpPr bwMode="auto">
            <a:xfrm>
              <a:off x="1943685" y="2548431"/>
              <a:ext cx="779463" cy="679450"/>
              <a:chOff x="-44" y="1473"/>
              <a:chExt cx="981" cy="1105"/>
            </a:xfrm>
          </p:grpSpPr>
          <p:pic>
            <p:nvPicPr>
              <p:cNvPr id="97325"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97311" name="Text Box 41"/>
            <p:cNvSpPr txBox="1">
              <a:spLocks noChangeArrowheads="1"/>
            </p:cNvSpPr>
            <p:nvPr/>
          </p:nvSpPr>
          <p:spPr bwMode="auto">
            <a:xfrm>
              <a:off x="3637534" y="1249363"/>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传输</a:t>
              </a:r>
              <a:endParaRPr lang="en-US" altLang="zh-CN" sz="1800" dirty="0">
                <a:solidFill>
                  <a:srgbClr val="CC0000"/>
                </a:solidFill>
                <a:latin typeface="+mn-ea"/>
                <a:ea typeface="+mn-ea"/>
              </a:endParaRPr>
            </a:p>
          </p:txBody>
        </p:sp>
        <p:sp>
          <p:nvSpPr>
            <p:cNvPr id="97312"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97313" name="Group 347"/>
            <p:cNvGrpSpPr>
              <a:grpSpLocks/>
            </p:cNvGrpSpPr>
            <p:nvPr/>
          </p:nvGrpSpPr>
          <p:grpSpPr bwMode="auto">
            <a:xfrm>
              <a:off x="6474579" y="1949848"/>
              <a:ext cx="1162562" cy="715538"/>
              <a:chOff x="1871277" y="1576300"/>
              <a:chExt cx="1128371" cy="437861"/>
            </a:xfrm>
          </p:grpSpPr>
          <p:sp>
            <p:nvSpPr>
              <p:cNvPr id="100" name="Oval 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1"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2" name="Oval 1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3"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4" name="Freeform 1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5" name="Freeform 1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6" name="Freeform 1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7" name="Straight Connector 106"/>
              <p:cNvCxnSpPr>
                <a:cxnSpLocks noChangeShapeType="1"/>
                <a:endCxn id="1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Straight Connector 1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314" name="Rectangle 31"/>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315" name="Line 33"/>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sp>
        <p:nvSpPr>
          <p:cNvPr id="59"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4129597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F7D619A-077F-4DCA-BECC-DEF9FC74FA18}" type="slidenum">
              <a:rPr lang="en-US" altLang="zh-CN" sz="1200" smtClean="0">
                <a:solidFill>
                  <a:schemeClr val="accent4"/>
                </a:solidFill>
                <a:latin typeface="Tahoma" panose="020B0604030504040204" pitchFamily="34" charset="0"/>
              </a:rPr>
              <a:pPr/>
              <a:t>51</a:t>
            </a:fld>
            <a:endParaRPr lang="en-US" altLang="zh-CN" sz="1200" dirty="0">
              <a:solidFill>
                <a:schemeClr val="accent4"/>
              </a:solidFill>
              <a:latin typeface="Tahoma" panose="020B0604030504040204" pitchFamily="34" charset="0"/>
            </a:endParaRPr>
          </a:p>
        </p:txBody>
      </p:sp>
      <p:sp>
        <p:nvSpPr>
          <p:cNvPr id="112642" name="Rectangle 3"/>
          <p:cNvSpPr>
            <a:spLocks noChangeArrowheads="1"/>
          </p:cNvSpPr>
          <p:nvPr/>
        </p:nvSpPr>
        <p:spPr bwMode="auto">
          <a:xfrm>
            <a:off x="1631504" y="4293096"/>
            <a:ext cx="3810000" cy="2078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Times New Roman" panose="02020603050405020304" pitchFamily="18" charset="0"/>
                <a:cs typeface="Times New Roman" panose="02020603050405020304" pitchFamily="18" charset="0"/>
              </a:rPr>
              <a:t>d</a:t>
            </a:r>
            <a:r>
              <a:rPr lang="en-US" baseline="-25000" dirty="0">
                <a:solidFill>
                  <a:srgbClr val="CC0000"/>
                </a:solidFill>
                <a:latin typeface="+mn-ea"/>
                <a:cs typeface="ＭＳ Ｐゴシック" charset="0"/>
              </a:rPr>
              <a:t>trans</a:t>
            </a:r>
            <a:r>
              <a:rPr lang="en-US" dirty="0">
                <a:solidFill>
                  <a:srgbClr val="CC0000"/>
                </a:solidFill>
                <a:latin typeface="+mn-ea"/>
                <a:cs typeface="ＭＳ Ｐゴシック" charset="0"/>
              </a:rPr>
              <a:t>: </a:t>
            </a:r>
            <a:r>
              <a:rPr lang="zh-CN" altLang="en-US" dirty="0">
                <a:solidFill>
                  <a:srgbClr val="CC0000"/>
                </a:solidFill>
                <a:latin typeface="+mn-ea"/>
                <a:cs typeface="ＭＳ Ｐゴシック" charset="0"/>
              </a:rPr>
              <a:t>传输时延</a:t>
            </a:r>
            <a:r>
              <a:rPr lang="en-US" dirty="0">
                <a:solidFill>
                  <a:srgbClr val="CC0000"/>
                </a:solidFill>
                <a:latin typeface="+mn-ea"/>
                <a:cs typeface="ＭＳ Ｐゴシック" charset="0"/>
              </a:rPr>
              <a:t>:</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Times New Roman" panose="02020603050405020304" pitchFamily="18" charset="0"/>
                <a:cs typeface="Times New Roman" panose="02020603050405020304" pitchFamily="18" charset="0"/>
              </a:rPr>
              <a:t>L</a:t>
            </a:r>
            <a:r>
              <a:rPr lang="en-US" sz="2000" dirty="0">
                <a:solidFill>
                  <a:srgbClr val="000099"/>
                </a:solidFill>
                <a:latin typeface="+mn-ea"/>
                <a:cs typeface="ＭＳ Ｐゴシック" charset="0"/>
              </a:rPr>
              <a:t>: </a:t>
            </a:r>
            <a:r>
              <a:rPr lang="zh-CN" altLang="en-US" sz="2000" dirty="0">
                <a:solidFill>
                  <a:srgbClr val="000099"/>
                </a:solidFill>
                <a:latin typeface="+mn-ea"/>
                <a:cs typeface="ＭＳ Ｐゴシック" charset="0"/>
              </a:rPr>
              <a:t>分组长度</a:t>
            </a:r>
            <a:r>
              <a:rPr lang="en-US" sz="2000" dirty="0">
                <a:solidFill>
                  <a:srgbClr val="000099"/>
                </a:solidFill>
                <a:latin typeface="+mn-ea"/>
                <a:cs typeface="ＭＳ Ｐゴシック" charset="0"/>
              </a:rPr>
              <a:t>(</a:t>
            </a:r>
            <a:r>
              <a:rPr lang="zh-CN" altLang="en-US" sz="2000" dirty="0">
                <a:solidFill>
                  <a:srgbClr val="000099"/>
                </a:solidFill>
                <a:latin typeface="+mn-ea"/>
                <a:cs typeface="ＭＳ Ｐゴシック" charset="0"/>
              </a:rPr>
              <a:t>比特</a:t>
            </a:r>
            <a:r>
              <a:rPr lang="en-US" sz="2000" dirty="0">
                <a:solidFill>
                  <a:srgbClr val="000099"/>
                </a:solidFill>
                <a:latin typeface="+mn-ea"/>
                <a:cs typeface="ＭＳ Ｐゴシック" charset="0"/>
              </a:rPr>
              <a:t>) </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Times New Roman" panose="02020603050405020304" pitchFamily="18" charset="0"/>
                <a:cs typeface="Times New Roman" panose="02020603050405020304" pitchFamily="18" charset="0"/>
              </a:rPr>
              <a:t>R</a:t>
            </a:r>
            <a:r>
              <a:rPr lang="en-US" sz="2000" dirty="0">
                <a:solidFill>
                  <a:srgbClr val="000099"/>
                </a:solidFill>
                <a:latin typeface="+mn-ea"/>
                <a:cs typeface="ＭＳ Ｐゴシック" charset="0"/>
              </a:rPr>
              <a:t>: </a:t>
            </a:r>
            <a:r>
              <a:rPr lang="zh-CN" altLang="en-US" sz="2000" dirty="0">
                <a:solidFill>
                  <a:srgbClr val="000099"/>
                </a:solidFill>
                <a:latin typeface="+mn-ea"/>
                <a:cs typeface="ＭＳ Ｐゴシック" charset="0"/>
              </a:rPr>
              <a:t>链路带宽</a:t>
            </a:r>
            <a:r>
              <a:rPr lang="en-US" sz="2000" i="1" dirty="0">
                <a:solidFill>
                  <a:srgbClr val="000099"/>
                </a:solidFill>
                <a:latin typeface="+mn-ea"/>
                <a:cs typeface="ＭＳ Ｐゴシック" charset="0"/>
              </a:rPr>
              <a:t>(bps)</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Times New Roman" panose="02020603050405020304" pitchFamily="18" charset="0"/>
                <a:cs typeface="Times New Roman" panose="02020603050405020304" pitchFamily="18" charset="0"/>
              </a:rPr>
              <a:t>d</a:t>
            </a:r>
            <a:r>
              <a:rPr lang="en-US" sz="2000" baseline="-25000" dirty="0">
                <a:solidFill>
                  <a:srgbClr val="CC0000"/>
                </a:solidFill>
                <a:latin typeface="+mn-ea"/>
                <a:cs typeface="ＭＳ Ｐゴシック" charset="0"/>
              </a:rPr>
              <a:t>trans</a:t>
            </a:r>
            <a:r>
              <a:rPr lang="en-US" sz="2000" i="1" dirty="0">
                <a:solidFill>
                  <a:srgbClr val="CC0000"/>
                </a:solidFill>
                <a:latin typeface="+mn-ea"/>
                <a:cs typeface="ＭＳ Ｐゴシック" charset="0"/>
              </a:rPr>
              <a:t> </a:t>
            </a:r>
            <a:r>
              <a:rPr lang="en-US" sz="2000" i="1" dirty="0">
                <a:solidFill>
                  <a:srgbClr val="000099"/>
                </a:solidFill>
                <a:latin typeface="+mn-ea"/>
                <a:cs typeface="ＭＳ Ｐゴシック" charset="0"/>
              </a:rPr>
              <a:t>= </a:t>
            </a:r>
            <a:r>
              <a:rPr lang="en-US" sz="2000" i="1" dirty="0">
                <a:solidFill>
                  <a:srgbClr val="000099"/>
                </a:solidFill>
                <a:latin typeface="Times New Roman" panose="02020603050405020304" pitchFamily="18" charset="0"/>
                <a:cs typeface="Times New Roman" panose="02020603050405020304" pitchFamily="18" charset="0"/>
              </a:rPr>
              <a:t>L/R</a:t>
            </a:r>
          </a:p>
        </p:txBody>
      </p:sp>
      <p:sp>
        <p:nvSpPr>
          <p:cNvPr id="112643" name="Rectangle 4"/>
          <p:cNvSpPr>
            <a:spLocks noChangeArrowheads="1"/>
          </p:cNvSpPr>
          <p:nvPr/>
        </p:nvSpPr>
        <p:spPr bwMode="auto">
          <a:xfrm>
            <a:off x="6259512" y="4293096"/>
            <a:ext cx="4913038" cy="2190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Times New Roman" panose="02020603050405020304" pitchFamily="18" charset="0"/>
                <a:cs typeface="Times New Roman" panose="02020603050405020304" pitchFamily="18" charset="0"/>
              </a:rPr>
              <a:t>d</a:t>
            </a:r>
            <a:r>
              <a:rPr lang="en-US" baseline="-25000" dirty="0">
                <a:solidFill>
                  <a:srgbClr val="CC0000"/>
                </a:solidFill>
                <a:latin typeface="+mn-ea"/>
                <a:cs typeface="ＭＳ Ｐゴシック" charset="0"/>
              </a:rPr>
              <a:t>prop</a:t>
            </a:r>
            <a:r>
              <a:rPr lang="en-US" dirty="0">
                <a:solidFill>
                  <a:srgbClr val="CC0000"/>
                </a:solidFill>
                <a:latin typeface="+mn-ea"/>
                <a:cs typeface="ＭＳ Ｐゴシック" charset="0"/>
              </a:rPr>
              <a:t>: </a:t>
            </a:r>
            <a:r>
              <a:rPr lang="zh-CN" altLang="en-US" dirty="0">
                <a:solidFill>
                  <a:srgbClr val="CC0000"/>
                </a:solidFill>
                <a:latin typeface="+mn-ea"/>
                <a:cs typeface="ＭＳ Ｐゴシック" charset="0"/>
              </a:rPr>
              <a:t>传播时延</a:t>
            </a:r>
            <a:r>
              <a:rPr lang="en-US" dirty="0">
                <a:solidFill>
                  <a:srgbClr val="CC0000"/>
                </a:solidFill>
                <a:latin typeface="+mn-ea"/>
                <a:cs typeface="ＭＳ Ｐゴシック" charset="0"/>
              </a:rPr>
              <a:t>:</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Times New Roman" panose="02020603050405020304" pitchFamily="18" charset="0"/>
                <a:cs typeface="Times New Roman" panose="02020603050405020304" pitchFamily="18" charset="0"/>
              </a:rPr>
              <a:t>d</a:t>
            </a:r>
            <a:r>
              <a:rPr lang="en-US" sz="2000" dirty="0">
                <a:solidFill>
                  <a:srgbClr val="000099"/>
                </a:solidFill>
                <a:latin typeface="+mn-ea"/>
                <a:cs typeface="ＭＳ Ｐゴシック" charset="0"/>
              </a:rPr>
              <a:t>: </a:t>
            </a:r>
            <a:r>
              <a:rPr lang="zh-CN" altLang="en-US" sz="2000" dirty="0">
                <a:solidFill>
                  <a:srgbClr val="000099"/>
                </a:solidFill>
                <a:latin typeface="+mn-ea"/>
                <a:cs typeface="ＭＳ Ｐゴシック" charset="0"/>
              </a:rPr>
              <a:t>物理链路的长度</a:t>
            </a:r>
            <a:endParaRPr lang="en-US" sz="2000" dirty="0">
              <a:solidFill>
                <a:srgbClr val="000099"/>
              </a:solidFill>
              <a:latin typeface="+mn-ea"/>
              <a:cs typeface="ＭＳ Ｐゴシック" charset="0"/>
            </a:endParaRP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Times New Roman" panose="02020603050405020304" pitchFamily="18" charset="0"/>
                <a:cs typeface="Times New Roman" panose="02020603050405020304" pitchFamily="18" charset="0"/>
              </a:rPr>
              <a:t>s</a:t>
            </a:r>
            <a:r>
              <a:rPr lang="en-US" sz="2000" dirty="0">
                <a:solidFill>
                  <a:srgbClr val="000099"/>
                </a:solidFill>
                <a:latin typeface="+mn-ea"/>
                <a:cs typeface="ＭＳ Ｐゴシック" charset="0"/>
              </a:rPr>
              <a:t>: </a:t>
            </a:r>
            <a:r>
              <a:rPr lang="zh-CN" altLang="en-US" sz="2000" dirty="0">
                <a:solidFill>
                  <a:srgbClr val="000099"/>
                </a:solidFill>
                <a:latin typeface="+mn-ea"/>
                <a:cs typeface="ＭＳ Ｐゴシック" charset="0"/>
              </a:rPr>
              <a:t>传播速度</a:t>
            </a:r>
            <a:r>
              <a:rPr lang="en-US" sz="2000" dirty="0">
                <a:solidFill>
                  <a:srgbClr val="000099"/>
                </a:solidFill>
                <a:latin typeface="+mn-ea"/>
                <a:cs typeface="ＭＳ Ｐゴシック" charset="0"/>
              </a:rPr>
              <a:t> (~2x10</a:t>
            </a:r>
            <a:r>
              <a:rPr lang="en-US" sz="2000" baseline="30000" dirty="0">
                <a:solidFill>
                  <a:srgbClr val="000099"/>
                </a:solidFill>
                <a:latin typeface="+mn-ea"/>
                <a:cs typeface="ＭＳ Ｐゴシック" charset="0"/>
              </a:rPr>
              <a:t>8</a:t>
            </a:r>
            <a:r>
              <a:rPr lang="en-US" sz="2000" dirty="0">
                <a:solidFill>
                  <a:srgbClr val="000099"/>
                </a:solidFill>
                <a:latin typeface="+mn-ea"/>
                <a:cs typeface="ＭＳ Ｐゴシック" charset="0"/>
              </a:rPr>
              <a:t> m/sec, </a:t>
            </a:r>
            <a:r>
              <a:rPr lang="zh-CN" altLang="en-US" sz="2000" dirty="0">
                <a:solidFill>
                  <a:srgbClr val="000099"/>
                </a:solidFill>
                <a:latin typeface="+mn-ea"/>
                <a:cs typeface="ＭＳ Ｐゴシック" charset="0"/>
              </a:rPr>
              <a:t>光速一半</a:t>
            </a:r>
            <a:r>
              <a:rPr lang="en-US" sz="2000" dirty="0">
                <a:solidFill>
                  <a:srgbClr val="000099"/>
                </a:solidFill>
                <a:latin typeface="+mn-ea"/>
                <a:cs typeface="ＭＳ Ｐゴシック" charset="0"/>
              </a:rPr>
              <a:t>)</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Times New Roman" panose="02020603050405020304" pitchFamily="18" charset="0"/>
                <a:cs typeface="Times New Roman" panose="02020603050405020304" pitchFamily="18" charset="0"/>
              </a:rPr>
              <a:t>d</a:t>
            </a:r>
            <a:r>
              <a:rPr lang="en-US" sz="2000" baseline="-25000" dirty="0">
                <a:solidFill>
                  <a:srgbClr val="CC0000"/>
                </a:solidFill>
                <a:latin typeface="+mn-ea"/>
                <a:cs typeface="ＭＳ Ｐゴシック" charset="0"/>
              </a:rPr>
              <a:t>prop</a:t>
            </a:r>
            <a:r>
              <a:rPr lang="en-US" sz="2000" dirty="0">
                <a:solidFill>
                  <a:srgbClr val="000000"/>
                </a:solidFill>
                <a:latin typeface="+mn-ea"/>
                <a:cs typeface="ＭＳ Ｐゴシック" charset="0"/>
              </a:rPr>
              <a:t> </a:t>
            </a:r>
            <a:r>
              <a:rPr lang="en-US" sz="2000" dirty="0">
                <a:solidFill>
                  <a:srgbClr val="000099"/>
                </a:solidFill>
                <a:latin typeface="+mn-ea"/>
                <a:cs typeface="ＭＳ Ｐゴシック" charset="0"/>
              </a:rPr>
              <a:t>= </a:t>
            </a:r>
            <a:r>
              <a:rPr lang="en-US" sz="2000" i="1" dirty="0">
                <a:solidFill>
                  <a:srgbClr val="000099"/>
                </a:solidFill>
                <a:latin typeface="Times New Roman" panose="02020603050405020304" pitchFamily="18" charset="0"/>
                <a:cs typeface="Times New Roman" panose="02020603050405020304" pitchFamily="18" charset="0"/>
              </a:rPr>
              <a:t>d </a:t>
            </a:r>
            <a:r>
              <a:rPr lang="en-US" sz="2000" dirty="0">
                <a:solidFill>
                  <a:srgbClr val="000099"/>
                </a:solidFill>
                <a:latin typeface="Times New Roman" panose="02020603050405020304" pitchFamily="18" charset="0"/>
                <a:cs typeface="Times New Roman" panose="02020603050405020304" pitchFamily="18" charset="0"/>
              </a:rPr>
              <a:t>/ </a:t>
            </a:r>
            <a:r>
              <a:rPr lang="en-US" sz="2000" i="1" dirty="0">
                <a:solidFill>
                  <a:srgbClr val="000099"/>
                </a:solidFill>
                <a:latin typeface="Times New Roman" panose="02020603050405020304" pitchFamily="18" charset="0"/>
                <a:cs typeface="Times New Roman" panose="02020603050405020304" pitchFamily="18" charset="0"/>
              </a:rPr>
              <a:t>s</a:t>
            </a:r>
          </a:p>
        </p:txBody>
      </p:sp>
      <p:pic>
        <p:nvPicPr>
          <p:cNvPr id="99332" name="Picture 6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855663"/>
            <a:ext cx="5343698" cy="22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Rectangle 2"/>
          <p:cNvSpPr>
            <a:spLocks noChangeArrowheads="1"/>
          </p:cNvSpPr>
          <p:nvPr/>
        </p:nvSpPr>
        <p:spPr bwMode="auto">
          <a:xfrm>
            <a:off x="1976438" y="200026"/>
            <a:ext cx="534369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4400" dirty="0">
                <a:solidFill>
                  <a:srgbClr val="000099"/>
                </a:solidFill>
                <a:latin typeface="Comic Sans MS" panose="030F0702030302020204" pitchFamily="66" charset="0"/>
              </a:rPr>
              <a:t>分组延迟的四种来源</a:t>
            </a:r>
            <a:endParaRPr lang="en-US" altLang="zh-CN" sz="4800" dirty="0">
              <a:solidFill>
                <a:srgbClr val="000099"/>
              </a:solidFill>
              <a:latin typeface="Comic Sans MS" panose="030F0702030302020204" pitchFamily="66" charset="0"/>
            </a:endParaRPr>
          </a:p>
        </p:txBody>
      </p:sp>
      <p:grpSp>
        <p:nvGrpSpPr>
          <p:cNvPr id="11" name="Group 10"/>
          <p:cNvGrpSpPr>
            <a:grpSpLocks/>
          </p:cNvGrpSpPr>
          <p:nvPr/>
        </p:nvGrpSpPr>
        <p:grpSpPr bwMode="auto">
          <a:xfrm>
            <a:off x="3575720" y="5157192"/>
            <a:ext cx="2692400" cy="701675"/>
            <a:chOff x="2271473" y="5377200"/>
            <a:chExt cx="2692148" cy="701675"/>
          </a:xfrm>
        </p:grpSpPr>
        <p:sp>
          <p:nvSpPr>
            <p:cNvPr id="99388" name="Text Box 62"/>
            <p:cNvSpPr txBox="1">
              <a:spLocks noChangeArrowheads="1"/>
            </p:cNvSpPr>
            <p:nvPr/>
          </p:nvSpPr>
          <p:spPr bwMode="auto">
            <a:xfrm>
              <a:off x="2598578" y="5377200"/>
              <a:ext cx="2105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err="1">
                  <a:solidFill>
                    <a:srgbClr val="CC0000"/>
                  </a:solidFill>
                  <a:latin typeface="Times New Roman" panose="02020603050405020304" pitchFamily="18" charset="0"/>
                  <a:ea typeface="+mn-ea"/>
                  <a:cs typeface="Times New Roman" panose="02020603050405020304" pitchFamily="18" charset="0"/>
                </a:rPr>
                <a:t>d</a:t>
              </a:r>
              <a:r>
                <a:rPr lang="en-US" altLang="zh-CN" sz="2000" baseline="-25000" dirty="0" err="1">
                  <a:solidFill>
                    <a:srgbClr val="CC0000"/>
                  </a:solidFill>
                  <a:latin typeface="+mn-ea"/>
                  <a:ea typeface="+mn-ea"/>
                </a:rPr>
                <a:t>trans</a:t>
              </a:r>
              <a:r>
                <a:rPr lang="en-US" altLang="zh-CN" sz="2000" baseline="-25000" dirty="0">
                  <a:solidFill>
                    <a:srgbClr val="CC0000"/>
                  </a:solidFill>
                  <a:latin typeface="+mn-ea"/>
                  <a:ea typeface="+mn-ea"/>
                </a:rPr>
                <a:t> </a:t>
              </a:r>
              <a:r>
                <a:rPr lang="zh-CN" altLang="en-US" sz="2000" dirty="0">
                  <a:solidFill>
                    <a:srgbClr val="CC0000"/>
                  </a:solidFill>
                  <a:latin typeface="+mn-ea"/>
                  <a:ea typeface="+mn-ea"/>
                </a:rPr>
                <a:t>与</a:t>
              </a:r>
              <a:r>
                <a:rPr lang="en-US" altLang="zh-CN" sz="2000" dirty="0">
                  <a:solidFill>
                    <a:srgbClr val="CC0000"/>
                  </a:solidFill>
                  <a:latin typeface="+mn-ea"/>
                  <a:ea typeface="+mn-ea"/>
                </a:rPr>
                <a:t> </a:t>
              </a:r>
              <a:r>
                <a:rPr lang="en-US" altLang="zh-CN" sz="2000" i="1" dirty="0" err="1">
                  <a:solidFill>
                    <a:srgbClr val="CC0000"/>
                  </a:solidFill>
                  <a:latin typeface="Times New Roman" panose="02020603050405020304" pitchFamily="18" charset="0"/>
                  <a:ea typeface="+mn-ea"/>
                  <a:cs typeface="Times New Roman" panose="02020603050405020304" pitchFamily="18" charset="0"/>
                </a:rPr>
                <a:t>d</a:t>
              </a:r>
              <a:r>
                <a:rPr lang="en-US" altLang="zh-CN" sz="2000" baseline="-25000" dirty="0" err="1">
                  <a:solidFill>
                    <a:srgbClr val="CC0000"/>
                  </a:solidFill>
                  <a:latin typeface="+mn-ea"/>
                  <a:ea typeface="+mn-ea"/>
                </a:rPr>
                <a:t>prop</a:t>
              </a:r>
              <a:endParaRPr lang="en-US" altLang="zh-CN" sz="2000" baseline="-25000" dirty="0">
                <a:solidFill>
                  <a:srgbClr val="CC0000"/>
                </a:solidFill>
                <a:latin typeface="+mn-ea"/>
                <a:ea typeface="+mn-ea"/>
              </a:endParaRPr>
            </a:p>
            <a:p>
              <a:pPr algn="ctr"/>
              <a:r>
                <a:rPr lang="zh-CN" altLang="en-US" sz="2000" dirty="0">
                  <a:solidFill>
                    <a:srgbClr val="CC0000"/>
                  </a:solidFill>
                  <a:latin typeface="+mn-ea"/>
                  <a:ea typeface="+mn-ea"/>
                </a:rPr>
                <a:t>千差万别</a:t>
              </a:r>
              <a:endParaRPr lang="en-US" altLang="zh-CN" sz="2000" dirty="0">
                <a:solidFill>
                  <a:srgbClr val="CC0000"/>
                </a:solidFill>
                <a:latin typeface="+mn-ea"/>
                <a:ea typeface="+mn-ea"/>
              </a:endParaRPr>
            </a:p>
          </p:txBody>
        </p:sp>
        <p:cxnSp>
          <p:nvCxnSpPr>
            <p:cNvPr id="99389" name="Straight Arrow Connector 3"/>
            <p:cNvCxnSpPr>
              <a:cxnSpLocks noChangeShapeType="1"/>
            </p:cNvCxnSpPr>
            <p:nvPr/>
          </p:nvCxnSpPr>
          <p:spPr bwMode="auto">
            <a:xfrm>
              <a:off x="2271473" y="5616983"/>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390" name="Straight Arrow Connector 72"/>
            <p:cNvCxnSpPr>
              <a:cxnSpLocks noChangeShapeType="1"/>
            </p:cNvCxnSpPr>
            <p:nvPr/>
          </p:nvCxnSpPr>
          <p:spPr bwMode="auto">
            <a:xfrm flipH="1">
              <a:off x="4409173" y="5608388"/>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9337" name="TextBox 1"/>
          <p:cNvSpPr txBox="1">
            <a:spLocks noChangeArrowheads="1"/>
          </p:cNvSpPr>
          <p:nvPr/>
        </p:nvSpPr>
        <p:spPr bwMode="auto">
          <a:xfrm>
            <a:off x="2035176" y="5877272"/>
            <a:ext cx="9147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online interactive exercises for more examples: h</a:t>
            </a:r>
            <a:r>
              <a:rPr lang="en-US" altLang="zh-CN" sz="1200" dirty="0">
                <a:solidFill>
                  <a:schemeClr val="bg1"/>
                </a:solidFill>
                <a:latin typeface="Comic Sans MS" panose="030F0702030302020204" pitchFamily="66" charset="0"/>
              </a:rPr>
              <a:t>ttp://gaia.cs.umass.edu/kurose_ross/interactive/</a:t>
            </a:r>
          </a:p>
        </p:txBody>
      </p:sp>
      <p:sp>
        <p:nvSpPr>
          <p:cNvPr id="64"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grpSp>
        <p:nvGrpSpPr>
          <p:cNvPr id="65" name="Group 70">
            <a:extLst>
              <a:ext uri="{FF2B5EF4-FFF2-40B4-BE49-F238E27FC236}">
                <a16:creationId xmlns:a16="http://schemas.microsoft.com/office/drawing/2014/main" id="{85BDAD5B-1F8B-4141-8E59-D9F7F6B03592}"/>
              </a:ext>
            </a:extLst>
          </p:cNvPr>
          <p:cNvGrpSpPr>
            <a:grpSpLocks/>
          </p:cNvGrpSpPr>
          <p:nvPr/>
        </p:nvGrpSpPr>
        <p:grpSpPr bwMode="auto">
          <a:xfrm>
            <a:off x="3267075" y="1249364"/>
            <a:ext cx="5894388" cy="2935287"/>
            <a:chOff x="1743075" y="1249363"/>
            <a:chExt cx="5894066" cy="2935287"/>
          </a:xfrm>
        </p:grpSpPr>
        <p:sp>
          <p:nvSpPr>
            <p:cNvPr id="66" name="Line 24">
              <a:extLst>
                <a:ext uri="{FF2B5EF4-FFF2-40B4-BE49-F238E27FC236}">
                  <a16:creationId xmlns:a16="http://schemas.microsoft.com/office/drawing/2014/main" id="{AA8D8249-2C05-402B-82B5-73B57E7F0215}"/>
                </a:ext>
              </a:extLst>
            </p:cNvPr>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67" name="Group 347">
              <a:extLst>
                <a:ext uri="{FF2B5EF4-FFF2-40B4-BE49-F238E27FC236}">
                  <a16:creationId xmlns:a16="http://schemas.microsoft.com/office/drawing/2014/main" id="{B0B43CCF-CF1A-401C-94E6-8A51B6E0C80E}"/>
                </a:ext>
              </a:extLst>
            </p:cNvPr>
            <p:cNvGrpSpPr>
              <a:grpSpLocks/>
            </p:cNvGrpSpPr>
            <p:nvPr/>
          </p:nvGrpSpPr>
          <p:grpSpPr bwMode="auto">
            <a:xfrm>
              <a:off x="3336378" y="1905474"/>
              <a:ext cx="1162562" cy="715538"/>
              <a:chOff x="1871277" y="1576300"/>
              <a:chExt cx="1128371" cy="437861"/>
            </a:xfrm>
          </p:grpSpPr>
          <p:sp>
            <p:nvSpPr>
              <p:cNvPr id="125" name="Oval 112">
                <a:extLst>
                  <a:ext uri="{FF2B5EF4-FFF2-40B4-BE49-F238E27FC236}">
                    <a16:creationId xmlns:a16="http://schemas.microsoft.com/office/drawing/2014/main" id="{6701ADBE-5AE2-418D-8884-49C313427FF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26" name="Rectangle 113">
                <a:extLst>
                  <a:ext uri="{FF2B5EF4-FFF2-40B4-BE49-F238E27FC236}">
                    <a16:creationId xmlns:a16="http://schemas.microsoft.com/office/drawing/2014/main" id="{4168ADBE-6E19-4B6E-A609-E420B4149807}"/>
                  </a:ext>
                </a:extLst>
              </p:cNvPr>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7" name="Oval 114">
                <a:extLst>
                  <a:ext uri="{FF2B5EF4-FFF2-40B4-BE49-F238E27FC236}">
                    <a16:creationId xmlns:a16="http://schemas.microsoft.com/office/drawing/2014/main" id="{CEDDA68C-7312-4B5C-B033-A4D17B23FE9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28" name="Freeform 115">
                <a:extLst>
                  <a:ext uri="{FF2B5EF4-FFF2-40B4-BE49-F238E27FC236}">
                    <a16:creationId xmlns:a16="http://schemas.microsoft.com/office/drawing/2014/main" id="{C21DACBE-B14E-4712-8041-FF6A01D4EBC2}"/>
                  </a:ext>
                </a:extLst>
              </p:cNvPr>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9" name="Freeform 116">
                <a:extLst>
                  <a:ext uri="{FF2B5EF4-FFF2-40B4-BE49-F238E27FC236}">
                    <a16:creationId xmlns:a16="http://schemas.microsoft.com/office/drawing/2014/main" id="{884DE43E-740E-4841-A1AB-0C77B8E648A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30" name="Freeform 117">
                <a:extLst>
                  <a:ext uri="{FF2B5EF4-FFF2-40B4-BE49-F238E27FC236}">
                    <a16:creationId xmlns:a16="http://schemas.microsoft.com/office/drawing/2014/main" id="{126037A4-F110-42B7-90B2-849095E329E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31" name="Freeform 118">
                <a:extLst>
                  <a:ext uri="{FF2B5EF4-FFF2-40B4-BE49-F238E27FC236}">
                    <a16:creationId xmlns:a16="http://schemas.microsoft.com/office/drawing/2014/main" id="{766808A6-55DE-464B-B3B1-E99340D0704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32" name="Straight Connector 119">
                <a:extLst>
                  <a:ext uri="{FF2B5EF4-FFF2-40B4-BE49-F238E27FC236}">
                    <a16:creationId xmlns:a16="http://schemas.microsoft.com/office/drawing/2014/main" id="{B636BBC4-A16C-45E7-95C1-9265206315FC}"/>
                  </a:ext>
                </a:extLst>
              </p:cNvPr>
              <p:cNvCxnSpPr>
                <a:cxnSpLocks noChangeShapeType="1"/>
                <a:endCxn id="12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3" name="Straight Connector 120">
                <a:extLst>
                  <a:ext uri="{FF2B5EF4-FFF2-40B4-BE49-F238E27FC236}">
                    <a16:creationId xmlns:a16="http://schemas.microsoft.com/office/drawing/2014/main" id="{F3031E6A-FCE7-48C7-9D79-B4BA45AAD8A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8" name="Line 26">
              <a:extLst>
                <a:ext uri="{FF2B5EF4-FFF2-40B4-BE49-F238E27FC236}">
                  <a16:creationId xmlns:a16="http://schemas.microsoft.com/office/drawing/2014/main" id="{97439E5D-5C2A-483A-894E-585D8C378116}"/>
                </a:ext>
              </a:extLst>
            </p:cNvPr>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9" name="Rectangle 29">
              <a:extLst>
                <a:ext uri="{FF2B5EF4-FFF2-40B4-BE49-F238E27FC236}">
                  <a16:creationId xmlns:a16="http://schemas.microsoft.com/office/drawing/2014/main" id="{50000FE0-2472-48C4-B88A-4790E007E686}"/>
                </a:ext>
              </a:extLst>
            </p:cNvPr>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70" name="Rectangle 30">
              <a:extLst>
                <a:ext uri="{FF2B5EF4-FFF2-40B4-BE49-F238E27FC236}">
                  <a16:creationId xmlns:a16="http://schemas.microsoft.com/office/drawing/2014/main" id="{0A5390A2-5146-46C3-BB8A-D0281D2B24E9}"/>
                </a:ext>
              </a:extLst>
            </p:cNvPr>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71" name="Rectangle 31">
              <a:extLst>
                <a:ext uri="{FF2B5EF4-FFF2-40B4-BE49-F238E27FC236}">
                  <a16:creationId xmlns:a16="http://schemas.microsoft.com/office/drawing/2014/main" id="{BD07DEF6-C676-4769-B3F0-E9ED55CC7343}"/>
                </a:ext>
              </a:extLst>
            </p:cNvPr>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72" name="Line 35">
              <a:extLst>
                <a:ext uri="{FF2B5EF4-FFF2-40B4-BE49-F238E27FC236}">
                  <a16:creationId xmlns:a16="http://schemas.microsoft.com/office/drawing/2014/main" id="{CA7A8493-D150-408B-A80D-69FFDE396B26}"/>
                </a:ext>
              </a:extLst>
            </p:cNvPr>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73" name="Rectangle 38">
              <a:extLst>
                <a:ext uri="{FF2B5EF4-FFF2-40B4-BE49-F238E27FC236}">
                  <a16:creationId xmlns:a16="http://schemas.microsoft.com/office/drawing/2014/main" id="{A7FF13F0-E75A-4C91-A182-5E8F2645C0BD}"/>
                </a:ext>
              </a:extLst>
            </p:cNvPr>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74" name="Text Box 39">
              <a:extLst>
                <a:ext uri="{FF2B5EF4-FFF2-40B4-BE49-F238E27FC236}">
                  <a16:creationId xmlns:a16="http://schemas.microsoft.com/office/drawing/2014/main" id="{5647AD4E-DA15-432A-9FE6-0B678F199F54}"/>
                </a:ext>
              </a:extLst>
            </p:cNvPr>
            <p:cNvSpPr txBox="1">
              <a:spLocks noChangeArrowheads="1"/>
            </p:cNvSpPr>
            <p:nvPr/>
          </p:nvSpPr>
          <p:spPr bwMode="auto">
            <a:xfrm>
              <a:off x="5219882" y="1689100"/>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传播</a:t>
              </a:r>
              <a:endParaRPr lang="en-US" altLang="zh-CN" sz="1800" dirty="0">
                <a:solidFill>
                  <a:srgbClr val="CC0000"/>
                </a:solidFill>
                <a:latin typeface="+mn-ea"/>
                <a:ea typeface="+mn-ea"/>
              </a:endParaRPr>
            </a:p>
          </p:txBody>
        </p:sp>
        <p:sp>
          <p:nvSpPr>
            <p:cNvPr id="75" name="Line 40">
              <a:extLst>
                <a:ext uri="{FF2B5EF4-FFF2-40B4-BE49-F238E27FC236}">
                  <a16:creationId xmlns:a16="http://schemas.microsoft.com/office/drawing/2014/main" id="{260B517D-CCD2-4772-ADD1-2BD2CCDC55F8}"/>
                </a:ext>
              </a:extLst>
            </p:cNvPr>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76" name="Text Box 43">
              <a:extLst>
                <a:ext uri="{FF2B5EF4-FFF2-40B4-BE49-F238E27FC236}">
                  <a16:creationId xmlns:a16="http://schemas.microsoft.com/office/drawing/2014/main" id="{F45ACF25-2B6B-4705-BBC7-E69FE5F23545}"/>
                </a:ext>
              </a:extLst>
            </p:cNvPr>
            <p:cNvSpPr txBox="1">
              <a:spLocks noChangeArrowheads="1"/>
            </p:cNvSpPr>
            <p:nvPr/>
          </p:nvSpPr>
          <p:spPr bwMode="auto">
            <a:xfrm>
              <a:off x="3217933" y="2803525"/>
              <a:ext cx="11079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800" dirty="0">
                  <a:solidFill>
                    <a:srgbClr val="CC0000"/>
                  </a:solidFill>
                  <a:latin typeface="+mn-ea"/>
                  <a:ea typeface="+mn-ea"/>
                </a:rPr>
                <a:t>节点处理</a:t>
              </a:r>
              <a:endParaRPr lang="en-US" altLang="zh-CN" sz="1800" dirty="0">
                <a:solidFill>
                  <a:srgbClr val="CC0000"/>
                </a:solidFill>
                <a:latin typeface="+mn-ea"/>
                <a:ea typeface="+mn-ea"/>
              </a:endParaRPr>
            </a:p>
          </p:txBody>
        </p:sp>
        <p:sp>
          <p:nvSpPr>
            <p:cNvPr id="86" name="Line 44">
              <a:extLst>
                <a:ext uri="{FF2B5EF4-FFF2-40B4-BE49-F238E27FC236}">
                  <a16:creationId xmlns:a16="http://schemas.microsoft.com/office/drawing/2014/main" id="{5207989D-C5FA-479F-BD16-C0DDE11B88C0}"/>
                </a:ext>
              </a:extLst>
            </p:cNvPr>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6" name="Line 45">
              <a:extLst>
                <a:ext uri="{FF2B5EF4-FFF2-40B4-BE49-F238E27FC236}">
                  <a16:creationId xmlns:a16="http://schemas.microsoft.com/office/drawing/2014/main" id="{08D7681D-FB14-4344-9ED4-51AA5DA38ADC}"/>
                </a:ext>
              </a:extLst>
            </p:cNvPr>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 name="Text Box 46">
              <a:extLst>
                <a:ext uri="{FF2B5EF4-FFF2-40B4-BE49-F238E27FC236}">
                  <a16:creationId xmlns:a16="http://schemas.microsoft.com/office/drawing/2014/main" id="{C007F44B-0543-49F8-9E78-4BCE3C95D68A}"/>
                </a:ext>
              </a:extLst>
            </p:cNvPr>
            <p:cNvSpPr txBox="1">
              <a:spLocks noChangeArrowheads="1"/>
            </p:cNvSpPr>
            <p:nvPr/>
          </p:nvSpPr>
          <p:spPr bwMode="auto">
            <a:xfrm>
              <a:off x="4595813" y="3060700"/>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队列</a:t>
              </a:r>
              <a:endParaRPr lang="en-US" altLang="zh-CN" sz="1800" dirty="0">
                <a:solidFill>
                  <a:srgbClr val="CC0000"/>
                </a:solidFill>
                <a:latin typeface="+mn-ea"/>
                <a:ea typeface="+mn-ea"/>
              </a:endParaRPr>
            </a:p>
          </p:txBody>
        </p:sp>
        <p:sp>
          <p:nvSpPr>
            <p:cNvPr id="98" name="Line 47">
              <a:extLst>
                <a:ext uri="{FF2B5EF4-FFF2-40B4-BE49-F238E27FC236}">
                  <a16:creationId xmlns:a16="http://schemas.microsoft.com/office/drawing/2014/main" id="{B33DCF90-34BA-41F1-A180-4515405815C9}"/>
                </a:ext>
              </a:extLst>
            </p:cNvPr>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9" name="Rectangle 3">
              <a:extLst>
                <a:ext uri="{FF2B5EF4-FFF2-40B4-BE49-F238E27FC236}">
                  <a16:creationId xmlns:a16="http://schemas.microsoft.com/office/drawing/2014/main" id="{B3FBC133-AA8C-4C83-AAC6-3AC92656B412}"/>
                </a:ext>
              </a:extLst>
            </p:cNvPr>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nodal</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proc</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queue</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trans</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prop</a:t>
              </a:r>
              <a:endParaRPr lang="en-US" altLang="zh-CN" dirty="0">
                <a:solidFill>
                  <a:srgbClr val="000099"/>
                </a:solidFill>
                <a:latin typeface="Times New Roman" panose="02020603050405020304" pitchFamily="18" charset="0"/>
                <a:ea typeface="+mn-ea"/>
                <a:cs typeface="Times New Roman" panose="02020603050405020304" pitchFamily="18" charset="0"/>
              </a:endParaRPr>
            </a:p>
          </p:txBody>
        </p:sp>
        <p:sp>
          <p:nvSpPr>
            <p:cNvPr id="100" name="Line 25">
              <a:extLst>
                <a:ext uri="{FF2B5EF4-FFF2-40B4-BE49-F238E27FC236}">
                  <a16:creationId xmlns:a16="http://schemas.microsoft.com/office/drawing/2014/main" id="{9EE0FA8A-B898-4D89-8C2F-6693EF93A668}"/>
                </a:ext>
              </a:extLst>
            </p:cNvPr>
            <p:cNvSpPr>
              <a:spLocks noChangeShapeType="1"/>
            </p:cNvSpPr>
            <p:nvPr/>
          </p:nvSpPr>
          <p:spPr bwMode="auto">
            <a:xfrm flipV="1">
              <a:off x="2619083" y="2397124"/>
              <a:ext cx="73530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01" name="Rectangle 32">
              <a:extLst>
                <a:ext uri="{FF2B5EF4-FFF2-40B4-BE49-F238E27FC236}">
                  <a16:creationId xmlns:a16="http://schemas.microsoft.com/office/drawing/2014/main" id="{B53C47E6-F6AB-43FF-8C3E-8325ADC8D9FD}"/>
                </a:ext>
              </a:extLst>
            </p:cNvPr>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102" name="Line 33">
              <a:extLst>
                <a:ext uri="{FF2B5EF4-FFF2-40B4-BE49-F238E27FC236}">
                  <a16:creationId xmlns:a16="http://schemas.microsoft.com/office/drawing/2014/main" id="{0B7FECB4-4CFA-4546-9199-3A0B4C4CB044}"/>
                </a:ext>
              </a:extLst>
            </p:cNvPr>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03" name="Text Box 36">
              <a:extLst>
                <a:ext uri="{FF2B5EF4-FFF2-40B4-BE49-F238E27FC236}">
                  <a16:creationId xmlns:a16="http://schemas.microsoft.com/office/drawing/2014/main" id="{89CAEB66-A4ED-4F01-91F8-72D2A8AD9A51}"/>
                </a:ext>
              </a:extLst>
            </p:cNvPr>
            <p:cNvSpPr txBox="1">
              <a:spLocks noChangeArrowheads="1"/>
            </p:cNvSpPr>
            <p:nvPr/>
          </p:nvSpPr>
          <p:spPr bwMode="auto">
            <a:xfrm>
              <a:off x="1743075" y="1541463"/>
              <a:ext cx="409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A</a:t>
              </a:r>
            </a:p>
          </p:txBody>
        </p:sp>
        <p:sp>
          <p:nvSpPr>
            <p:cNvPr id="104" name="Text Box 37">
              <a:extLst>
                <a:ext uri="{FF2B5EF4-FFF2-40B4-BE49-F238E27FC236}">
                  <a16:creationId xmlns:a16="http://schemas.microsoft.com/office/drawing/2014/main" id="{700E8729-405F-4BF3-BCEE-20B69676F144}"/>
                </a:ext>
              </a:extLst>
            </p:cNvPr>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B</a:t>
              </a:r>
            </a:p>
          </p:txBody>
        </p:sp>
        <p:grpSp>
          <p:nvGrpSpPr>
            <p:cNvPr id="105" name="Group 66">
              <a:extLst>
                <a:ext uri="{FF2B5EF4-FFF2-40B4-BE49-F238E27FC236}">
                  <a16:creationId xmlns:a16="http://schemas.microsoft.com/office/drawing/2014/main" id="{4A1F1126-ECF7-41A4-AC1D-8CE744A31898}"/>
                </a:ext>
              </a:extLst>
            </p:cNvPr>
            <p:cNvGrpSpPr>
              <a:grpSpLocks/>
            </p:cNvGrpSpPr>
            <p:nvPr/>
          </p:nvGrpSpPr>
          <p:grpSpPr bwMode="auto">
            <a:xfrm>
              <a:off x="1893888" y="1541463"/>
              <a:ext cx="779462" cy="679450"/>
              <a:chOff x="-44" y="1473"/>
              <a:chExt cx="981" cy="1105"/>
            </a:xfrm>
          </p:grpSpPr>
          <p:pic>
            <p:nvPicPr>
              <p:cNvPr id="123" name="Picture 67" descr="desktop_computer_stylized_medium">
                <a:extLst>
                  <a:ext uri="{FF2B5EF4-FFF2-40B4-BE49-F238E27FC236}">
                    <a16:creationId xmlns:a16="http://schemas.microsoft.com/office/drawing/2014/main" id="{E988A25D-3DE0-43BB-BCE9-4F21A76219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Freeform 68">
                <a:extLst>
                  <a:ext uri="{FF2B5EF4-FFF2-40B4-BE49-F238E27FC236}">
                    <a16:creationId xmlns:a16="http://schemas.microsoft.com/office/drawing/2014/main" id="{D4495694-BBB2-41B5-964A-83929727E652}"/>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06" name="Group 69">
              <a:extLst>
                <a:ext uri="{FF2B5EF4-FFF2-40B4-BE49-F238E27FC236}">
                  <a16:creationId xmlns:a16="http://schemas.microsoft.com/office/drawing/2014/main" id="{2D966437-D674-4603-9FB9-AB755DFA1566}"/>
                </a:ext>
              </a:extLst>
            </p:cNvPr>
            <p:cNvGrpSpPr>
              <a:grpSpLocks/>
            </p:cNvGrpSpPr>
            <p:nvPr/>
          </p:nvGrpSpPr>
          <p:grpSpPr bwMode="auto">
            <a:xfrm>
              <a:off x="1943685" y="2548431"/>
              <a:ext cx="779463" cy="679450"/>
              <a:chOff x="-44" y="1473"/>
              <a:chExt cx="981" cy="1105"/>
            </a:xfrm>
          </p:grpSpPr>
          <p:pic>
            <p:nvPicPr>
              <p:cNvPr id="121" name="Picture 70" descr="desktop_computer_stylized_medium">
                <a:extLst>
                  <a:ext uri="{FF2B5EF4-FFF2-40B4-BE49-F238E27FC236}">
                    <a16:creationId xmlns:a16="http://schemas.microsoft.com/office/drawing/2014/main" id="{89191529-A0DF-4D46-905D-32730C3552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71">
                <a:extLst>
                  <a:ext uri="{FF2B5EF4-FFF2-40B4-BE49-F238E27FC236}">
                    <a16:creationId xmlns:a16="http://schemas.microsoft.com/office/drawing/2014/main" id="{6DC82C76-F188-4BC4-8A25-3791720ADF87}"/>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107" name="Text Box 41">
              <a:extLst>
                <a:ext uri="{FF2B5EF4-FFF2-40B4-BE49-F238E27FC236}">
                  <a16:creationId xmlns:a16="http://schemas.microsoft.com/office/drawing/2014/main" id="{FF064913-1AFF-4B63-AACD-F28462C17604}"/>
                </a:ext>
              </a:extLst>
            </p:cNvPr>
            <p:cNvSpPr txBox="1">
              <a:spLocks noChangeArrowheads="1"/>
            </p:cNvSpPr>
            <p:nvPr/>
          </p:nvSpPr>
          <p:spPr bwMode="auto">
            <a:xfrm>
              <a:off x="3637534" y="1249363"/>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传输</a:t>
              </a:r>
              <a:endParaRPr lang="en-US" altLang="zh-CN" sz="1800" dirty="0">
                <a:solidFill>
                  <a:srgbClr val="CC0000"/>
                </a:solidFill>
                <a:latin typeface="+mn-ea"/>
                <a:ea typeface="+mn-ea"/>
              </a:endParaRPr>
            </a:p>
          </p:txBody>
        </p:sp>
        <p:sp>
          <p:nvSpPr>
            <p:cNvPr id="108" name="Line 42">
              <a:extLst>
                <a:ext uri="{FF2B5EF4-FFF2-40B4-BE49-F238E27FC236}">
                  <a16:creationId xmlns:a16="http://schemas.microsoft.com/office/drawing/2014/main" id="{8056908B-183B-4945-A75E-34BBCC5926FB}"/>
                </a:ext>
              </a:extLst>
            </p:cNvPr>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109" name="Group 347">
              <a:extLst>
                <a:ext uri="{FF2B5EF4-FFF2-40B4-BE49-F238E27FC236}">
                  <a16:creationId xmlns:a16="http://schemas.microsoft.com/office/drawing/2014/main" id="{84645D2B-1E89-4F5E-A74C-1609BE48A885}"/>
                </a:ext>
              </a:extLst>
            </p:cNvPr>
            <p:cNvGrpSpPr>
              <a:grpSpLocks/>
            </p:cNvGrpSpPr>
            <p:nvPr/>
          </p:nvGrpSpPr>
          <p:grpSpPr bwMode="auto">
            <a:xfrm>
              <a:off x="6474579" y="1949848"/>
              <a:ext cx="1162562" cy="715538"/>
              <a:chOff x="1871277" y="1576300"/>
              <a:chExt cx="1128371" cy="437861"/>
            </a:xfrm>
          </p:grpSpPr>
          <p:sp>
            <p:nvSpPr>
              <p:cNvPr id="112" name="Oval 99">
                <a:extLst>
                  <a:ext uri="{FF2B5EF4-FFF2-40B4-BE49-F238E27FC236}">
                    <a16:creationId xmlns:a16="http://schemas.microsoft.com/office/drawing/2014/main" id="{523C1912-6114-4827-B09A-9D85D3236EE9}"/>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3" name="Rectangle 100">
                <a:extLst>
                  <a:ext uri="{FF2B5EF4-FFF2-40B4-BE49-F238E27FC236}">
                    <a16:creationId xmlns:a16="http://schemas.microsoft.com/office/drawing/2014/main" id="{D62E79C3-27CA-4D5A-925D-76FAEF5B95FE}"/>
                  </a:ext>
                </a:extLst>
              </p:cNvPr>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4" name="Oval 101">
                <a:extLst>
                  <a:ext uri="{FF2B5EF4-FFF2-40B4-BE49-F238E27FC236}">
                    <a16:creationId xmlns:a16="http://schemas.microsoft.com/office/drawing/2014/main" id="{12771591-D181-44D0-8C22-F6467164AB4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5" name="Freeform 102">
                <a:extLst>
                  <a:ext uri="{FF2B5EF4-FFF2-40B4-BE49-F238E27FC236}">
                    <a16:creationId xmlns:a16="http://schemas.microsoft.com/office/drawing/2014/main" id="{0510EE0C-3451-4528-9163-1A87F0A86CBA}"/>
                  </a:ext>
                </a:extLst>
              </p:cNvPr>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6" name="Freeform 103">
                <a:extLst>
                  <a:ext uri="{FF2B5EF4-FFF2-40B4-BE49-F238E27FC236}">
                    <a16:creationId xmlns:a16="http://schemas.microsoft.com/office/drawing/2014/main" id="{F63F964B-706E-49DA-B498-CEF4A1C5B2A4}"/>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7" name="Freeform 104">
                <a:extLst>
                  <a:ext uri="{FF2B5EF4-FFF2-40B4-BE49-F238E27FC236}">
                    <a16:creationId xmlns:a16="http://schemas.microsoft.com/office/drawing/2014/main" id="{2014D223-6C61-455D-82BC-2B436996F8C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8" name="Freeform 105">
                <a:extLst>
                  <a:ext uri="{FF2B5EF4-FFF2-40B4-BE49-F238E27FC236}">
                    <a16:creationId xmlns:a16="http://schemas.microsoft.com/office/drawing/2014/main" id="{C746FBDF-0EA1-43FE-96A9-6AE9E999886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19" name="Straight Connector 106">
                <a:extLst>
                  <a:ext uri="{FF2B5EF4-FFF2-40B4-BE49-F238E27FC236}">
                    <a16:creationId xmlns:a16="http://schemas.microsoft.com/office/drawing/2014/main" id="{8B0A46D8-7543-46FB-9345-962A81B51C45}"/>
                  </a:ext>
                </a:extLst>
              </p:cNvPr>
              <p:cNvCxnSpPr>
                <a:cxnSpLocks noChangeShapeType="1"/>
                <a:endCxn id="11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0" name="Straight Connector 107">
                <a:extLst>
                  <a:ext uri="{FF2B5EF4-FFF2-40B4-BE49-F238E27FC236}">
                    <a16:creationId xmlns:a16="http://schemas.microsoft.com/office/drawing/2014/main" id="{3C9409EC-6CD2-4E99-BE96-C60D9AA952A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0" name="Rectangle 31">
              <a:extLst>
                <a:ext uri="{FF2B5EF4-FFF2-40B4-BE49-F238E27FC236}">
                  <a16:creationId xmlns:a16="http://schemas.microsoft.com/office/drawing/2014/main" id="{FEEF241E-7366-4403-9551-D82A6ED6E34A}"/>
                </a:ext>
              </a:extLst>
            </p:cNvPr>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111" name="Line 33">
              <a:extLst>
                <a:ext uri="{FF2B5EF4-FFF2-40B4-BE49-F238E27FC236}">
                  <a16:creationId xmlns:a16="http://schemas.microsoft.com/office/drawing/2014/main" id="{8A420A89-8045-450B-9468-78DB241B66E7}"/>
                </a:ext>
              </a:extLst>
            </p:cNvPr>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spTree>
    <p:extLst>
      <p:ext uri="{BB962C8B-B14F-4D97-AF65-F5344CB8AC3E}">
        <p14:creationId xmlns:p14="http://schemas.microsoft.com/office/powerpoint/2010/main" val="361509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2642"/>
                                        </p:tgtEl>
                                        <p:attrNameLst>
                                          <p:attrName>style.visibility</p:attrName>
                                        </p:attrNameLst>
                                      </p:cBhvr>
                                      <p:to>
                                        <p:strVal val="visible"/>
                                      </p:to>
                                    </p:set>
                                    <p:animEffect transition="in" filter="dissolve">
                                      <p:cBhvr>
                                        <p:cTn id="7" dur="500"/>
                                        <p:tgtEl>
                                          <p:spTgt spid="112642"/>
                                        </p:tgtEl>
                                      </p:cBhvr>
                                    </p:animEffect>
                                  </p:childTnLst>
                                </p:cTn>
                              </p:par>
                            </p:childTnLst>
                          </p:cTn>
                        </p:par>
                        <p:par>
                          <p:cTn id="8" fill="hold" nodeType="with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2643"/>
                                        </p:tgtEl>
                                        <p:attrNameLst>
                                          <p:attrName>style.visibility</p:attrName>
                                        </p:attrNameLst>
                                      </p:cBhvr>
                                      <p:to>
                                        <p:strVal val="visible"/>
                                      </p:to>
                                    </p:set>
                                    <p:animEffect transition="in" filter="dissolve">
                                      <p:cBhvr>
                                        <p:cTn id="11" dur="500"/>
                                        <p:tgtEl>
                                          <p:spTgt spid="11264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p:bldP spid="11264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23E70C-11B5-4DC0-83C0-15AD780CACA2}" type="slidenum">
              <a:rPr lang="en-US" altLang="zh-CN" sz="1200" smtClean="0">
                <a:solidFill>
                  <a:schemeClr val="accent4"/>
                </a:solidFill>
                <a:latin typeface="Tahoma" panose="020B0604030504040204" pitchFamily="34" charset="0"/>
              </a:rPr>
              <a:pPr/>
              <a:t>52</a:t>
            </a:fld>
            <a:endParaRPr lang="en-US" altLang="zh-CN" sz="1200" dirty="0">
              <a:solidFill>
                <a:schemeClr val="accent4"/>
              </a:solidFill>
              <a:latin typeface="Tahoma" panose="020B0604030504040204" pitchFamily="34" charset="0"/>
            </a:endParaRPr>
          </a:p>
        </p:txBody>
      </p:sp>
      <p:sp>
        <p:nvSpPr>
          <p:cNvPr id="101379" name="Rectangle 2"/>
          <p:cNvSpPr>
            <a:spLocks noGrp="1" noChangeArrowheads="1"/>
          </p:cNvSpPr>
          <p:nvPr>
            <p:ph type="title" idx="4294967295"/>
          </p:nvPr>
        </p:nvSpPr>
        <p:spPr>
          <a:xfrm>
            <a:off x="1963739" y="-55561"/>
            <a:ext cx="1858962" cy="1143000"/>
          </a:xfrm>
        </p:spPr>
        <p:txBody>
          <a:bodyPr/>
          <a:lstStyle/>
          <a:p>
            <a:pPr algn="ctr" eaLnBrk="1" hangingPunct="1"/>
            <a:r>
              <a:rPr lang="zh-CN" altLang="en-US" dirty="0">
                <a:latin typeface="+mj-ea"/>
                <a:ea typeface="+mj-ea"/>
              </a:rPr>
              <a:t>车队类比</a:t>
            </a:r>
            <a:endParaRPr lang="en-US" altLang="zh-CN" dirty="0">
              <a:latin typeface="+mj-ea"/>
              <a:ea typeface="+mj-ea"/>
            </a:endParaRPr>
          </a:p>
        </p:txBody>
      </p:sp>
      <p:sp>
        <p:nvSpPr>
          <p:cNvPr id="114692" name="Rectangle 3"/>
          <p:cNvSpPr>
            <a:spLocks noGrp="1" noChangeArrowheads="1"/>
          </p:cNvSpPr>
          <p:nvPr>
            <p:ph type="body" sz="half" idx="4294967295"/>
          </p:nvPr>
        </p:nvSpPr>
        <p:spPr>
          <a:xfrm>
            <a:off x="1343472" y="3063876"/>
            <a:ext cx="4824536" cy="3394968"/>
          </a:xfrm>
        </p:spPr>
        <p:txBody>
          <a:bodyPr>
            <a:normAutofit/>
          </a:bodyPr>
          <a:lstStyle/>
          <a:p>
            <a:pPr>
              <a:buSzPct val="70000"/>
              <a:buFont typeface="Wingdings" panose="05000000000000000000" pitchFamily="2" charset="2"/>
              <a:buChar char="v"/>
            </a:pPr>
            <a:r>
              <a:rPr lang="zh-CN" altLang="en-US" sz="2400" dirty="0">
                <a:latin typeface="+mn-ea"/>
                <a:ea typeface="+mn-ea"/>
              </a:rPr>
              <a:t>小车以</a:t>
            </a:r>
            <a:r>
              <a:rPr lang="en-US" altLang="ja-JP" sz="2400" dirty="0">
                <a:latin typeface="+mn-ea"/>
                <a:ea typeface="+mn-ea"/>
              </a:rPr>
              <a:t>100 km/</a:t>
            </a:r>
            <a:r>
              <a:rPr lang="en-US" altLang="ja-JP" sz="2400" dirty="0" err="1">
                <a:latin typeface="+mn-ea"/>
                <a:ea typeface="+mn-ea"/>
              </a:rPr>
              <a:t>hr</a:t>
            </a:r>
            <a:r>
              <a:rPr lang="en-US" altLang="zh-CN" sz="2400" dirty="0">
                <a:latin typeface="+mn-ea"/>
                <a:ea typeface="+mn-ea"/>
              </a:rPr>
              <a:t> </a:t>
            </a:r>
            <a:r>
              <a:rPr lang="en-US" altLang="ja-JP" sz="2400" dirty="0">
                <a:latin typeface="+mn-ea"/>
                <a:ea typeface="+mn-ea"/>
              </a:rPr>
              <a:t>"</a:t>
            </a:r>
            <a:r>
              <a:rPr lang="zh-CN" altLang="en-US" sz="2400" dirty="0">
                <a:latin typeface="+mn-ea"/>
                <a:ea typeface="+mn-ea"/>
              </a:rPr>
              <a:t>传播</a:t>
            </a:r>
            <a:r>
              <a:rPr lang="en-US" altLang="ja-JP" sz="2400" dirty="0">
                <a:latin typeface="+mn-ea"/>
                <a:ea typeface="+mn-ea"/>
              </a:rPr>
              <a:t>" </a:t>
            </a:r>
          </a:p>
          <a:p>
            <a:pPr>
              <a:buSzPct val="70000"/>
              <a:buFont typeface="Wingdings" panose="05000000000000000000" pitchFamily="2" charset="2"/>
              <a:buChar char="v"/>
            </a:pPr>
            <a:r>
              <a:rPr lang="zh-CN" altLang="en-US" sz="2400" dirty="0">
                <a:latin typeface="+mn-ea"/>
                <a:ea typeface="+mn-ea"/>
              </a:rPr>
              <a:t>收费亭用</a:t>
            </a:r>
            <a:r>
              <a:rPr lang="en-US" altLang="zh-CN" sz="2400" dirty="0">
                <a:latin typeface="+mn-ea"/>
                <a:ea typeface="+mn-ea"/>
              </a:rPr>
              <a:t>12</a:t>
            </a:r>
            <a:r>
              <a:rPr lang="zh-CN" altLang="en-US" sz="2400" dirty="0">
                <a:latin typeface="+mn-ea"/>
                <a:ea typeface="+mn-ea"/>
              </a:rPr>
              <a:t>秒服务一辆车</a:t>
            </a:r>
            <a:r>
              <a:rPr lang="en-US" altLang="zh-CN" sz="2400" dirty="0">
                <a:latin typeface="+mn-ea"/>
                <a:ea typeface="+mn-ea"/>
              </a:rPr>
              <a:t> (</a:t>
            </a:r>
            <a:r>
              <a:rPr lang="zh-CN" altLang="en-US" sz="2400" dirty="0">
                <a:latin typeface="+mn-ea"/>
                <a:ea typeface="+mn-ea"/>
              </a:rPr>
              <a:t>比特传输时间</a:t>
            </a:r>
            <a:r>
              <a:rPr lang="en-US" altLang="zh-CN" sz="2400" dirty="0">
                <a:latin typeface="+mn-ea"/>
                <a:ea typeface="+mn-ea"/>
              </a:rPr>
              <a:t>)</a:t>
            </a:r>
          </a:p>
          <a:p>
            <a:pPr>
              <a:buSzPct val="70000"/>
              <a:buFont typeface="Wingdings" panose="05000000000000000000" pitchFamily="2" charset="2"/>
              <a:buChar char="v"/>
            </a:pPr>
            <a:r>
              <a:rPr lang="zh-CN" altLang="en-US" sz="2400" dirty="0">
                <a:latin typeface="+mn-ea"/>
                <a:ea typeface="+mn-ea"/>
              </a:rPr>
              <a:t>车</a:t>
            </a:r>
            <a:r>
              <a:rPr lang="en-US" altLang="zh-CN" sz="2400" dirty="0">
                <a:latin typeface="+mn-ea"/>
                <a:ea typeface="+mn-ea"/>
              </a:rPr>
              <a:t> ~ </a:t>
            </a:r>
            <a:r>
              <a:rPr lang="zh-CN" altLang="en-US" sz="2400" dirty="0">
                <a:latin typeface="+mn-ea"/>
                <a:ea typeface="+mn-ea"/>
              </a:rPr>
              <a:t>比特</a:t>
            </a:r>
            <a:r>
              <a:rPr lang="en-US" altLang="zh-CN" sz="2400" dirty="0">
                <a:latin typeface="+mn-ea"/>
                <a:ea typeface="+mn-ea"/>
              </a:rPr>
              <a:t>; </a:t>
            </a:r>
            <a:r>
              <a:rPr lang="zh-CN" altLang="en-US" sz="2400" dirty="0">
                <a:latin typeface="+mn-ea"/>
                <a:ea typeface="+mn-ea"/>
              </a:rPr>
              <a:t>车队</a:t>
            </a:r>
            <a:r>
              <a:rPr lang="en-US" altLang="zh-CN" sz="2400" dirty="0">
                <a:latin typeface="+mn-ea"/>
                <a:ea typeface="+mn-ea"/>
              </a:rPr>
              <a:t> ~ </a:t>
            </a:r>
            <a:r>
              <a:rPr lang="zh-CN" altLang="en-US" sz="2400" dirty="0">
                <a:latin typeface="+mn-ea"/>
                <a:ea typeface="+mn-ea"/>
              </a:rPr>
              <a:t>分组</a:t>
            </a:r>
            <a:endParaRPr lang="en-US" altLang="zh-CN" sz="2400" dirty="0">
              <a:latin typeface="+mn-ea"/>
              <a:ea typeface="+mn-ea"/>
            </a:endParaRPr>
          </a:p>
          <a:p>
            <a:pPr>
              <a:buSzPct val="70000"/>
              <a:buFont typeface="Wingdings" panose="05000000000000000000" pitchFamily="2" charset="2"/>
              <a:buChar char="v"/>
            </a:pPr>
            <a:r>
              <a:rPr lang="en-US" altLang="zh-CN" sz="2400" i="1" dirty="0">
                <a:solidFill>
                  <a:srgbClr val="CC0000"/>
                </a:solidFill>
                <a:latin typeface="+mn-ea"/>
                <a:ea typeface="+mn-ea"/>
              </a:rPr>
              <a:t>Q:</a:t>
            </a:r>
            <a:r>
              <a:rPr lang="en-US" altLang="zh-CN" sz="2400" dirty="0">
                <a:solidFill>
                  <a:srgbClr val="CC0000"/>
                </a:solidFill>
                <a:latin typeface="+mn-ea"/>
                <a:ea typeface="+mn-ea"/>
              </a:rPr>
              <a:t> </a:t>
            </a:r>
            <a:r>
              <a:rPr lang="zh-CN" altLang="en-US" sz="2400" dirty="0">
                <a:solidFill>
                  <a:srgbClr val="CC0000"/>
                </a:solidFill>
                <a:latin typeface="+mn-ea"/>
                <a:ea typeface="+mn-ea"/>
              </a:rPr>
              <a:t>需要多长时间车队开始在第二个收费亭排队</a:t>
            </a:r>
            <a:r>
              <a:rPr lang="en-US" altLang="zh-CN" sz="2400" dirty="0">
                <a:solidFill>
                  <a:srgbClr val="CC0000"/>
                </a:solidFill>
                <a:latin typeface="+mn-ea"/>
                <a:ea typeface="+mn-ea"/>
              </a:rPr>
              <a:t>?</a:t>
            </a:r>
          </a:p>
          <a:p>
            <a:pPr marL="287338" indent="-287338">
              <a:buNone/>
            </a:pPr>
            <a:endParaRPr lang="en-US" altLang="zh-CN" sz="2400" dirty="0">
              <a:solidFill>
                <a:srgbClr val="CC0000"/>
              </a:solidFill>
              <a:latin typeface="+mn-ea"/>
              <a:ea typeface="+mn-ea"/>
            </a:endParaRPr>
          </a:p>
        </p:txBody>
      </p:sp>
      <p:sp>
        <p:nvSpPr>
          <p:cNvPr id="73734" name="Rectangle 4"/>
          <p:cNvSpPr>
            <a:spLocks noGrp="1" noChangeArrowheads="1"/>
          </p:cNvSpPr>
          <p:nvPr>
            <p:ph type="body" sz="half" idx="4294967295"/>
          </p:nvPr>
        </p:nvSpPr>
        <p:spPr>
          <a:xfrm>
            <a:off x="6856413" y="2932113"/>
            <a:ext cx="3848099" cy="3365500"/>
          </a:xfrm>
        </p:spPr>
        <p:txBody>
          <a:bodyPr>
            <a:normAutofit lnSpcReduction="10000"/>
          </a:bodyPr>
          <a:lstStyle/>
          <a:p>
            <a:pPr>
              <a:buSzPct val="70000"/>
              <a:buFont typeface="Wingdings" panose="05000000000000000000" pitchFamily="2" charset="2"/>
              <a:buChar char="v"/>
            </a:pPr>
            <a:r>
              <a:rPr lang="zh-CN" altLang="en-US" sz="2400" dirty="0">
                <a:latin typeface="+mn-ea"/>
                <a:ea typeface="+mn-ea"/>
              </a:rPr>
              <a:t>整个车队通过收费亭进入高速需要的时间</a:t>
            </a:r>
            <a:r>
              <a:rPr lang="en-US" altLang="ja-JP" sz="2400" dirty="0">
                <a:latin typeface="+mn-ea"/>
                <a:ea typeface="+mn-ea"/>
              </a:rPr>
              <a:t> = 12*10 = 120 </a:t>
            </a:r>
            <a:r>
              <a:rPr lang="zh-CN" altLang="en-US" sz="2400" dirty="0">
                <a:latin typeface="+mn-ea"/>
                <a:ea typeface="+mn-ea"/>
              </a:rPr>
              <a:t>秒</a:t>
            </a:r>
            <a:endParaRPr lang="en-US" altLang="ja-JP" sz="2400" dirty="0">
              <a:latin typeface="+mn-ea"/>
              <a:ea typeface="+mn-ea"/>
            </a:endParaRPr>
          </a:p>
          <a:p>
            <a:pPr>
              <a:buSzPct val="70000"/>
              <a:buFont typeface="Wingdings" panose="05000000000000000000" pitchFamily="2" charset="2"/>
              <a:buChar char="v"/>
            </a:pPr>
            <a:r>
              <a:rPr lang="zh-CN" altLang="en-US" sz="2400" dirty="0">
                <a:latin typeface="+mn-ea"/>
                <a:ea typeface="+mn-ea"/>
              </a:rPr>
              <a:t>最后一辆车从第一个收费亭传播到第二个收费亭需要的时间</a:t>
            </a:r>
            <a:r>
              <a:rPr lang="en-US" altLang="zh-CN" sz="2400" dirty="0">
                <a:latin typeface="+mn-ea"/>
                <a:ea typeface="+mn-ea"/>
              </a:rPr>
              <a:t>: 100km/(100km/</a:t>
            </a:r>
            <a:r>
              <a:rPr lang="en-US" altLang="zh-CN" sz="2400" dirty="0" err="1">
                <a:latin typeface="+mn-ea"/>
                <a:ea typeface="+mn-ea"/>
              </a:rPr>
              <a:t>hr</a:t>
            </a:r>
            <a:r>
              <a:rPr lang="en-US" altLang="zh-CN" sz="2400" dirty="0">
                <a:latin typeface="+mn-ea"/>
                <a:ea typeface="+mn-ea"/>
              </a:rPr>
              <a:t>)= 1 </a:t>
            </a:r>
            <a:r>
              <a:rPr lang="en-US" altLang="zh-CN" sz="2400" dirty="0" err="1">
                <a:latin typeface="+mn-ea"/>
                <a:ea typeface="+mn-ea"/>
              </a:rPr>
              <a:t>hr</a:t>
            </a:r>
            <a:endParaRPr lang="en-US" altLang="zh-CN" sz="2400" dirty="0">
              <a:latin typeface="+mn-ea"/>
              <a:ea typeface="+mn-ea"/>
            </a:endParaRPr>
          </a:p>
          <a:p>
            <a:pPr>
              <a:buSzPct val="70000"/>
              <a:buFont typeface="Wingdings" panose="05000000000000000000" pitchFamily="2" charset="2"/>
              <a:buChar char="v"/>
            </a:pPr>
            <a:r>
              <a:rPr lang="en-US" altLang="zh-CN" sz="2400" i="1" dirty="0">
                <a:solidFill>
                  <a:srgbClr val="CC0000"/>
                </a:solidFill>
                <a:latin typeface="+mn-ea"/>
                <a:ea typeface="+mn-ea"/>
              </a:rPr>
              <a:t>A:</a:t>
            </a:r>
            <a:r>
              <a:rPr lang="en-US" altLang="zh-CN" sz="2400" dirty="0">
                <a:solidFill>
                  <a:srgbClr val="CC0000"/>
                </a:solidFill>
                <a:latin typeface="+mn-ea"/>
                <a:ea typeface="+mn-ea"/>
              </a:rPr>
              <a:t> 62 </a:t>
            </a:r>
            <a:r>
              <a:rPr lang="zh-CN" altLang="en-US" sz="2400" dirty="0">
                <a:solidFill>
                  <a:srgbClr val="CC0000"/>
                </a:solidFill>
                <a:latin typeface="+mn-ea"/>
                <a:ea typeface="+mn-ea"/>
              </a:rPr>
              <a:t>分钟</a:t>
            </a:r>
            <a:endParaRPr lang="en-US" altLang="zh-CN" sz="2400" dirty="0">
              <a:solidFill>
                <a:srgbClr val="CC0000"/>
              </a:solidFill>
              <a:latin typeface="+mn-ea"/>
              <a:ea typeface="+mn-ea"/>
            </a:endParaRPr>
          </a:p>
        </p:txBody>
      </p:sp>
      <p:pic>
        <p:nvPicPr>
          <p:cNvPr id="101378" name="Picture 37"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9138" y="811214"/>
            <a:ext cx="1982789" cy="177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82" name="Group 42"/>
          <p:cNvGrpSpPr>
            <a:grpSpLocks/>
          </p:cNvGrpSpPr>
          <p:nvPr/>
        </p:nvGrpSpPr>
        <p:grpSpPr bwMode="auto">
          <a:xfrm>
            <a:off x="1930401" y="1195389"/>
            <a:ext cx="8043863" cy="1365250"/>
            <a:chOff x="165" y="725"/>
            <a:chExt cx="5067" cy="860"/>
          </a:xfrm>
        </p:grpSpPr>
        <p:grpSp>
          <p:nvGrpSpPr>
            <p:cNvPr id="101384" name="Group 43"/>
            <p:cNvGrpSpPr>
              <a:grpSpLocks/>
            </p:cNvGrpSpPr>
            <p:nvPr/>
          </p:nvGrpSpPr>
          <p:grpSpPr bwMode="auto">
            <a:xfrm>
              <a:off x="3494" y="781"/>
              <a:ext cx="601" cy="687"/>
              <a:chOff x="1316" y="938"/>
              <a:chExt cx="601" cy="687"/>
            </a:xfrm>
          </p:grpSpPr>
          <p:sp>
            <p:nvSpPr>
              <p:cNvPr id="101408"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409" name="Text Box 45"/>
              <p:cNvSpPr txBox="1">
                <a:spLocks noChangeArrowheads="1"/>
              </p:cNvSpPr>
              <p:nvPr/>
            </p:nvSpPr>
            <p:spPr bwMode="auto">
              <a:xfrm>
                <a:off x="1316" y="1373"/>
                <a:ext cx="6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收费亭</a:t>
                </a:r>
                <a:endParaRPr lang="en-US" altLang="zh-CN" sz="2000" dirty="0">
                  <a:solidFill>
                    <a:srgbClr val="0000FF"/>
                  </a:solidFill>
                  <a:latin typeface="+mn-ea"/>
                  <a:ea typeface="+mn-ea"/>
                </a:endParaRPr>
              </a:p>
            </p:txBody>
          </p:sp>
        </p:grpSp>
        <p:grpSp>
          <p:nvGrpSpPr>
            <p:cNvPr id="101385" name="Group 46"/>
            <p:cNvGrpSpPr>
              <a:grpSpLocks/>
            </p:cNvGrpSpPr>
            <p:nvPr/>
          </p:nvGrpSpPr>
          <p:grpSpPr bwMode="auto">
            <a:xfrm>
              <a:off x="1697" y="781"/>
              <a:ext cx="601" cy="687"/>
              <a:chOff x="1316" y="938"/>
              <a:chExt cx="601" cy="687"/>
            </a:xfrm>
          </p:grpSpPr>
          <p:sp>
            <p:nvSpPr>
              <p:cNvPr id="101406"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407" name="Text Box 48"/>
              <p:cNvSpPr txBox="1">
                <a:spLocks noChangeArrowheads="1"/>
              </p:cNvSpPr>
              <p:nvPr/>
            </p:nvSpPr>
            <p:spPr bwMode="auto">
              <a:xfrm>
                <a:off x="1316" y="1373"/>
                <a:ext cx="6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收费亭</a:t>
                </a:r>
                <a:endParaRPr lang="en-US" altLang="zh-CN" sz="2000" dirty="0">
                  <a:solidFill>
                    <a:srgbClr val="0000FF"/>
                  </a:solidFill>
                  <a:latin typeface="+mn-ea"/>
                  <a:ea typeface="+mn-ea"/>
                </a:endParaRPr>
              </a:p>
            </p:txBody>
          </p:sp>
        </p:grpSp>
        <p:sp>
          <p:nvSpPr>
            <p:cNvPr id="101386"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387" name="Text Box 50"/>
            <p:cNvSpPr txBox="1">
              <a:spLocks noChangeArrowheads="1"/>
            </p:cNvSpPr>
            <p:nvPr/>
          </p:nvSpPr>
          <p:spPr bwMode="auto">
            <a:xfrm>
              <a:off x="726" y="1139"/>
              <a:ext cx="51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FF"/>
                  </a:solidFill>
                  <a:latin typeface="+mn-ea"/>
                  <a:ea typeface="+mn-ea"/>
                </a:rPr>
                <a:t>10</a:t>
              </a:r>
              <a:r>
                <a:rPr lang="zh-CN" altLang="en-US" sz="2000" dirty="0">
                  <a:solidFill>
                    <a:srgbClr val="0000FF"/>
                  </a:solidFill>
                  <a:latin typeface="+mn-ea"/>
                  <a:ea typeface="+mn-ea"/>
                </a:rPr>
                <a:t>车</a:t>
              </a:r>
              <a:r>
                <a:rPr lang="en-US" altLang="zh-CN" sz="2000" dirty="0">
                  <a:solidFill>
                    <a:srgbClr val="0000FF"/>
                  </a:solidFill>
                  <a:latin typeface="+mn-ea"/>
                  <a:ea typeface="+mn-ea"/>
                </a:rPr>
                <a:t> </a:t>
              </a:r>
            </a:p>
            <a:p>
              <a:r>
                <a:rPr lang="zh-CN" altLang="en-US" sz="2000" dirty="0">
                  <a:solidFill>
                    <a:srgbClr val="0000FF"/>
                  </a:solidFill>
                  <a:latin typeface="+mn-ea"/>
                  <a:ea typeface="+mn-ea"/>
                </a:rPr>
                <a:t>车队</a:t>
              </a:r>
              <a:endParaRPr lang="en-US" altLang="zh-CN" sz="2000" dirty="0">
                <a:solidFill>
                  <a:srgbClr val="0000FF"/>
                </a:solidFill>
                <a:latin typeface="+mn-ea"/>
                <a:ea typeface="+mn-ea"/>
              </a:endParaRPr>
            </a:p>
          </p:txBody>
        </p:sp>
        <p:sp>
          <p:nvSpPr>
            <p:cNvPr id="101388"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01389" name="Text Box 52"/>
            <p:cNvSpPr txBox="1">
              <a:spLocks noChangeArrowheads="1"/>
            </p:cNvSpPr>
            <p:nvPr/>
          </p:nvSpPr>
          <p:spPr bwMode="auto">
            <a:xfrm>
              <a:off x="2515" y="850"/>
              <a:ext cx="68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FF"/>
                  </a:solidFill>
                  <a:latin typeface="+mn-ea"/>
                  <a:ea typeface="+mn-ea"/>
                </a:rPr>
                <a:t>100 km</a:t>
              </a:r>
            </a:p>
          </p:txBody>
        </p:sp>
        <p:sp>
          <p:nvSpPr>
            <p:cNvPr id="101390"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01391" name="Text Box 54"/>
            <p:cNvSpPr txBox="1">
              <a:spLocks noChangeArrowheads="1"/>
            </p:cNvSpPr>
            <p:nvPr/>
          </p:nvSpPr>
          <p:spPr bwMode="auto">
            <a:xfrm>
              <a:off x="4377" y="850"/>
              <a:ext cx="68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mn-ea"/>
                  <a:ea typeface="+mn-ea"/>
                </a:rPr>
                <a:t>100 km</a:t>
              </a:r>
            </a:p>
          </p:txBody>
        </p:sp>
        <p:sp>
          <p:nvSpPr>
            <p:cNvPr id="101392" name="Line 55"/>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01393" name="Oval 56"/>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394" name="Oval 57"/>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395" name="Oval 58"/>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pic>
          <p:nvPicPr>
            <p:cNvPr id="101396" name="Picture 59"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7" name="Picture 6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98" name="Group 61"/>
            <p:cNvGrpSpPr>
              <a:grpSpLocks/>
            </p:cNvGrpSpPr>
            <p:nvPr/>
          </p:nvGrpSpPr>
          <p:grpSpPr bwMode="auto">
            <a:xfrm>
              <a:off x="1815" y="725"/>
              <a:ext cx="289" cy="490"/>
              <a:chOff x="2365" y="1352"/>
              <a:chExt cx="1022" cy="1616"/>
            </a:xfrm>
          </p:grpSpPr>
          <p:pic>
            <p:nvPicPr>
              <p:cNvPr id="101404" name="Picture 6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5" name="Rectangle 63"/>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pic>
          <p:nvPicPr>
            <p:cNvPr id="101399" name="Picture 64"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400" name="Group 65"/>
            <p:cNvGrpSpPr>
              <a:grpSpLocks/>
            </p:cNvGrpSpPr>
            <p:nvPr/>
          </p:nvGrpSpPr>
          <p:grpSpPr bwMode="auto">
            <a:xfrm>
              <a:off x="3656" y="743"/>
              <a:ext cx="289" cy="490"/>
              <a:chOff x="2365" y="1352"/>
              <a:chExt cx="1022" cy="1616"/>
            </a:xfrm>
          </p:grpSpPr>
          <p:pic>
            <p:nvPicPr>
              <p:cNvPr id="101402" name="Picture 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3" name="Rectangle 67"/>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01401"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6129404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734">
                                            <p:txEl>
                                              <p:pRg st="0" end="0"/>
                                            </p:txEl>
                                          </p:spTgt>
                                        </p:tgtEl>
                                        <p:attrNameLst>
                                          <p:attrName>style.visibility</p:attrName>
                                        </p:attrNameLst>
                                      </p:cBhvr>
                                      <p:to>
                                        <p:strVal val="visible"/>
                                      </p:to>
                                    </p:set>
                                    <p:animEffect transition="in" filter="dissolve">
                                      <p:cBhvr>
                                        <p:cTn id="7" dur="500"/>
                                        <p:tgtEl>
                                          <p:spTgt spid="737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734">
                                            <p:txEl>
                                              <p:pRg st="1" end="1"/>
                                            </p:txEl>
                                          </p:spTgt>
                                        </p:tgtEl>
                                        <p:attrNameLst>
                                          <p:attrName>style.visibility</p:attrName>
                                        </p:attrNameLst>
                                      </p:cBhvr>
                                      <p:to>
                                        <p:strVal val="visible"/>
                                      </p:to>
                                    </p:set>
                                    <p:animEffect transition="in" filter="dissolve">
                                      <p:cBhvr>
                                        <p:cTn id="12" dur="500"/>
                                        <p:tgtEl>
                                          <p:spTgt spid="7373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734">
                                            <p:txEl>
                                              <p:pRg st="2" end="2"/>
                                            </p:txEl>
                                          </p:spTgt>
                                        </p:tgtEl>
                                        <p:attrNameLst>
                                          <p:attrName>style.visibility</p:attrName>
                                        </p:attrNameLst>
                                      </p:cBhvr>
                                      <p:to>
                                        <p:strVal val="visible"/>
                                      </p:to>
                                    </p:set>
                                    <p:animEffect transition="in" filter="dissolve">
                                      <p:cBhvr>
                                        <p:cTn id="17" dur="500"/>
                                        <p:tgtEl>
                                          <p:spTgt spid="737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7AD800-4803-4AD8-9B17-10DEEB5517B0}" type="slidenum">
              <a:rPr lang="en-US" altLang="zh-CN" sz="1200" smtClean="0">
                <a:solidFill>
                  <a:schemeClr val="accent4"/>
                </a:solidFill>
                <a:latin typeface="Tahoma" panose="020B0604030504040204" pitchFamily="34" charset="0"/>
              </a:rPr>
              <a:pPr/>
              <a:t>53</a:t>
            </a:fld>
            <a:endParaRPr lang="en-US" altLang="zh-CN" sz="1200" dirty="0">
              <a:solidFill>
                <a:schemeClr val="accent4"/>
              </a:solidFill>
              <a:latin typeface="Tahoma" panose="020B0604030504040204" pitchFamily="34" charset="0"/>
            </a:endParaRPr>
          </a:p>
        </p:txBody>
      </p:sp>
      <p:sp>
        <p:nvSpPr>
          <p:cNvPr id="103427" name="Rectangle 2"/>
          <p:cNvSpPr>
            <a:spLocks noGrp="1" noChangeArrowheads="1"/>
          </p:cNvSpPr>
          <p:nvPr>
            <p:ph type="title" idx="4294967295"/>
          </p:nvPr>
        </p:nvSpPr>
        <p:spPr>
          <a:xfrm>
            <a:off x="2052637" y="93188"/>
            <a:ext cx="3227388" cy="846137"/>
          </a:xfrm>
        </p:spPr>
        <p:txBody>
          <a:bodyPr/>
          <a:lstStyle/>
          <a:p>
            <a:pPr algn="ctr" eaLnBrk="1" hangingPunct="1"/>
            <a:r>
              <a:rPr lang="zh-CN" altLang="en-US" dirty="0">
                <a:latin typeface="+mj-ea"/>
                <a:ea typeface="+mj-ea"/>
              </a:rPr>
              <a:t>车队类比</a:t>
            </a:r>
            <a:r>
              <a:rPr lang="en-US" altLang="zh-CN" dirty="0">
                <a:latin typeface="+mj-ea"/>
                <a:ea typeface="+mj-ea"/>
              </a:rPr>
              <a:t> (</a:t>
            </a:r>
            <a:r>
              <a:rPr lang="zh-CN" altLang="en-US" dirty="0">
                <a:latin typeface="+mj-ea"/>
                <a:ea typeface="+mj-ea"/>
              </a:rPr>
              <a:t>更多</a:t>
            </a:r>
            <a:r>
              <a:rPr lang="en-US" altLang="zh-CN" dirty="0">
                <a:latin typeface="+mj-ea"/>
                <a:ea typeface="+mj-ea"/>
              </a:rPr>
              <a:t>)</a:t>
            </a:r>
          </a:p>
        </p:txBody>
      </p:sp>
      <p:sp>
        <p:nvSpPr>
          <p:cNvPr id="116740" name="Rectangle 3"/>
          <p:cNvSpPr>
            <a:spLocks noGrp="1" noChangeArrowheads="1"/>
          </p:cNvSpPr>
          <p:nvPr>
            <p:ph type="body" sz="half" idx="4294967295"/>
          </p:nvPr>
        </p:nvSpPr>
        <p:spPr>
          <a:xfrm>
            <a:off x="3868738" y="2862263"/>
            <a:ext cx="7724146" cy="3317875"/>
          </a:xfrm>
        </p:spPr>
        <p:txBody>
          <a:bodyPr/>
          <a:lstStyle/>
          <a:p>
            <a:pPr>
              <a:buFont typeface="Wingdings" panose="05000000000000000000" pitchFamily="2" charset="2"/>
              <a:buChar char="n"/>
            </a:pPr>
            <a:r>
              <a:rPr lang="zh-CN" altLang="en-US" sz="2400" dirty="0">
                <a:latin typeface="+mn-ea"/>
                <a:ea typeface="+mn-ea"/>
              </a:rPr>
              <a:t>现在假设小车以</a:t>
            </a:r>
            <a:r>
              <a:rPr lang="en-US" altLang="ja-JP" sz="2400" dirty="0">
                <a:latin typeface="+mn-ea"/>
                <a:ea typeface="+mn-ea"/>
              </a:rPr>
              <a:t>1000 km/</a:t>
            </a:r>
            <a:r>
              <a:rPr lang="en-US" altLang="ja-JP" sz="2400" dirty="0" err="1">
                <a:latin typeface="+mn-ea"/>
                <a:ea typeface="+mn-ea"/>
              </a:rPr>
              <a:t>hr</a:t>
            </a:r>
            <a:r>
              <a:rPr lang="zh-CN" altLang="en-US" sz="2400" dirty="0">
                <a:latin typeface="+mn-ea"/>
                <a:ea typeface="+mn-ea"/>
              </a:rPr>
              <a:t>的速度传播</a:t>
            </a:r>
            <a:endParaRPr lang="en-US" altLang="ja-JP" sz="2400" dirty="0">
              <a:latin typeface="+mn-ea"/>
              <a:ea typeface="+mn-ea"/>
            </a:endParaRPr>
          </a:p>
          <a:p>
            <a:pPr>
              <a:buFont typeface="Wingdings" panose="05000000000000000000" pitchFamily="2" charset="2"/>
              <a:buChar char="n"/>
            </a:pPr>
            <a:r>
              <a:rPr lang="zh-CN" altLang="en-US" sz="2400" dirty="0">
                <a:latin typeface="+mn-ea"/>
                <a:ea typeface="+mn-ea"/>
              </a:rPr>
              <a:t>并假设收费亭以每分钟一辆车的速度进行收费服务</a:t>
            </a:r>
            <a:endParaRPr lang="en-US" altLang="zh-CN" sz="2400" dirty="0">
              <a:solidFill>
                <a:schemeClr val="accent2"/>
              </a:solidFill>
              <a:latin typeface="+mn-ea"/>
              <a:ea typeface="+mn-ea"/>
            </a:endParaRPr>
          </a:p>
          <a:p>
            <a:pPr>
              <a:buFont typeface="Wingdings" panose="05000000000000000000" pitchFamily="2" charset="2"/>
              <a:buChar char="n"/>
            </a:pPr>
            <a:r>
              <a:rPr lang="en-US" altLang="zh-CN" sz="2400" i="1" u="sng" dirty="0">
                <a:solidFill>
                  <a:srgbClr val="CC0000"/>
                </a:solidFill>
                <a:latin typeface="+mn-ea"/>
                <a:ea typeface="+mn-ea"/>
              </a:rPr>
              <a:t>Q:</a:t>
            </a:r>
            <a:r>
              <a:rPr lang="en-US" altLang="zh-CN" sz="2400" dirty="0">
                <a:solidFill>
                  <a:srgbClr val="CC0000"/>
                </a:solidFill>
                <a:latin typeface="+mn-ea"/>
                <a:ea typeface="+mn-ea"/>
              </a:rPr>
              <a:t> </a:t>
            </a:r>
            <a:r>
              <a:rPr lang="zh-CN" altLang="en-US" sz="2400" dirty="0">
                <a:solidFill>
                  <a:srgbClr val="CC0000"/>
                </a:solidFill>
                <a:latin typeface="+mn-ea"/>
                <a:ea typeface="+mn-ea"/>
              </a:rPr>
              <a:t>在第一个收费亭完成整个车队的收费服务前是否有小车到达第二个收费亭</a:t>
            </a:r>
            <a:r>
              <a:rPr lang="en-US" altLang="zh-CN" sz="2400" dirty="0">
                <a:solidFill>
                  <a:srgbClr val="CC0000"/>
                </a:solidFill>
                <a:latin typeface="+mn-ea"/>
                <a:ea typeface="+mn-ea"/>
              </a:rPr>
              <a:t>?</a:t>
            </a:r>
          </a:p>
          <a:p>
            <a:pPr marL="287338" indent="-287338">
              <a:buNone/>
            </a:pPr>
            <a:endParaRPr lang="en-US" altLang="zh-CN" sz="2400" dirty="0">
              <a:solidFill>
                <a:srgbClr val="CC0000"/>
              </a:solidFill>
              <a:latin typeface="+mn-ea"/>
              <a:ea typeface="+mn-ea"/>
            </a:endParaRPr>
          </a:p>
        </p:txBody>
      </p:sp>
      <p:sp>
        <p:nvSpPr>
          <p:cNvPr id="103429" name="Rectangle 4"/>
          <p:cNvSpPr>
            <a:spLocks noGrp="1" noChangeArrowheads="1"/>
          </p:cNvSpPr>
          <p:nvPr>
            <p:ph type="body" sz="half" idx="4294967295"/>
          </p:nvPr>
        </p:nvSpPr>
        <p:spPr>
          <a:xfrm>
            <a:off x="3863752" y="5013325"/>
            <a:ext cx="7989887" cy="1007963"/>
          </a:xfrm>
        </p:spPr>
        <p:txBody>
          <a:bodyPr>
            <a:normAutofit/>
          </a:bodyPr>
          <a:lstStyle/>
          <a:p>
            <a:pPr>
              <a:buFont typeface="Wingdings" panose="05000000000000000000" pitchFamily="2" charset="2"/>
              <a:buChar char="n"/>
            </a:pPr>
            <a:r>
              <a:rPr lang="en-US" altLang="zh-CN" sz="2400" i="1" u="sng" dirty="0">
                <a:solidFill>
                  <a:srgbClr val="CC0000"/>
                </a:solidFill>
                <a:latin typeface="+mn-ea"/>
                <a:ea typeface="+mn-ea"/>
              </a:rPr>
              <a:t>A: Yes!</a:t>
            </a:r>
            <a:r>
              <a:rPr lang="en-US" altLang="zh-CN" sz="2400" dirty="0">
                <a:latin typeface="+mn-ea"/>
                <a:ea typeface="+mn-ea"/>
              </a:rPr>
              <a:t>  7</a:t>
            </a:r>
            <a:r>
              <a:rPr lang="zh-CN" altLang="en-US" sz="2400" dirty="0">
                <a:latin typeface="+mn-ea"/>
                <a:ea typeface="+mn-ea"/>
              </a:rPr>
              <a:t>分钟后</a:t>
            </a:r>
            <a:r>
              <a:rPr lang="en-US" altLang="zh-CN" sz="2400" dirty="0">
                <a:latin typeface="+mn-ea"/>
                <a:ea typeface="+mn-ea"/>
              </a:rPr>
              <a:t>, </a:t>
            </a:r>
            <a:r>
              <a:rPr lang="zh-CN" altLang="en-US" sz="2400" dirty="0">
                <a:latin typeface="+mn-ea"/>
                <a:ea typeface="+mn-ea"/>
              </a:rPr>
              <a:t>第一辆小车到达第二个收费亭</a:t>
            </a:r>
            <a:r>
              <a:rPr lang="en-US" altLang="zh-CN" sz="2400" dirty="0">
                <a:latin typeface="+mn-ea"/>
                <a:ea typeface="+mn-ea"/>
              </a:rPr>
              <a:t>; </a:t>
            </a:r>
            <a:r>
              <a:rPr lang="zh-CN" altLang="en-US" sz="2400" dirty="0">
                <a:latin typeface="+mn-ea"/>
                <a:ea typeface="+mn-ea"/>
              </a:rPr>
              <a:t>此时在第一个收费亭尚有</a:t>
            </a:r>
            <a:r>
              <a:rPr lang="en-US" altLang="zh-CN" sz="2400" dirty="0">
                <a:latin typeface="+mn-ea"/>
                <a:ea typeface="+mn-ea"/>
              </a:rPr>
              <a:t>3</a:t>
            </a:r>
            <a:r>
              <a:rPr lang="zh-CN" altLang="en-US" sz="2400" dirty="0">
                <a:latin typeface="+mn-ea"/>
                <a:ea typeface="+mn-ea"/>
              </a:rPr>
              <a:t>辆小车未完成收费服务</a:t>
            </a:r>
            <a:endParaRPr lang="en-US" altLang="zh-CN" sz="2400" dirty="0">
              <a:latin typeface="+mn-ea"/>
              <a:ea typeface="+mn-ea"/>
            </a:endParaRPr>
          </a:p>
        </p:txBody>
      </p:sp>
      <p:pic>
        <p:nvPicPr>
          <p:cNvPr id="103426"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638" y="803274"/>
            <a:ext cx="3500437" cy="15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grpSp>
        <p:nvGrpSpPr>
          <p:cNvPr id="36" name="Group 42">
            <a:extLst>
              <a:ext uri="{FF2B5EF4-FFF2-40B4-BE49-F238E27FC236}">
                <a16:creationId xmlns:a16="http://schemas.microsoft.com/office/drawing/2014/main" id="{816B8D60-E24F-457D-8B60-E778BB7470D0}"/>
              </a:ext>
            </a:extLst>
          </p:cNvPr>
          <p:cNvGrpSpPr>
            <a:grpSpLocks/>
          </p:cNvGrpSpPr>
          <p:nvPr/>
        </p:nvGrpSpPr>
        <p:grpSpPr bwMode="auto">
          <a:xfrm>
            <a:off x="1930401" y="1195389"/>
            <a:ext cx="8043863" cy="1365250"/>
            <a:chOff x="165" y="725"/>
            <a:chExt cx="5067" cy="860"/>
          </a:xfrm>
        </p:grpSpPr>
        <p:grpSp>
          <p:nvGrpSpPr>
            <p:cNvPr id="37" name="Group 43">
              <a:extLst>
                <a:ext uri="{FF2B5EF4-FFF2-40B4-BE49-F238E27FC236}">
                  <a16:creationId xmlns:a16="http://schemas.microsoft.com/office/drawing/2014/main" id="{3859EA98-F012-4DFD-84E8-99A4347236CD}"/>
                </a:ext>
              </a:extLst>
            </p:cNvPr>
            <p:cNvGrpSpPr>
              <a:grpSpLocks/>
            </p:cNvGrpSpPr>
            <p:nvPr/>
          </p:nvGrpSpPr>
          <p:grpSpPr bwMode="auto">
            <a:xfrm>
              <a:off x="3494" y="781"/>
              <a:ext cx="601" cy="687"/>
              <a:chOff x="1316" y="938"/>
              <a:chExt cx="601" cy="687"/>
            </a:xfrm>
          </p:grpSpPr>
          <p:sp>
            <p:nvSpPr>
              <p:cNvPr id="61" name="Rectangle 44">
                <a:extLst>
                  <a:ext uri="{FF2B5EF4-FFF2-40B4-BE49-F238E27FC236}">
                    <a16:creationId xmlns:a16="http://schemas.microsoft.com/office/drawing/2014/main" id="{F57E5523-A5F5-411E-B017-EB90D8457751}"/>
                  </a:ext>
                </a:extLst>
              </p:cNvPr>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62" name="Text Box 45">
                <a:extLst>
                  <a:ext uri="{FF2B5EF4-FFF2-40B4-BE49-F238E27FC236}">
                    <a16:creationId xmlns:a16="http://schemas.microsoft.com/office/drawing/2014/main" id="{C520D0B8-0195-4D2D-90C3-855B1A191244}"/>
                  </a:ext>
                </a:extLst>
              </p:cNvPr>
              <p:cNvSpPr txBox="1">
                <a:spLocks noChangeArrowheads="1"/>
              </p:cNvSpPr>
              <p:nvPr/>
            </p:nvSpPr>
            <p:spPr bwMode="auto">
              <a:xfrm>
                <a:off x="1316" y="1373"/>
                <a:ext cx="6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收费亭</a:t>
                </a:r>
                <a:endParaRPr lang="en-US" altLang="zh-CN" sz="2000" dirty="0">
                  <a:solidFill>
                    <a:srgbClr val="0000FF"/>
                  </a:solidFill>
                  <a:latin typeface="+mn-ea"/>
                  <a:ea typeface="+mn-ea"/>
                </a:endParaRPr>
              </a:p>
            </p:txBody>
          </p:sp>
        </p:grpSp>
        <p:grpSp>
          <p:nvGrpSpPr>
            <p:cNvPr id="38" name="Group 46">
              <a:extLst>
                <a:ext uri="{FF2B5EF4-FFF2-40B4-BE49-F238E27FC236}">
                  <a16:creationId xmlns:a16="http://schemas.microsoft.com/office/drawing/2014/main" id="{5913BA78-29BF-4473-A118-DC930F7DD1B4}"/>
                </a:ext>
              </a:extLst>
            </p:cNvPr>
            <p:cNvGrpSpPr>
              <a:grpSpLocks/>
            </p:cNvGrpSpPr>
            <p:nvPr/>
          </p:nvGrpSpPr>
          <p:grpSpPr bwMode="auto">
            <a:xfrm>
              <a:off x="1697" y="781"/>
              <a:ext cx="601" cy="687"/>
              <a:chOff x="1316" y="938"/>
              <a:chExt cx="601" cy="687"/>
            </a:xfrm>
          </p:grpSpPr>
          <p:sp>
            <p:nvSpPr>
              <p:cNvPr id="59" name="Rectangle 47">
                <a:extLst>
                  <a:ext uri="{FF2B5EF4-FFF2-40B4-BE49-F238E27FC236}">
                    <a16:creationId xmlns:a16="http://schemas.microsoft.com/office/drawing/2014/main" id="{C83D0FC6-F9E7-47DB-A572-E8CCF0E379C2}"/>
                  </a:ext>
                </a:extLst>
              </p:cNvPr>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60" name="Text Box 48">
                <a:extLst>
                  <a:ext uri="{FF2B5EF4-FFF2-40B4-BE49-F238E27FC236}">
                    <a16:creationId xmlns:a16="http://schemas.microsoft.com/office/drawing/2014/main" id="{271A9C96-A2FB-45AB-9859-5B35E335F220}"/>
                  </a:ext>
                </a:extLst>
              </p:cNvPr>
              <p:cNvSpPr txBox="1">
                <a:spLocks noChangeArrowheads="1"/>
              </p:cNvSpPr>
              <p:nvPr/>
            </p:nvSpPr>
            <p:spPr bwMode="auto">
              <a:xfrm>
                <a:off x="1316" y="1373"/>
                <a:ext cx="6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收费亭</a:t>
                </a:r>
                <a:endParaRPr lang="en-US" altLang="zh-CN" sz="2000" dirty="0">
                  <a:solidFill>
                    <a:srgbClr val="0000FF"/>
                  </a:solidFill>
                  <a:latin typeface="+mn-ea"/>
                  <a:ea typeface="+mn-ea"/>
                </a:endParaRPr>
              </a:p>
            </p:txBody>
          </p:sp>
        </p:grpSp>
        <p:sp>
          <p:nvSpPr>
            <p:cNvPr id="39" name="AutoShape 49">
              <a:extLst>
                <a:ext uri="{FF2B5EF4-FFF2-40B4-BE49-F238E27FC236}">
                  <a16:creationId xmlns:a16="http://schemas.microsoft.com/office/drawing/2014/main" id="{A84877A6-5086-439C-A20A-5764CD7B1CC8}"/>
                </a:ext>
              </a:extLst>
            </p:cNvPr>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40" name="Text Box 50">
              <a:extLst>
                <a:ext uri="{FF2B5EF4-FFF2-40B4-BE49-F238E27FC236}">
                  <a16:creationId xmlns:a16="http://schemas.microsoft.com/office/drawing/2014/main" id="{65D8678F-7702-4942-BE3D-996B6009DDCA}"/>
                </a:ext>
              </a:extLst>
            </p:cNvPr>
            <p:cNvSpPr txBox="1">
              <a:spLocks noChangeArrowheads="1"/>
            </p:cNvSpPr>
            <p:nvPr/>
          </p:nvSpPr>
          <p:spPr bwMode="auto">
            <a:xfrm>
              <a:off x="726" y="1139"/>
              <a:ext cx="51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FF"/>
                  </a:solidFill>
                  <a:latin typeface="+mn-ea"/>
                  <a:ea typeface="+mn-ea"/>
                </a:rPr>
                <a:t>10</a:t>
              </a:r>
              <a:r>
                <a:rPr lang="zh-CN" altLang="en-US" sz="2000" dirty="0">
                  <a:solidFill>
                    <a:srgbClr val="0000FF"/>
                  </a:solidFill>
                  <a:latin typeface="+mn-ea"/>
                  <a:ea typeface="+mn-ea"/>
                </a:rPr>
                <a:t>车</a:t>
              </a:r>
              <a:r>
                <a:rPr lang="en-US" altLang="zh-CN" sz="2000" dirty="0">
                  <a:solidFill>
                    <a:srgbClr val="0000FF"/>
                  </a:solidFill>
                  <a:latin typeface="+mn-ea"/>
                  <a:ea typeface="+mn-ea"/>
                </a:rPr>
                <a:t> </a:t>
              </a:r>
            </a:p>
            <a:p>
              <a:r>
                <a:rPr lang="zh-CN" altLang="en-US" sz="2000" dirty="0">
                  <a:solidFill>
                    <a:srgbClr val="0000FF"/>
                  </a:solidFill>
                  <a:latin typeface="+mn-ea"/>
                  <a:ea typeface="+mn-ea"/>
                </a:rPr>
                <a:t>车队</a:t>
              </a:r>
              <a:endParaRPr lang="en-US" altLang="zh-CN" sz="2000" dirty="0">
                <a:solidFill>
                  <a:srgbClr val="0000FF"/>
                </a:solidFill>
                <a:latin typeface="+mn-ea"/>
                <a:ea typeface="+mn-ea"/>
              </a:endParaRPr>
            </a:p>
          </p:txBody>
        </p:sp>
        <p:sp>
          <p:nvSpPr>
            <p:cNvPr id="41" name="Line 51">
              <a:extLst>
                <a:ext uri="{FF2B5EF4-FFF2-40B4-BE49-F238E27FC236}">
                  <a16:creationId xmlns:a16="http://schemas.microsoft.com/office/drawing/2014/main" id="{5EDC8FE5-97D2-45C7-B91C-00A224058D27}"/>
                </a:ext>
              </a:extLst>
            </p:cNvPr>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42" name="Text Box 52">
              <a:extLst>
                <a:ext uri="{FF2B5EF4-FFF2-40B4-BE49-F238E27FC236}">
                  <a16:creationId xmlns:a16="http://schemas.microsoft.com/office/drawing/2014/main" id="{F6745479-0B3A-44A9-B7D9-5B1C9CA0BE7F}"/>
                </a:ext>
              </a:extLst>
            </p:cNvPr>
            <p:cNvSpPr txBox="1">
              <a:spLocks noChangeArrowheads="1"/>
            </p:cNvSpPr>
            <p:nvPr/>
          </p:nvSpPr>
          <p:spPr bwMode="auto">
            <a:xfrm>
              <a:off x="2515" y="850"/>
              <a:ext cx="68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FF"/>
                  </a:solidFill>
                  <a:latin typeface="+mn-ea"/>
                  <a:ea typeface="+mn-ea"/>
                </a:rPr>
                <a:t>100 km</a:t>
              </a:r>
            </a:p>
          </p:txBody>
        </p:sp>
        <p:sp>
          <p:nvSpPr>
            <p:cNvPr id="43" name="Line 53">
              <a:extLst>
                <a:ext uri="{FF2B5EF4-FFF2-40B4-BE49-F238E27FC236}">
                  <a16:creationId xmlns:a16="http://schemas.microsoft.com/office/drawing/2014/main" id="{4A594D80-703E-4CB1-AB8C-E6C83F76D016}"/>
                </a:ext>
              </a:extLst>
            </p:cNvPr>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44" name="Text Box 54">
              <a:extLst>
                <a:ext uri="{FF2B5EF4-FFF2-40B4-BE49-F238E27FC236}">
                  <a16:creationId xmlns:a16="http://schemas.microsoft.com/office/drawing/2014/main" id="{55ADBBF3-9E11-41F6-BC42-1823F622B7A0}"/>
                </a:ext>
              </a:extLst>
            </p:cNvPr>
            <p:cNvSpPr txBox="1">
              <a:spLocks noChangeArrowheads="1"/>
            </p:cNvSpPr>
            <p:nvPr/>
          </p:nvSpPr>
          <p:spPr bwMode="auto">
            <a:xfrm>
              <a:off x="4377" y="850"/>
              <a:ext cx="68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mn-ea"/>
                  <a:ea typeface="+mn-ea"/>
                </a:rPr>
                <a:t>100 km</a:t>
              </a:r>
            </a:p>
          </p:txBody>
        </p:sp>
        <p:sp>
          <p:nvSpPr>
            <p:cNvPr id="45" name="Line 55">
              <a:extLst>
                <a:ext uri="{FF2B5EF4-FFF2-40B4-BE49-F238E27FC236}">
                  <a16:creationId xmlns:a16="http://schemas.microsoft.com/office/drawing/2014/main" id="{1B758425-C9D0-44F7-B4CB-47F15F35A86C}"/>
                </a:ext>
              </a:extLst>
            </p:cNvPr>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46" name="Oval 56">
              <a:extLst>
                <a:ext uri="{FF2B5EF4-FFF2-40B4-BE49-F238E27FC236}">
                  <a16:creationId xmlns:a16="http://schemas.microsoft.com/office/drawing/2014/main" id="{4C8F3F7B-AD92-4EBF-8473-6EB242DE578B}"/>
                </a:ext>
              </a:extLst>
            </p:cNvPr>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47" name="Oval 57">
              <a:extLst>
                <a:ext uri="{FF2B5EF4-FFF2-40B4-BE49-F238E27FC236}">
                  <a16:creationId xmlns:a16="http://schemas.microsoft.com/office/drawing/2014/main" id="{3BA964DA-13DC-4026-8EE0-91FC00BA4602}"/>
                </a:ext>
              </a:extLst>
            </p:cNvPr>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48" name="Oval 58">
              <a:extLst>
                <a:ext uri="{FF2B5EF4-FFF2-40B4-BE49-F238E27FC236}">
                  <a16:creationId xmlns:a16="http://schemas.microsoft.com/office/drawing/2014/main" id="{816B7ACA-1044-4BC4-B250-210E22DC1D70}"/>
                </a:ext>
              </a:extLst>
            </p:cNvPr>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pic>
          <p:nvPicPr>
            <p:cNvPr id="49" name="Picture 59" descr="MCj03985170000[1]">
              <a:extLst>
                <a:ext uri="{FF2B5EF4-FFF2-40B4-BE49-F238E27FC236}">
                  <a16:creationId xmlns:a16="http://schemas.microsoft.com/office/drawing/2014/main" id="{4DAAF51A-BBA1-42F0-A7CE-23AB863940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60" descr="MCj03985170000[1]">
              <a:extLst>
                <a:ext uri="{FF2B5EF4-FFF2-40B4-BE49-F238E27FC236}">
                  <a16:creationId xmlns:a16="http://schemas.microsoft.com/office/drawing/2014/main" id="{BB92A590-D383-4360-9FF7-01CBFAAE24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61">
              <a:extLst>
                <a:ext uri="{FF2B5EF4-FFF2-40B4-BE49-F238E27FC236}">
                  <a16:creationId xmlns:a16="http://schemas.microsoft.com/office/drawing/2014/main" id="{D8A531F2-BCB0-40FE-AE66-C86809804CEF}"/>
                </a:ext>
              </a:extLst>
            </p:cNvPr>
            <p:cNvGrpSpPr>
              <a:grpSpLocks/>
            </p:cNvGrpSpPr>
            <p:nvPr/>
          </p:nvGrpSpPr>
          <p:grpSpPr bwMode="auto">
            <a:xfrm>
              <a:off x="1815" y="725"/>
              <a:ext cx="289" cy="490"/>
              <a:chOff x="2365" y="1352"/>
              <a:chExt cx="1022" cy="1616"/>
            </a:xfrm>
          </p:grpSpPr>
          <p:pic>
            <p:nvPicPr>
              <p:cNvPr id="57" name="Picture 62">
                <a:extLst>
                  <a:ext uri="{FF2B5EF4-FFF2-40B4-BE49-F238E27FC236}">
                    <a16:creationId xmlns:a16="http://schemas.microsoft.com/office/drawing/2014/main" id="{938FD7F6-84BC-49D2-A295-3FEED16832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63">
                <a:extLst>
                  <a:ext uri="{FF2B5EF4-FFF2-40B4-BE49-F238E27FC236}">
                    <a16:creationId xmlns:a16="http://schemas.microsoft.com/office/drawing/2014/main" id="{B1FFFB4C-5F00-4086-B464-EC9E3197BF3C}"/>
                  </a:ext>
                </a:extLst>
              </p:cNvPr>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pic>
          <p:nvPicPr>
            <p:cNvPr id="52" name="Picture 64" descr="MCj03985170000[1]">
              <a:extLst>
                <a:ext uri="{FF2B5EF4-FFF2-40B4-BE49-F238E27FC236}">
                  <a16:creationId xmlns:a16="http://schemas.microsoft.com/office/drawing/2014/main" id="{290B23D7-8D62-47FE-9CF1-DB233677E4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3" name="Group 65">
              <a:extLst>
                <a:ext uri="{FF2B5EF4-FFF2-40B4-BE49-F238E27FC236}">
                  <a16:creationId xmlns:a16="http://schemas.microsoft.com/office/drawing/2014/main" id="{E811738B-052B-470E-993D-D1B1A8C4F5C2}"/>
                </a:ext>
              </a:extLst>
            </p:cNvPr>
            <p:cNvGrpSpPr>
              <a:grpSpLocks/>
            </p:cNvGrpSpPr>
            <p:nvPr/>
          </p:nvGrpSpPr>
          <p:grpSpPr bwMode="auto">
            <a:xfrm>
              <a:off x="3656" y="743"/>
              <a:ext cx="289" cy="490"/>
              <a:chOff x="2365" y="1352"/>
              <a:chExt cx="1022" cy="1616"/>
            </a:xfrm>
          </p:grpSpPr>
          <p:pic>
            <p:nvPicPr>
              <p:cNvPr id="55" name="Picture 66">
                <a:extLst>
                  <a:ext uri="{FF2B5EF4-FFF2-40B4-BE49-F238E27FC236}">
                    <a16:creationId xmlns:a16="http://schemas.microsoft.com/office/drawing/2014/main" id="{FEE1B31E-3A73-4D4E-83BB-8600494B4DA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67">
                <a:extLst>
                  <a:ext uri="{FF2B5EF4-FFF2-40B4-BE49-F238E27FC236}">
                    <a16:creationId xmlns:a16="http://schemas.microsoft.com/office/drawing/2014/main" id="{CC66F32A-BB59-413A-8249-2624D789BC93}"/>
                  </a:ext>
                </a:extLst>
              </p:cNvPr>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54" name="Line 68">
              <a:extLst>
                <a:ext uri="{FF2B5EF4-FFF2-40B4-BE49-F238E27FC236}">
                  <a16:creationId xmlns:a16="http://schemas.microsoft.com/office/drawing/2014/main" id="{BEB160B0-B1F8-47A0-8FA8-EEF6C5B5206E}"/>
                </a:ext>
              </a:extLst>
            </p:cNvPr>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spTree>
    <p:extLst>
      <p:ext uri="{BB962C8B-B14F-4D97-AF65-F5344CB8AC3E}">
        <p14:creationId xmlns:p14="http://schemas.microsoft.com/office/powerpoint/2010/main" val="653716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C62DBE-5050-4086-A081-602507E603B5}" type="slidenum">
              <a:rPr lang="en-US" altLang="zh-CN" sz="1200" smtClean="0">
                <a:solidFill>
                  <a:schemeClr val="accent4"/>
                </a:solidFill>
                <a:latin typeface="Tahoma" panose="020B0604030504040204" pitchFamily="34" charset="0"/>
              </a:rPr>
              <a:pPr/>
              <a:t>54</a:t>
            </a:fld>
            <a:endParaRPr lang="en-US" altLang="zh-CN" sz="1200" dirty="0">
              <a:solidFill>
                <a:schemeClr val="accent4"/>
              </a:solidFill>
              <a:latin typeface="Tahoma" panose="020B0604030504040204" pitchFamily="34" charset="0"/>
            </a:endParaRPr>
          </a:p>
        </p:txBody>
      </p:sp>
      <p:sp>
        <p:nvSpPr>
          <p:cNvPr id="105475" name="Rectangle 3"/>
          <p:cNvSpPr>
            <a:spLocks noGrp="1" noChangeArrowheads="1"/>
          </p:cNvSpPr>
          <p:nvPr>
            <p:ph type="body" sz="half" idx="4294967295"/>
          </p:nvPr>
        </p:nvSpPr>
        <p:spPr>
          <a:xfrm>
            <a:off x="1055440" y="1542256"/>
            <a:ext cx="4608512" cy="1781175"/>
          </a:xfrm>
        </p:spPr>
        <p:txBody>
          <a:bodyPr>
            <a:normAutofit/>
          </a:bodyPr>
          <a:lstStyle/>
          <a:p>
            <a:pPr marL="231775" indent="-231775">
              <a:buClr>
                <a:srgbClr val="000099"/>
              </a:buClr>
              <a:buSzPct val="100000"/>
              <a:buFont typeface="Wingdings" panose="05000000000000000000" pitchFamily="2" charset="2"/>
              <a:buChar char="§"/>
            </a:pPr>
            <a:r>
              <a:rPr lang="en-US" altLang="zh-CN" sz="2400" i="1" dirty="0">
                <a:latin typeface="Times New Roman" panose="02020603050405020304" pitchFamily="18" charset="0"/>
                <a:ea typeface="+mn-ea"/>
                <a:cs typeface="Times New Roman" panose="02020603050405020304" pitchFamily="18" charset="0"/>
              </a:rPr>
              <a:t>R</a:t>
            </a:r>
            <a:r>
              <a:rPr lang="en-US" altLang="zh-CN" sz="2400" i="1" dirty="0">
                <a:latin typeface="+mn-ea"/>
                <a:ea typeface="+mn-ea"/>
              </a:rPr>
              <a:t>: </a:t>
            </a:r>
            <a:r>
              <a:rPr lang="zh-CN" altLang="en-US" sz="2400" i="1" dirty="0">
                <a:latin typeface="+mn-ea"/>
                <a:ea typeface="+mn-ea"/>
              </a:rPr>
              <a:t>链路带宽</a:t>
            </a:r>
            <a:r>
              <a:rPr lang="en-US" altLang="zh-CN" sz="2400" i="1" dirty="0">
                <a:latin typeface="+mn-ea"/>
                <a:ea typeface="+mn-ea"/>
              </a:rPr>
              <a:t>(bps)</a:t>
            </a:r>
          </a:p>
          <a:p>
            <a:pPr marL="231775" indent="-231775">
              <a:buClr>
                <a:srgbClr val="000099"/>
              </a:buClr>
              <a:buSzPct val="100000"/>
              <a:buFont typeface="Wingdings" panose="05000000000000000000" pitchFamily="2" charset="2"/>
              <a:buChar char="§"/>
            </a:pPr>
            <a:r>
              <a:rPr lang="en-US" altLang="zh-CN" sz="2400" i="1" dirty="0">
                <a:latin typeface="Times New Roman" panose="02020603050405020304" pitchFamily="18" charset="0"/>
                <a:ea typeface="+mn-ea"/>
                <a:cs typeface="Times New Roman" panose="02020603050405020304" pitchFamily="18" charset="0"/>
              </a:rPr>
              <a:t>L</a:t>
            </a:r>
            <a:r>
              <a:rPr lang="en-US" altLang="zh-CN" sz="2400" i="1" dirty="0">
                <a:latin typeface="+mn-ea"/>
                <a:ea typeface="+mn-ea"/>
              </a:rPr>
              <a:t>: </a:t>
            </a:r>
            <a:r>
              <a:rPr lang="zh-CN" altLang="en-US" sz="2400" i="1" dirty="0">
                <a:latin typeface="+mn-ea"/>
                <a:ea typeface="+mn-ea"/>
              </a:rPr>
              <a:t>分组长度</a:t>
            </a:r>
            <a:r>
              <a:rPr lang="en-US" altLang="zh-CN" sz="2400" i="1" dirty="0">
                <a:latin typeface="+mn-ea"/>
                <a:ea typeface="+mn-ea"/>
              </a:rPr>
              <a:t>(bits)</a:t>
            </a:r>
          </a:p>
          <a:p>
            <a:pPr marL="231775" indent="-231775">
              <a:buClr>
                <a:srgbClr val="000099"/>
              </a:buClr>
              <a:buSzPct val="100000"/>
              <a:buFont typeface="Wingdings" panose="05000000000000000000" pitchFamily="2" charset="2"/>
              <a:buChar char="§"/>
            </a:pPr>
            <a:r>
              <a:rPr lang="en-US" altLang="zh-CN" sz="2400" i="1" dirty="0">
                <a:latin typeface="Times New Roman" panose="02020603050405020304" pitchFamily="18" charset="0"/>
                <a:ea typeface="+mn-ea"/>
                <a:cs typeface="Times New Roman" panose="02020603050405020304" pitchFamily="18" charset="0"/>
              </a:rPr>
              <a:t>a</a:t>
            </a:r>
            <a:r>
              <a:rPr lang="en-US" altLang="zh-CN" sz="2400" i="1" dirty="0">
                <a:latin typeface="+mn-ea"/>
                <a:ea typeface="+mn-ea"/>
              </a:rPr>
              <a:t>: </a:t>
            </a:r>
            <a:r>
              <a:rPr lang="zh-CN" altLang="en-US" sz="2400" i="1" dirty="0">
                <a:latin typeface="+mn-ea"/>
                <a:ea typeface="+mn-ea"/>
              </a:rPr>
              <a:t>平均分组到达率</a:t>
            </a:r>
            <a:endParaRPr lang="en-US" altLang="zh-CN" sz="2400" i="1" dirty="0">
              <a:latin typeface="+mn-ea"/>
              <a:ea typeface="+mn-ea"/>
            </a:endParaRPr>
          </a:p>
        </p:txBody>
      </p:sp>
      <p:sp>
        <p:nvSpPr>
          <p:cNvPr id="105487" name="Rectangle 2"/>
          <p:cNvSpPr>
            <a:spLocks noGrp="1" noChangeArrowheads="1"/>
          </p:cNvSpPr>
          <p:nvPr>
            <p:ph type="title" idx="4294967295"/>
          </p:nvPr>
        </p:nvSpPr>
        <p:spPr>
          <a:xfrm>
            <a:off x="1891065" y="34132"/>
            <a:ext cx="3988911" cy="1143000"/>
          </a:xfrm>
        </p:spPr>
        <p:txBody>
          <a:bodyPr>
            <a:normAutofit/>
          </a:bodyPr>
          <a:lstStyle/>
          <a:p>
            <a:pPr algn="ctr" eaLnBrk="1" hangingPunct="1"/>
            <a:r>
              <a:rPr lang="zh-CN" altLang="en-US" sz="4000" dirty="0">
                <a:latin typeface="+mj-ea"/>
                <a:ea typeface="+mj-ea"/>
              </a:rPr>
              <a:t>排队时延</a:t>
            </a:r>
            <a:r>
              <a:rPr lang="en-US" altLang="zh-CN" sz="4000" dirty="0">
                <a:latin typeface="+mj-ea"/>
                <a:ea typeface="+mj-ea"/>
              </a:rPr>
              <a:t> (</a:t>
            </a:r>
            <a:r>
              <a:rPr lang="zh-CN" altLang="en-US" sz="4000" dirty="0">
                <a:latin typeface="+mj-ea"/>
                <a:ea typeface="+mj-ea"/>
              </a:rPr>
              <a:t>重提</a:t>
            </a:r>
            <a:r>
              <a:rPr lang="en-US" altLang="zh-CN" sz="4000" dirty="0">
                <a:latin typeface="+mj-ea"/>
                <a:ea typeface="+mj-ea"/>
              </a:rPr>
              <a:t>)</a:t>
            </a:r>
            <a:endParaRPr lang="en-US" altLang="zh-CN" dirty="0">
              <a:latin typeface="+mj-ea"/>
              <a:ea typeface="+mj-ea"/>
            </a:endParaRPr>
          </a:p>
        </p:txBody>
      </p:sp>
      <p:pic>
        <p:nvPicPr>
          <p:cNvPr id="105474" name="Picture 60" descr="queueDel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201" y="852489"/>
            <a:ext cx="4968875"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61"/>
          <p:cNvSpPr>
            <a:spLocks noChangeArrowheads="1"/>
          </p:cNvSpPr>
          <p:nvPr/>
        </p:nvSpPr>
        <p:spPr bwMode="auto">
          <a:xfrm>
            <a:off x="5711825" y="3451226"/>
            <a:ext cx="3810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buClr>
                <a:schemeClr val="accent2"/>
              </a:buClr>
              <a:buSzPct val="85000"/>
              <a:buFont typeface="Wingdings" panose="05000000000000000000" pitchFamily="2" charset="2"/>
              <a:buNone/>
            </a:pPr>
            <a:r>
              <a:rPr lang="zh-CN" altLang="en-US" sz="2000" dirty="0">
                <a:solidFill>
                  <a:srgbClr val="000099"/>
                </a:solidFill>
                <a:latin typeface="+mn-ea"/>
                <a:ea typeface="+mn-ea"/>
              </a:rPr>
              <a:t>通行密度 </a:t>
            </a:r>
            <a:r>
              <a:rPr lang="en-US" altLang="zh-CN" sz="2000" dirty="0">
                <a:solidFill>
                  <a:srgbClr val="000099"/>
                </a:solidFill>
                <a:latin typeface="+mn-ea"/>
                <a:ea typeface="+mn-ea"/>
              </a:rPr>
              <a:t>= </a:t>
            </a:r>
            <a:r>
              <a:rPr lang="en-US" altLang="zh-CN" sz="2000" i="1" dirty="0">
                <a:solidFill>
                  <a:srgbClr val="000099"/>
                </a:solidFill>
                <a:latin typeface="Times New Roman" panose="02020603050405020304" pitchFamily="18" charset="0"/>
                <a:ea typeface="+mn-ea"/>
                <a:cs typeface="Times New Roman" panose="02020603050405020304" pitchFamily="18" charset="0"/>
              </a:rPr>
              <a:t>La/R</a:t>
            </a:r>
          </a:p>
        </p:txBody>
      </p:sp>
      <p:sp>
        <p:nvSpPr>
          <p:cNvPr id="118790" name="Rectangle 62"/>
          <p:cNvSpPr>
            <a:spLocks noChangeArrowheads="1"/>
          </p:cNvSpPr>
          <p:nvPr/>
        </p:nvSpPr>
        <p:spPr bwMode="auto">
          <a:xfrm>
            <a:off x="935013" y="4154071"/>
            <a:ext cx="6457131" cy="1933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231775" indent="-231775">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000099"/>
              </a:buClr>
              <a:buSzPct val="100000"/>
              <a:buFont typeface="Wingdings" panose="05000000000000000000" pitchFamily="2" charset="2"/>
              <a:buChar char="§"/>
            </a:pPr>
            <a:r>
              <a:rPr lang="en-US" altLang="zh-CN" i="1" dirty="0">
                <a:solidFill>
                  <a:srgbClr val="000099"/>
                </a:solidFill>
                <a:latin typeface="Times New Roman" panose="02020603050405020304" pitchFamily="18" charset="0"/>
                <a:ea typeface="+mn-ea"/>
                <a:cs typeface="Times New Roman" panose="02020603050405020304" pitchFamily="18" charset="0"/>
              </a:rPr>
              <a:t>La/R</a:t>
            </a:r>
            <a:r>
              <a:rPr lang="en-US" altLang="zh-CN" dirty="0">
                <a:solidFill>
                  <a:srgbClr val="000099"/>
                </a:solidFill>
                <a:latin typeface="Times New Roman" panose="02020603050405020304" pitchFamily="18" charset="0"/>
                <a:ea typeface="+mn-ea"/>
                <a:cs typeface="Times New Roman" panose="02020603050405020304" pitchFamily="18" charset="0"/>
              </a:rPr>
              <a:t> </a:t>
            </a:r>
            <a:r>
              <a:rPr lang="en-US" altLang="zh-CN" dirty="0">
                <a:solidFill>
                  <a:srgbClr val="000099"/>
                </a:solidFill>
                <a:latin typeface="+mn-ea"/>
                <a:ea typeface="+mn-ea"/>
              </a:rPr>
              <a:t>~ 0: </a:t>
            </a:r>
            <a:r>
              <a:rPr lang="zh-CN" altLang="en-US" dirty="0">
                <a:solidFill>
                  <a:srgbClr val="000099"/>
                </a:solidFill>
                <a:latin typeface="+mn-ea"/>
                <a:ea typeface="+mn-ea"/>
              </a:rPr>
              <a:t>平均排队时延小</a:t>
            </a:r>
            <a:endParaRPr lang="en-US" altLang="zh-CN" dirty="0">
              <a:solidFill>
                <a:srgbClr val="000099"/>
              </a:solidFill>
              <a:latin typeface="+mn-ea"/>
              <a:ea typeface="+mn-ea"/>
            </a:endParaRPr>
          </a:p>
          <a:p>
            <a:pPr>
              <a:spcBef>
                <a:spcPct val="20000"/>
              </a:spcBef>
              <a:buClr>
                <a:srgbClr val="000099"/>
              </a:buClr>
              <a:buSzPct val="100000"/>
              <a:buFont typeface="Wingdings" panose="05000000000000000000" pitchFamily="2" charset="2"/>
              <a:buChar char="§"/>
            </a:pPr>
            <a:r>
              <a:rPr lang="en-US" altLang="zh-CN" i="1" dirty="0">
                <a:solidFill>
                  <a:srgbClr val="000099"/>
                </a:solidFill>
                <a:latin typeface="Times New Roman" panose="02020603050405020304" pitchFamily="18" charset="0"/>
                <a:ea typeface="+mn-ea"/>
                <a:cs typeface="Times New Roman" panose="02020603050405020304" pitchFamily="18" charset="0"/>
              </a:rPr>
              <a:t>La/R</a:t>
            </a:r>
            <a:r>
              <a:rPr lang="en-US" altLang="zh-CN" i="1" dirty="0">
                <a:solidFill>
                  <a:srgbClr val="000099"/>
                </a:solidFill>
                <a:latin typeface="+mn-ea"/>
                <a:ea typeface="+mn-ea"/>
              </a:rPr>
              <a:t> </a:t>
            </a:r>
            <a:r>
              <a:rPr lang="en-US" altLang="zh-CN" dirty="0">
                <a:solidFill>
                  <a:srgbClr val="000099"/>
                </a:solidFill>
                <a:latin typeface="+mn-ea"/>
                <a:ea typeface="+mn-ea"/>
              </a:rPr>
              <a:t>-&gt; 1: </a:t>
            </a:r>
            <a:r>
              <a:rPr lang="zh-CN" altLang="en-US" dirty="0">
                <a:solidFill>
                  <a:srgbClr val="000099"/>
                </a:solidFill>
                <a:latin typeface="+mn-ea"/>
                <a:ea typeface="+mn-ea"/>
              </a:rPr>
              <a:t>平均排队时延大</a:t>
            </a:r>
            <a:endParaRPr lang="en-US" altLang="zh-CN" dirty="0">
              <a:solidFill>
                <a:srgbClr val="000099"/>
              </a:solidFill>
              <a:latin typeface="+mn-ea"/>
              <a:ea typeface="+mn-ea"/>
            </a:endParaRPr>
          </a:p>
          <a:p>
            <a:pPr>
              <a:lnSpc>
                <a:spcPct val="85000"/>
              </a:lnSpc>
              <a:spcBef>
                <a:spcPct val="20000"/>
              </a:spcBef>
              <a:buClr>
                <a:srgbClr val="000099"/>
              </a:buClr>
              <a:buSzPct val="100000"/>
              <a:buFont typeface="Wingdings" panose="05000000000000000000" pitchFamily="2" charset="2"/>
              <a:buChar char="§"/>
            </a:pPr>
            <a:r>
              <a:rPr lang="en-US" altLang="zh-CN" i="1" dirty="0">
                <a:solidFill>
                  <a:srgbClr val="000099"/>
                </a:solidFill>
                <a:latin typeface="Times New Roman" panose="02020603050405020304" pitchFamily="18" charset="0"/>
                <a:ea typeface="+mn-ea"/>
                <a:cs typeface="Times New Roman" panose="02020603050405020304" pitchFamily="18" charset="0"/>
              </a:rPr>
              <a:t>La/R</a:t>
            </a:r>
            <a:r>
              <a:rPr lang="en-US" altLang="zh-CN" i="1" dirty="0">
                <a:solidFill>
                  <a:srgbClr val="000099"/>
                </a:solidFill>
                <a:latin typeface="+mn-ea"/>
                <a:ea typeface="+mn-ea"/>
              </a:rPr>
              <a:t> </a:t>
            </a:r>
            <a:r>
              <a:rPr lang="en-US" altLang="zh-CN" dirty="0">
                <a:solidFill>
                  <a:srgbClr val="000099"/>
                </a:solidFill>
                <a:latin typeface="+mn-ea"/>
                <a:ea typeface="+mn-ea"/>
              </a:rPr>
              <a:t>&gt; 1: </a:t>
            </a:r>
            <a:r>
              <a:rPr lang="zh-CN" altLang="en-US" dirty="0">
                <a:solidFill>
                  <a:srgbClr val="000099"/>
                </a:solidFill>
                <a:latin typeface="+mn-ea"/>
                <a:ea typeface="+mn-ea"/>
              </a:rPr>
              <a:t>到达的</a:t>
            </a:r>
            <a:r>
              <a:rPr lang="en-US" altLang="zh-CN" dirty="0">
                <a:solidFill>
                  <a:srgbClr val="000099"/>
                </a:solidFill>
                <a:latin typeface="+mn-ea"/>
                <a:ea typeface="+mn-ea"/>
              </a:rPr>
              <a:t> </a:t>
            </a:r>
            <a:r>
              <a:rPr lang="en-US" altLang="ja-JP" dirty="0">
                <a:solidFill>
                  <a:srgbClr val="000099"/>
                </a:solidFill>
                <a:latin typeface="+mn-ea"/>
                <a:ea typeface="+mn-ea"/>
              </a:rPr>
              <a:t>"</a:t>
            </a:r>
            <a:r>
              <a:rPr lang="zh-CN" altLang="en-US" dirty="0">
                <a:solidFill>
                  <a:srgbClr val="000099"/>
                </a:solidFill>
                <a:latin typeface="+mn-ea"/>
                <a:ea typeface="+mn-ea"/>
              </a:rPr>
              <a:t>负载</a:t>
            </a:r>
            <a:r>
              <a:rPr lang="en-US" altLang="ja-JP" dirty="0">
                <a:solidFill>
                  <a:srgbClr val="000099"/>
                </a:solidFill>
                <a:latin typeface="+mn-ea"/>
                <a:ea typeface="+mn-ea"/>
              </a:rPr>
              <a:t>" </a:t>
            </a:r>
            <a:r>
              <a:rPr lang="zh-CN" altLang="en-US" dirty="0">
                <a:solidFill>
                  <a:srgbClr val="000099"/>
                </a:solidFill>
                <a:latin typeface="+mn-ea"/>
                <a:ea typeface="+mn-ea"/>
              </a:rPr>
              <a:t>超过了提供服务的能力</a:t>
            </a:r>
            <a:r>
              <a:rPr lang="en-US" altLang="zh-CN" dirty="0">
                <a:solidFill>
                  <a:srgbClr val="000099"/>
                </a:solidFill>
                <a:latin typeface="+mn-ea"/>
                <a:ea typeface="+mn-ea"/>
              </a:rPr>
              <a:t>, </a:t>
            </a:r>
            <a:r>
              <a:rPr lang="zh-CN" altLang="en-US" dirty="0">
                <a:solidFill>
                  <a:srgbClr val="000099"/>
                </a:solidFill>
                <a:latin typeface="+mn-ea"/>
                <a:ea typeface="+mn-ea"/>
              </a:rPr>
              <a:t>平均时延无穷大</a:t>
            </a:r>
            <a:r>
              <a:rPr lang="en-US" altLang="zh-CN" dirty="0">
                <a:solidFill>
                  <a:srgbClr val="000099"/>
                </a:solidFill>
                <a:latin typeface="+mn-ea"/>
                <a:ea typeface="+mn-ea"/>
              </a:rPr>
              <a:t>!</a:t>
            </a:r>
          </a:p>
        </p:txBody>
      </p:sp>
      <p:sp>
        <p:nvSpPr>
          <p:cNvPr id="105478" name="Rectangle 61"/>
          <p:cNvSpPr>
            <a:spLocks noChangeArrowheads="1"/>
          </p:cNvSpPr>
          <p:nvPr/>
        </p:nvSpPr>
        <p:spPr bwMode="auto">
          <a:xfrm rot="16200000">
            <a:off x="5346848" y="2180432"/>
            <a:ext cx="24336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buClr>
                <a:schemeClr val="accent2"/>
              </a:buClr>
              <a:buSzPct val="85000"/>
              <a:buFont typeface="Wingdings" panose="05000000000000000000" pitchFamily="2" charset="2"/>
              <a:buNone/>
            </a:pPr>
            <a:r>
              <a:rPr lang="zh-CN" altLang="en-US" sz="2000" dirty="0">
                <a:solidFill>
                  <a:srgbClr val="000099"/>
                </a:solidFill>
                <a:latin typeface="+mn-ea"/>
                <a:ea typeface="+mn-ea"/>
              </a:rPr>
              <a:t>平均排队时延</a:t>
            </a:r>
            <a:endParaRPr lang="en-US" altLang="zh-CN" sz="2000" dirty="0">
              <a:solidFill>
                <a:srgbClr val="000099"/>
              </a:solidFill>
              <a:latin typeface="+mn-ea"/>
              <a:ea typeface="+mn-ea"/>
            </a:endParaRPr>
          </a:p>
        </p:txBody>
      </p:sp>
      <p:pic>
        <p:nvPicPr>
          <p:cNvPr id="10547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974" y="5249081"/>
            <a:ext cx="1546225"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7776" y="4141789"/>
            <a:ext cx="1481138"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1" name="Text Box 15"/>
          <p:cNvSpPr txBox="1">
            <a:spLocks noChangeArrowheads="1"/>
          </p:cNvSpPr>
          <p:nvPr/>
        </p:nvSpPr>
        <p:spPr bwMode="auto">
          <a:xfrm>
            <a:off x="9078914" y="4141789"/>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mn-ea"/>
                <a:ea typeface="+mn-ea"/>
              </a:rPr>
              <a:t>La/R </a:t>
            </a:r>
            <a:r>
              <a:rPr lang="en-US" altLang="zh-CN" sz="1800" dirty="0">
                <a:solidFill>
                  <a:srgbClr val="000099"/>
                </a:solidFill>
                <a:latin typeface="+mn-ea"/>
                <a:ea typeface="+mn-ea"/>
              </a:rPr>
              <a:t>~ 0</a:t>
            </a:r>
          </a:p>
        </p:txBody>
      </p:sp>
      <p:sp>
        <p:nvSpPr>
          <p:cNvPr id="105482" name="Text Box 16"/>
          <p:cNvSpPr txBox="1">
            <a:spLocks noChangeArrowheads="1"/>
          </p:cNvSpPr>
          <p:nvPr/>
        </p:nvSpPr>
        <p:spPr bwMode="auto">
          <a:xfrm>
            <a:off x="10714624" y="5425560"/>
            <a:ext cx="12250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mn-ea"/>
                <a:ea typeface="+mn-ea"/>
              </a:rPr>
              <a:t>La/R -&gt; 1</a:t>
            </a:r>
          </a:p>
        </p:txBody>
      </p:sp>
      <p:sp>
        <p:nvSpPr>
          <p:cNvPr id="105485" name="Rectangle 11"/>
          <p:cNvSpPr>
            <a:spLocks noChangeArrowheads="1"/>
          </p:cNvSpPr>
          <p:nvPr/>
        </p:nvSpPr>
        <p:spPr bwMode="auto">
          <a:xfrm>
            <a:off x="6024564" y="868364"/>
            <a:ext cx="1271587" cy="427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pic>
        <p:nvPicPr>
          <p:cNvPr id="105486" name="Picture 18"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2151" y="917574"/>
            <a:ext cx="3917825" cy="135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
        <p:nvSpPr>
          <p:cNvPr id="2" name="文本框 1">
            <a:extLst>
              <a:ext uri="{FF2B5EF4-FFF2-40B4-BE49-F238E27FC236}">
                <a16:creationId xmlns:a16="http://schemas.microsoft.com/office/drawing/2014/main" id="{71F7A5AC-DA0B-48E7-9910-7D02EB3CF0C4}"/>
              </a:ext>
            </a:extLst>
          </p:cNvPr>
          <p:cNvSpPr txBox="1"/>
          <p:nvPr/>
        </p:nvSpPr>
        <p:spPr>
          <a:xfrm>
            <a:off x="2682429" y="2852936"/>
            <a:ext cx="2531121" cy="400110"/>
          </a:xfrm>
          <a:prstGeom prst="rect">
            <a:avLst/>
          </a:prstGeom>
          <a:noFill/>
        </p:spPr>
        <p:txBody>
          <a:bodyPr wrap="square" rtlCol="0">
            <a:spAutoFit/>
          </a:bodyPr>
          <a:lstStyle/>
          <a:p>
            <a:r>
              <a:rPr lang="zh-CN" altLang="en-US" sz="2000" dirty="0">
                <a:solidFill>
                  <a:srgbClr val="0000FF"/>
                </a:solidFill>
              </a:rPr>
              <a:t>每秒到达分组的个数</a:t>
            </a:r>
          </a:p>
        </p:txBody>
      </p:sp>
    </p:spTree>
    <p:extLst>
      <p:ext uri="{BB962C8B-B14F-4D97-AF65-F5344CB8AC3E}">
        <p14:creationId xmlns:p14="http://schemas.microsoft.com/office/powerpoint/2010/main" val="4198454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ACAD03C-5E68-4A37-B68D-E5E49DA1C9E8}" type="slidenum">
              <a:rPr lang="en-US" altLang="zh-CN" sz="1200" smtClean="0">
                <a:solidFill>
                  <a:schemeClr val="accent4"/>
                </a:solidFill>
                <a:latin typeface="Tahoma" panose="020B0604030504040204" pitchFamily="34" charset="0"/>
              </a:rPr>
              <a:pPr/>
              <a:t>55</a:t>
            </a:fld>
            <a:endParaRPr lang="en-US" altLang="zh-CN" sz="1200" dirty="0">
              <a:solidFill>
                <a:schemeClr val="accent4"/>
              </a:solidFill>
              <a:latin typeface="Tahoma" panose="020B0604030504040204" pitchFamily="34" charset="0"/>
            </a:endParaRPr>
          </a:p>
        </p:txBody>
      </p:sp>
      <p:sp>
        <p:nvSpPr>
          <p:cNvPr id="107523" name="Rectangle 2"/>
          <p:cNvSpPr>
            <a:spLocks noGrp="1" noChangeArrowheads="1"/>
          </p:cNvSpPr>
          <p:nvPr>
            <p:ph type="title" idx="4294967295"/>
          </p:nvPr>
        </p:nvSpPr>
        <p:spPr>
          <a:xfrm>
            <a:off x="0" y="128588"/>
            <a:ext cx="6577861" cy="1143000"/>
          </a:xfrm>
        </p:spPr>
        <p:txBody>
          <a:bodyPr>
            <a:normAutofit/>
          </a:bodyPr>
          <a:lstStyle/>
          <a:p>
            <a:pPr algn="ctr" eaLnBrk="1" hangingPunct="1"/>
            <a:r>
              <a:rPr lang="en-US" altLang="ja-JP" sz="4000" dirty="0"/>
              <a:t>"</a:t>
            </a:r>
            <a:r>
              <a:rPr lang="zh-CN" altLang="en-US" sz="4000" dirty="0"/>
              <a:t>真实的</a:t>
            </a:r>
            <a:r>
              <a:rPr lang="en-US" altLang="ja-JP" sz="4000" dirty="0"/>
              <a:t>" </a:t>
            </a:r>
            <a:r>
              <a:rPr lang="zh-CN" altLang="en-US" sz="4000" dirty="0"/>
              <a:t>互联网时延与路径</a:t>
            </a:r>
            <a:endParaRPr lang="en-US" altLang="zh-CN" sz="4000" dirty="0"/>
          </a:p>
        </p:txBody>
      </p:sp>
      <p:sp>
        <p:nvSpPr>
          <p:cNvPr id="107524" name="Rectangle 5"/>
          <p:cNvSpPr>
            <a:spLocks noGrp="1" noChangeArrowheads="1"/>
          </p:cNvSpPr>
          <p:nvPr>
            <p:ph type="body" idx="4294967295"/>
          </p:nvPr>
        </p:nvSpPr>
        <p:spPr>
          <a:xfrm>
            <a:off x="1112321" y="1301292"/>
            <a:ext cx="7772400" cy="3098800"/>
          </a:xfrm>
        </p:spPr>
        <p:txBody>
          <a:bodyPr>
            <a:normAutofit lnSpcReduction="10000"/>
          </a:bodyPr>
          <a:lstStyle/>
          <a:p>
            <a:pPr marL="287338" indent="-287338"/>
            <a:r>
              <a:rPr lang="en-US" altLang="ja-JP" dirty="0">
                <a:latin typeface="+mn-ea"/>
                <a:ea typeface="+mn-ea"/>
              </a:rPr>
              <a:t>"</a:t>
            </a:r>
            <a:r>
              <a:rPr lang="zh-CN" altLang="en-US" dirty="0">
                <a:latin typeface="+mn-ea"/>
                <a:ea typeface="+mn-ea"/>
              </a:rPr>
              <a:t>真实的</a:t>
            </a:r>
            <a:r>
              <a:rPr lang="en-US" altLang="ja-JP" dirty="0">
                <a:latin typeface="+mn-ea"/>
                <a:ea typeface="+mn-ea"/>
              </a:rPr>
              <a:t>" </a:t>
            </a:r>
            <a:r>
              <a:rPr lang="zh-CN" altLang="en-US" dirty="0">
                <a:latin typeface="+mn-ea"/>
                <a:ea typeface="+mn-ea"/>
              </a:rPr>
              <a:t>互联网时延</a:t>
            </a:r>
            <a:r>
              <a:rPr lang="en-US" altLang="ja-JP" dirty="0">
                <a:latin typeface="+mn-ea"/>
                <a:ea typeface="+mn-ea"/>
              </a:rPr>
              <a:t> &amp; </a:t>
            </a:r>
            <a:r>
              <a:rPr lang="zh-CN" altLang="en-US" dirty="0">
                <a:latin typeface="+mn-ea"/>
                <a:ea typeface="+mn-ea"/>
              </a:rPr>
              <a:t>丢包是怎样的</a:t>
            </a:r>
            <a:r>
              <a:rPr lang="en-US" altLang="ja-JP" dirty="0">
                <a:latin typeface="+mn-ea"/>
                <a:ea typeface="+mn-ea"/>
              </a:rPr>
              <a:t>? </a:t>
            </a:r>
          </a:p>
          <a:p>
            <a:pPr marL="287338" indent="-287338"/>
            <a:r>
              <a:rPr lang="en-US" altLang="zh-CN" sz="2400" b="1" dirty="0">
                <a:solidFill>
                  <a:srgbClr val="FF0000"/>
                </a:solidFill>
                <a:latin typeface="+mn-ea"/>
                <a:ea typeface="+mn-ea"/>
                <a:cs typeface="Courier New" panose="02070309020205020404" pitchFamily="49" charset="0"/>
              </a:rPr>
              <a:t>traceroute</a:t>
            </a:r>
            <a:r>
              <a:rPr lang="en-US" altLang="zh-CN" dirty="0">
                <a:solidFill>
                  <a:srgbClr val="FF0000"/>
                </a:solidFill>
                <a:latin typeface="+mn-ea"/>
                <a:ea typeface="+mn-ea"/>
                <a:cs typeface="Courier New" panose="02070309020205020404" pitchFamily="49" charset="0"/>
              </a:rPr>
              <a:t> </a:t>
            </a:r>
            <a:r>
              <a:rPr lang="zh-CN" altLang="en-US" dirty="0">
                <a:latin typeface="+mn-ea"/>
                <a:ea typeface="+mn-ea"/>
                <a:cs typeface="Courier New" panose="02070309020205020404" pitchFamily="49" charset="0"/>
              </a:rPr>
              <a:t>程序</a:t>
            </a:r>
            <a:r>
              <a:rPr lang="en-US" altLang="zh-CN" dirty="0">
                <a:latin typeface="+mn-ea"/>
                <a:ea typeface="+mn-ea"/>
                <a:cs typeface="Courier New" panose="02070309020205020404" pitchFamily="49" charset="0"/>
              </a:rPr>
              <a:t>: </a:t>
            </a:r>
            <a:r>
              <a:rPr lang="zh-CN" altLang="en-US" dirty="0">
                <a:latin typeface="+mn-ea"/>
                <a:ea typeface="+mn-ea"/>
                <a:cs typeface="Courier New" panose="02070309020205020404" pitchFamily="49" charset="0"/>
              </a:rPr>
              <a:t>提供从源到目的的端到端路径形成对</a:t>
            </a:r>
            <a:r>
              <a:rPr lang="zh-CN" altLang="en-US" dirty="0">
                <a:latin typeface="+mn-ea"/>
                <a:ea typeface="+mn-ea"/>
              </a:rPr>
              <a:t>时延的测量</a:t>
            </a:r>
            <a:r>
              <a:rPr lang="en-US" altLang="zh-CN" dirty="0">
                <a:latin typeface="+mn-ea"/>
                <a:ea typeface="+mn-ea"/>
              </a:rPr>
              <a:t>.  </a:t>
            </a:r>
            <a:r>
              <a:rPr lang="zh-CN" altLang="en-US" dirty="0">
                <a:latin typeface="+mn-ea"/>
                <a:ea typeface="+mn-ea"/>
              </a:rPr>
              <a:t>对所有</a:t>
            </a:r>
            <a:r>
              <a:rPr lang="en-US" altLang="zh-CN" dirty="0">
                <a:latin typeface="+mn-ea"/>
                <a:ea typeface="+mn-ea"/>
              </a:rPr>
              <a:t> </a:t>
            </a:r>
            <a:r>
              <a:rPr lang="en-US" altLang="zh-CN" i="1" dirty="0">
                <a:latin typeface="Times New Roman" panose="02020603050405020304" pitchFamily="18" charset="0"/>
                <a:ea typeface="+mn-ea"/>
                <a:cs typeface="Times New Roman" panose="02020603050405020304" pitchFamily="18" charset="0"/>
              </a:rPr>
              <a:t>i</a:t>
            </a:r>
            <a:r>
              <a:rPr lang="en-US" altLang="zh-CN" i="1" dirty="0">
                <a:latin typeface="+mn-ea"/>
                <a:ea typeface="+mn-ea"/>
              </a:rPr>
              <a:t>:</a:t>
            </a:r>
          </a:p>
          <a:p>
            <a:pPr marL="682625" lvl="1" indent="-225425"/>
            <a:r>
              <a:rPr lang="zh-CN" altLang="en-US" dirty="0">
                <a:latin typeface="+mn-ea"/>
                <a:ea typeface="+mn-ea"/>
              </a:rPr>
              <a:t>设路由器 </a:t>
            </a:r>
            <a:r>
              <a:rPr lang="en-US" altLang="zh-CN" i="1" dirty="0" err="1">
                <a:latin typeface="Times New Roman" panose="02020603050405020304" pitchFamily="18" charset="0"/>
                <a:ea typeface="+mn-ea"/>
                <a:cs typeface="Times New Roman" panose="02020603050405020304" pitchFamily="18" charset="0"/>
              </a:rPr>
              <a:t>i</a:t>
            </a:r>
            <a:r>
              <a:rPr lang="en-US" altLang="zh-CN" i="1" dirty="0">
                <a:latin typeface="Times New Roman" panose="02020603050405020304" pitchFamily="18" charset="0"/>
                <a:ea typeface="+mn-ea"/>
                <a:cs typeface="Times New Roman" panose="02020603050405020304" pitchFamily="18" charset="0"/>
              </a:rPr>
              <a:t> </a:t>
            </a:r>
            <a:r>
              <a:rPr lang="zh-CN" altLang="en-US" dirty="0">
                <a:latin typeface="+mn-ea"/>
                <a:ea typeface="+mn-ea"/>
              </a:rPr>
              <a:t>是通达目的路径上的一个路由器，发送三个分组到达该路由器 </a:t>
            </a:r>
            <a:r>
              <a:rPr lang="en-US" altLang="zh-CN" i="1" dirty="0" err="1">
                <a:latin typeface="Times New Roman" panose="02020603050405020304" pitchFamily="18" charset="0"/>
                <a:ea typeface="+mn-ea"/>
                <a:cs typeface="Times New Roman" panose="02020603050405020304" pitchFamily="18" charset="0"/>
              </a:rPr>
              <a:t>i</a:t>
            </a:r>
            <a:endParaRPr lang="en-US" altLang="zh-CN" i="1" dirty="0">
              <a:latin typeface="Times New Roman" panose="02020603050405020304" pitchFamily="18" charset="0"/>
              <a:ea typeface="+mn-ea"/>
              <a:cs typeface="Times New Roman" panose="02020603050405020304" pitchFamily="18" charset="0"/>
            </a:endParaRPr>
          </a:p>
          <a:p>
            <a:pPr marL="682625" lvl="1" indent="-225425"/>
            <a:r>
              <a:rPr lang="zh-CN" altLang="en-US" dirty="0">
                <a:latin typeface="+mn-ea"/>
                <a:ea typeface="+mn-ea"/>
              </a:rPr>
              <a:t>路由器</a:t>
            </a:r>
            <a:r>
              <a:rPr lang="en-US" altLang="zh-CN" dirty="0">
                <a:latin typeface="+mn-ea"/>
                <a:ea typeface="+mn-ea"/>
              </a:rPr>
              <a:t> </a:t>
            </a:r>
            <a:r>
              <a:rPr lang="en-US" altLang="zh-CN" i="1" dirty="0" err="1">
                <a:latin typeface="Times New Roman" panose="02020603050405020304" pitchFamily="18" charset="0"/>
                <a:ea typeface="+mn-ea"/>
                <a:cs typeface="Times New Roman" panose="02020603050405020304" pitchFamily="18" charset="0"/>
              </a:rPr>
              <a:t>i</a:t>
            </a:r>
            <a:r>
              <a:rPr lang="en-US" altLang="zh-CN" dirty="0">
                <a:latin typeface="+mn-ea"/>
                <a:ea typeface="+mn-ea"/>
              </a:rPr>
              <a:t> </a:t>
            </a:r>
            <a:r>
              <a:rPr lang="zh-CN" altLang="en-US" dirty="0">
                <a:latin typeface="+mn-ea"/>
                <a:ea typeface="+mn-ea"/>
              </a:rPr>
              <a:t>返回分组到发送者</a:t>
            </a:r>
            <a:endParaRPr lang="en-US" altLang="zh-CN" dirty="0">
              <a:latin typeface="+mn-ea"/>
              <a:ea typeface="+mn-ea"/>
            </a:endParaRPr>
          </a:p>
          <a:p>
            <a:pPr marL="682625" lvl="1" indent="-225425"/>
            <a:r>
              <a:rPr lang="zh-CN" altLang="en-US" dirty="0">
                <a:latin typeface="+mn-ea"/>
                <a:ea typeface="+mn-ea"/>
              </a:rPr>
              <a:t>发送者对发送与收到回复的时间段进行计时</a:t>
            </a:r>
            <a:endParaRPr lang="en-US" altLang="zh-CN" sz="2800" dirty="0">
              <a:latin typeface="+mn-ea"/>
              <a:ea typeface="+mn-ea"/>
            </a:endParaRPr>
          </a:p>
        </p:txBody>
      </p:sp>
      <p:pic>
        <p:nvPicPr>
          <p:cNvPr id="107522" name="Picture 9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8" y="960471"/>
            <a:ext cx="6577861" cy="195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Line 38"/>
          <p:cNvSpPr>
            <a:spLocks noChangeShapeType="1"/>
          </p:cNvSpPr>
          <p:nvPr/>
        </p:nvSpPr>
        <p:spPr bwMode="auto">
          <a:xfrm>
            <a:off x="2809876" y="5319713"/>
            <a:ext cx="288925" cy="265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6" name="Line 105"/>
          <p:cNvSpPr>
            <a:spLocks noChangeShapeType="1"/>
          </p:cNvSpPr>
          <p:nvPr/>
        </p:nvSpPr>
        <p:spPr bwMode="auto">
          <a:xfrm flipV="1">
            <a:off x="3603625" y="5370513"/>
            <a:ext cx="458788"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7" name="Line 106"/>
          <p:cNvSpPr>
            <a:spLocks noChangeShapeType="1"/>
          </p:cNvSpPr>
          <p:nvPr/>
        </p:nvSpPr>
        <p:spPr bwMode="auto">
          <a:xfrm>
            <a:off x="4538664" y="53546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8" name="Line 108"/>
          <p:cNvSpPr>
            <a:spLocks noChangeShapeType="1"/>
          </p:cNvSpPr>
          <p:nvPr/>
        </p:nvSpPr>
        <p:spPr bwMode="auto">
          <a:xfrm flipH="1">
            <a:off x="4300538" y="508635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9" name="Line 113"/>
          <p:cNvSpPr>
            <a:spLocks noChangeShapeType="1"/>
          </p:cNvSpPr>
          <p:nvPr/>
        </p:nvSpPr>
        <p:spPr bwMode="auto">
          <a:xfrm flipH="1">
            <a:off x="5514976" y="5414963"/>
            <a:ext cx="620713" cy="1444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0" name="Line 260"/>
          <p:cNvSpPr>
            <a:spLocks noChangeShapeType="1"/>
          </p:cNvSpPr>
          <p:nvPr/>
        </p:nvSpPr>
        <p:spPr bwMode="auto">
          <a:xfrm>
            <a:off x="6634164" y="53800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1" name="Line 261"/>
          <p:cNvSpPr>
            <a:spLocks noChangeShapeType="1"/>
          </p:cNvSpPr>
          <p:nvPr/>
        </p:nvSpPr>
        <p:spPr bwMode="auto">
          <a:xfrm flipH="1">
            <a:off x="7572376" y="5326063"/>
            <a:ext cx="557213" cy="2778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2" name="Line 291"/>
          <p:cNvSpPr>
            <a:spLocks noChangeShapeType="1"/>
          </p:cNvSpPr>
          <p:nvPr/>
        </p:nvSpPr>
        <p:spPr bwMode="auto">
          <a:xfrm>
            <a:off x="4268788" y="548640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3" name="Line 292"/>
          <p:cNvSpPr>
            <a:spLocks noChangeShapeType="1"/>
          </p:cNvSpPr>
          <p:nvPr/>
        </p:nvSpPr>
        <p:spPr bwMode="auto">
          <a:xfrm>
            <a:off x="6192838" y="507365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4" name="Line 294"/>
          <p:cNvSpPr>
            <a:spLocks noChangeShapeType="1"/>
          </p:cNvSpPr>
          <p:nvPr/>
        </p:nvSpPr>
        <p:spPr bwMode="auto">
          <a:xfrm flipH="1">
            <a:off x="4910138" y="567690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5" name="Line 295"/>
          <p:cNvSpPr>
            <a:spLocks noChangeShapeType="1"/>
          </p:cNvSpPr>
          <p:nvPr/>
        </p:nvSpPr>
        <p:spPr bwMode="auto">
          <a:xfrm>
            <a:off x="5265738" y="5181600"/>
            <a:ext cx="6350" cy="260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83244" name="Text Box 300"/>
          <p:cNvSpPr txBox="1">
            <a:spLocks noChangeArrowheads="1"/>
          </p:cNvSpPr>
          <p:nvPr/>
        </p:nvSpPr>
        <p:spPr bwMode="auto">
          <a:xfrm>
            <a:off x="2911475" y="5038726"/>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FF0000"/>
                </a:solidFill>
                <a:latin typeface="Comic Sans MS" panose="030F0702030302020204" pitchFamily="66" charset="0"/>
              </a:rPr>
              <a:t>3</a:t>
            </a:r>
            <a:r>
              <a:rPr lang="zh-CN" altLang="en-US" sz="1800" dirty="0">
                <a:solidFill>
                  <a:srgbClr val="FF0000"/>
                </a:solidFill>
                <a:latin typeface="Comic Sans MS" panose="030F0702030302020204" pitchFamily="66" charset="0"/>
              </a:rPr>
              <a:t>侦测</a:t>
            </a:r>
            <a:endParaRPr lang="en-US" altLang="zh-CN" sz="1800" dirty="0">
              <a:solidFill>
                <a:srgbClr val="FF0000"/>
              </a:solidFill>
              <a:latin typeface="Comic Sans MS" panose="030F0702030302020204" pitchFamily="66" charset="0"/>
            </a:endParaRPr>
          </a:p>
        </p:txBody>
      </p:sp>
      <p:sp>
        <p:nvSpPr>
          <p:cNvPr id="83246" name="Text Box 302"/>
          <p:cNvSpPr txBox="1">
            <a:spLocks noChangeArrowheads="1"/>
          </p:cNvSpPr>
          <p:nvPr/>
        </p:nvSpPr>
        <p:spPr bwMode="auto">
          <a:xfrm>
            <a:off x="4084469" y="5599113"/>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FF0000"/>
                </a:solidFill>
                <a:latin typeface="Comic Sans MS" panose="030F0702030302020204" pitchFamily="66" charset="0"/>
              </a:rPr>
              <a:t>3</a:t>
            </a:r>
            <a:r>
              <a:rPr lang="zh-CN" altLang="en-US" sz="1800" dirty="0">
                <a:solidFill>
                  <a:srgbClr val="FF0000"/>
                </a:solidFill>
                <a:latin typeface="Comic Sans MS" panose="030F0702030302020204" pitchFamily="66" charset="0"/>
              </a:rPr>
              <a:t>侦测</a:t>
            </a:r>
            <a:endParaRPr lang="en-US" altLang="zh-CN" sz="1800" dirty="0">
              <a:solidFill>
                <a:srgbClr val="FF0000"/>
              </a:solidFill>
              <a:latin typeface="Comic Sans MS" panose="030F0702030302020204" pitchFamily="66" charset="0"/>
            </a:endParaRPr>
          </a:p>
        </p:txBody>
      </p:sp>
      <p:sp>
        <p:nvSpPr>
          <p:cNvPr id="83248" name="Text Box 304"/>
          <p:cNvSpPr txBox="1">
            <a:spLocks noChangeArrowheads="1"/>
          </p:cNvSpPr>
          <p:nvPr/>
        </p:nvSpPr>
        <p:spPr bwMode="auto">
          <a:xfrm>
            <a:off x="4804549" y="4869160"/>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FF0000"/>
                </a:solidFill>
                <a:latin typeface="Comic Sans MS" panose="030F0702030302020204" pitchFamily="66" charset="0"/>
              </a:rPr>
              <a:t>3</a:t>
            </a:r>
            <a:r>
              <a:rPr lang="zh-CN" altLang="en-US" sz="1800" dirty="0">
                <a:solidFill>
                  <a:srgbClr val="FF0000"/>
                </a:solidFill>
                <a:latin typeface="Comic Sans MS" panose="030F0702030302020204" pitchFamily="66" charset="0"/>
              </a:rPr>
              <a:t>侦测</a:t>
            </a:r>
            <a:endParaRPr lang="en-US" altLang="zh-CN" sz="1800" dirty="0">
              <a:solidFill>
                <a:srgbClr val="FF0000"/>
              </a:solidFill>
              <a:latin typeface="Comic Sans MS" panose="030F0702030302020204" pitchFamily="66" charset="0"/>
            </a:endParaRPr>
          </a:p>
        </p:txBody>
      </p:sp>
      <p:grpSp>
        <p:nvGrpSpPr>
          <p:cNvPr id="107539" name="Group 100"/>
          <p:cNvGrpSpPr>
            <a:grpSpLocks/>
          </p:cNvGrpSpPr>
          <p:nvPr/>
        </p:nvGrpSpPr>
        <p:grpSpPr bwMode="auto">
          <a:xfrm>
            <a:off x="2041525" y="4975226"/>
            <a:ext cx="820738" cy="688975"/>
            <a:chOff x="-44" y="1473"/>
            <a:chExt cx="981" cy="1105"/>
          </a:xfrm>
        </p:grpSpPr>
        <p:pic>
          <p:nvPicPr>
            <p:cNvPr id="10764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3" name="Freeform 10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0" name="Group 103"/>
          <p:cNvGrpSpPr>
            <a:grpSpLocks/>
          </p:cNvGrpSpPr>
          <p:nvPr/>
        </p:nvGrpSpPr>
        <p:grpSpPr bwMode="auto">
          <a:xfrm flipH="1">
            <a:off x="8089901" y="5013326"/>
            <a:ext cx="754063" cy="669925"/>
            <a:chOff x="-44" y="1473"/>
            <a:chExt cx="981" cy="1105"/>
          </a:xfrm>
        </p:grpSpPr>
        <p:pic>
          <p:nvPicPr>
            <p:cNvPr id="107640" name="Picture 10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1" name="Freeform 10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1" name="Group 124"/>
          <p:cNvGrpSpPr>
            <a:grpSpLocks/>
          </p:cNvGrpSpPr>
          <p:nvPr/>
        </p:nvGrpSpPr>
        <p:grpSpPr bwMode="auto">
          <a:xfrm>
            <a:off x="7037389" y="5513389"/>
            <a:ext cx="617537" cy="250825"/>
            <a:chOff x="2356" y="1300"/>
            <a:chExt cx="555" cy="194"/>
          </a:xfrm>
        </p:grpSpPr>
        <p:sp>
          <p:nvSpPr>
            <p:cNvPr id="10763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3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3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35" name="Group 128"/>
            <p:cNvGrpSpPr>
              <a:grpSpLocks/>
            </p:cNvGrpSpPr>
            <p:nvPr/>
          </p:nvGrpSpPr>
          <p:grpSpPr bwMode="auto">
            <a:xfrm>
              <a:off x="2468" y="1332"/>
              <a:ext cx="310" cy="60"/>
              <a:chOff x="2468" y="1332"/>
              <a:chExt cx="310" cy="60"/>
            </a:xfrm>
          </p:grpSpPr>
          <p:sp>
            <p:nvSpPr>
              <p:cNvPr id="107638" name="Freeform 1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9" name="Freeform 1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36" name="Line 131"/>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37" name="Line 132"/>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2" name="Group 133"/>
          <p:cNvGrpSpPr>
            <a:grpSpLocks/>
          </p:cNvGrpSpPr>
          <p:nvPr/>
        </p:nvGrpSpPr>
        <p:grpSpPr bwMode="auto">
          <a:xfrm>
            <a:off x="6069014" y="5241926"/>
            <a:ext cx="617537" cy="250825"/>
            <a:chOff x="2356" y="1300"/>
            <a:chExt cx="555" cy="194"/>
          </a:xfrm>
        </p:grpSpPr>
        <p:sp>
          <p:nvSpPr>
            <p:cNvPr id="10762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2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2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27" name="Group 137"/>
            <p:cNvGrpSpPr>
              <a:grpSpLocks/>
            </p:cNvGrpSpPr>
            <p:nvPr/>
          </p:nvGrpSpPr>
          <p:grpSpPr bwMode="auto">
            <a:xfrm>
              <a:off x="2468" y="1332"/>
              <a:ext cx="310" cy="60"/>
              <a:chOff x="2468" y="1332"/>
              <a:chExt cx="310" cy="60"/>
            </a:xfrm>
          </p:grpSpPr>
          <p:sp>
            <p:nvSpPr>
              <p:cNvPr id="10763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8"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9"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3" name="Group 142"/>
          <p:cNvGrpSpPr>
            <a:grpSpLocks/>
          </p:cNvGrpSpPr>
          <p:nvPr/>
        </p:nvGrpSpPr>
        <p:grpSpPr bwMode="auto">
          <a:xfrm>
            <a:off x="4918075" y="5451476"/>
            <a:ext cx="617538" cy="250825"/>
            <a:chOff x="2356" y="1300"/>
            <a:chExt cx="555" cy="194"/>
          </a:xfrm>
        </p:grpSpPr>
        <p:sp>
          <p:nvSpPr>
            <p:cNvPr id="1076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9" name="Group 146"/>
            <p:cNvGrpSpPr>
              <a:grpSpLocks/>
            </p:cNvGrpSpPr>
            <p:nvPr/>
          </p:nvGrpSpPr>
          <p:grpSpPr bwMode="auto">
            <a:xfrm>
              <a:off x="2468" y="1332"/>
              <a:ext cx="310" cy="60"/>
              <a:chOff x="2468" y="1332"/>
              <a:chExt cx="310" cy="60"/>
            </a:xfrm>
          </p:grpSpPr>
          <p:sp>
            <p:nvSpPr>
              <p:cNvPr id="107622"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23"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0" name="Line 149"/>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1" name="Line 150"/>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4" name="Group 151"/>
          <p:cNvGrpSpPr>
            <a:grpSpLocks/>
          </p:cNvGrpSpPr>
          <p:nvPr/>
        </p:nvGrpSpPr>
        <p:grpSpPr bwMode="auto">
          <a:xfrm>
            <a:off x="3916364" y="5205414"/>
            <a:ext cx="617537" cy="250825"/>
            <a:chOff x="2356" y="1300"/>
            <a:chExt cx="555" cy="194"/>
          </a:xfrm>
        </p:grpSpPr>
        <p:sp>
          <p:nvSpPr>
            <p:cNvPr id="1076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1" name="Group 155"/>
            <p:cNvGrpSpPr>
              <a:grpSpLocks/>
            </p:cNvGrpSpPr>
            <p:nvPr/>
          </p:nvGrpSpPr>
          <p:grpSpPr bwMode="auto">
            <a:xfrm>
              <a:off x="2468" y="1332"/>
              <a:ext cx="310" cy="60"/>
              <a:chOff x="2468" y="1332"/>
              <a:chExt cx="310" cy="60"/>
            </a:xfrm>
          </p:grpSpPr>
          <p:sp>
            <p:nvSpPr>
              <p:cNvPr id="107614" name="Freeform 15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15" name="Freeform 15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12" name="Line 158"/>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13" name="Line 159"/>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5" name="Group 160"/>
          <p:cNvGrpSpPr>
            <a:grpSpLocks/>
          </p:cNvGrpSpPr>
          <p:nvPr/>
        </p:nvGrpSpPr>
        <p:grpSpPr bwMode="auto">
          <a:xfrm>
            <a:off x="3041650" y="5472114"/>
            <a:ext cx="617538" cy="250825"/>
            <a:chOff x="2356" y="1300"/>
            <a:chExt cx="555" cy="194"/>
          </a:xfrm>
        </p:grpSpPr>
        <p:sp>
          <p:nvSpPr>
            <p:cNvPr id="1076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03" name="Group 164"/>
            <p:cNvGrpSpPr>
              <a:grpSpLocks/>
            </p:cNvGrpSpPr>
            <p:nvPr/>
          </p:nvGrpSpPr>
          <p:grpSpPr bwMode="auto">
            <a:xfrm>
              <a:off x="2468" y="1332"/>
              <a:ext cx="310" cy="60"/>
              <a:chOff x="2468" y="1332"/>
              <a:chExt cx="310" cy="60"/>
            </a:xfrm>
          </p:grpSpPr>
          <p:sp>
            <p:nvSpPr>
              <p:cNvPr id="107606" name="Freeform 16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07" name="Freeform 16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04" name="Line 167"/>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05" name="Line 168"/>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7" name="Group 347"/>
          <p:cNvGrpSpPr>
            <a:grpSpLocks/>
          </p:cNvGrpSpPr>
          <p:nvPr/>
        </p:nvGrpSpPr>
        <p:grpSpPr bwMode="auto">
          <a:xfrm>
            <a:off x="3028950" y="5454651"/>
            <a:ext cx="649288" cy="303213"/>
            <a:chOff x="1871277" y="1576300"/>
            <a:chExt cx="1128371" cy="437861"/>
          </a:xfrm>
        </p:grpSpPr>
        <p:sp>
          <p:nvSpPr>
            <p:cNvPr id="76" name="Oval 7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 name="Rectangle 7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 name="Oval 7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 name="Freeform 78"/>
            <p:cNvSpPr/>
            <p:nvPr/>
          </p:nvSpPr>
          <p:spPr bwMode="auto">
            <a:xfrm>
              <a:off x="2160957"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 name="Freeform 7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 name="Freeform 8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 name="Freeform 8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3" name="Straight Connector 82"/>
            <p:cNvCxnSpPr>
              <a:cxnSpLocks noChangeShapeType="1"/>
              <a:endCxn id="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 name="Straight Connector 8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8" name="Group 347"/>
          <p:cNvGrpSpPr>
            <a:grpSpLocks/>
          </p:cNvGrpSpPr>
          <p:nvPr/>
        </p:nvGrpSpPr>
        <p:grpSpPr bwMode="auto">
          <a:xfrm>
            <a:off x="3906839" y="5189539"/>
            <a:ext cx="649287" cy="301625"/>
            <a:chOff x="1871277" y="1576300"/>
            <a:chExt cx="1128371" cy="437861"/>
          </a:xfrm>
        </p:grpSpPr>
        <p:sp>
          <p:nvSpPr>
            <p:cNvPr id="86" name="Oval 8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7" name="Rectangle 8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8" name="Oval 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9" name="Freeform 88"/>
            <p:cNvSpPr/>
            <p:nvPr/>
          </p:nvSpPr>
          <p:spPr bwMode="auto">
            <a:xfrm>
              <a:off x="2160956" y="1673090"/>
              <a:ext cx="546253"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0" name="Freeform 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1" name="Freeform 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2" name="Freeform 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3" name="Straight Connector 92"/>
            <p:cNvCxnSpPr>
              <a:cxnSpLocks noChangeShapeType="1"/>
              <a:endCxn id="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 name="Straight Connector 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9" name="Group 347"/>
          <p:cNvGrpSpPr>
            <a:grpSpLocks/>
          </p:cNvGrpSpPr>
          <p:nvPr/>
        </p:nvGrpSpPr>
        <p:grpSpPr bwMode="auto">
          <a:xfrm>
            <a:off x="4895851" y="5438776"/>
            <a:ext cx="650875" cy="303213"/>
            <a:chOff x="1871277" y="1576300"/>
            <a:chExt cx="1128371" cy="437861"/>
          </a:xfrm>
        </p:grpSpPr>
        <p:sp>
          <p:nvSpPr>
            <p:cNvPr id="96" name="Oval 9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7" name="Rectangle 9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8" name="Oval 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9" name="Freeform 98"/>
            <p:cNvSpPr/>
            <p:nvPr/>
          </p:nvSpPr>
          <p:spPr bwMode="auto">
            <a:xfrm>
              <a:off x="2160251" y="1672583"/>
              <a:ext cx="547672"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0" name="Freeform 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1" name="Freeform 1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2" name="Freeform 1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3" name="Straight Connector 102"/>
            <p:cNvCxnSpPr>
              <a:cxnSpLocks noChangeShapeType="1"/>
              <a:endCxn id="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4" name="Straight Connector 1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0" name="Group 347"/>
          <p:cNvGrpSpPr>
            <a:grpSpLocks/>
          </p:cNvGrpSpPr>
          <p:nvPr/>
        </p:nvGrpSpPr>
        <p:grpSpPr bwMode="auto">
          <a:xfrm>
            <a:off x="6053139" y="5214939"/>
            <a:ext cx="650875" cy="301625"/>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7" name="Rectangle 10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9" name="Freeform 108"/>
            <p:cNvSpPr/>
            <p:nvPr/>
          </p:nvSpPr>
          <p:spPr bwMode="auto">
            <a:xfrm>
              <a:off x="2160249" y="1673090"/>
              <a:ext cx="54767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1" name="Group 347"/>
          <p:cNvGrpSpPr>
            <a:grpSpLocks/>
          </p:cNvGrpSpPr>
          <p:nvPr/>
        </p:nvGrpSpPr>
        <p:grpSpPr bwMode="auto">
          <a:xfrm>
            <a:off x="7021514" y="5486401"/>
            <a:ext cx="649287" cy="303213"/>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 name="Rectangle 11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 name="Freeform 118"/>
            <p:cNvSpPr/>
            <p:nvPr/>
          </p:nvSpPr>
          <p:spPr bwMode="auto">
            <a:xfrm>
              <a:off x="2160956"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247" name="Freeform 303"/>
          <p:cNvSpPr>
            <a:spLocks/>
          </p:cNvSpPr>
          <p:nvPr/>
        </p:nvSpPr>
        <p:spPr bwMode="auto">
          <a:xfrm>
            <a:off x="2781300" y="5259389"/>
            <a:ext cx="2247900" cy="403225"/>
          </a:xfrm>
          <a:custGeom>
            <a:avLst/>
            <a:gdLst>
              <a:gd name="T0" fmla="*/ 2147483647 w 1416"/>
              <a:gd name="T1" fmla="*/ 2147483647 h 254"/>
              <a:gd name="T2" fmla="*/ 2147483647 w 1416"/>
              <a:gd name="T3" fmla="*/ 2147483647 h 254"/>
              <a:gd name="T4" fmla="*/ 2147483647 w 1416"/>
              <a:gd name="T5" fmla="*/ 2147483647 h 254"/>
              <a:gd name="T6" fmla="*/ 2147483647 w 1416"/>
              <a:gd name="T7" fmla="*/ 2147483647 h 254"/>
              <a:gd name="T8" fmla="*/ 2147483647 w 1416"/>
              <a:gd name="T9" fmla="*/ 2147483647 h 254"/>
              <a:gd name="T10" fmla="*/ 2147483647 w 1416"/>
              <a:gd name="T11" fmla="*/ 2147483647 h 254"/>
              <a:gd name="T12" fmla="*/ 0 w 1416"/>
              <a:gd name="T13" fmla="*/ 2147483647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3" name="Freeform 299"/>
          <p:cNvSpPr>
            <a:spLocks/>
          </p:cNvSpPr>
          <p:nvPr/>
        </p:nvSpPr>
        <p:spPr bwMode="auto">
          <a:xfrm>
            <a:off x="2813050" y="5295900"/>
            <a:ext cx="419100" cy="419100"/>
          </a:xfrm>
          <a:custGeom>
            <a:avLst/>
            <a:gdLst>
              <a:gd name="T0" fmla="*/ 2147483647 w 264"/>
              <a:gd name="T1" fmla="*/ 0 h 264"/>
              <a:gd name="T2" fmla="*/ 2147483647 w 264"/>
              <a:gd name="T3" fmla="*/ 2147483647 h 264"/>
              <a:gd name="T4" fmla="*/ 0 w 264"/>
              <a:gd name="T5" fmla="*/ 2147483647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5" name="Freeform 301"/>
          <p:cNvSpPr>
            <a:spLocks/>
          </p:cNvSpPr>
          <p:nvPr/>
        </p:nvSpPr>
        <p:spPr bwMode="auto">
          <a:xfrm>
            <a:off x="2806700" y="5210176"/>
            <a:ext cx="1346200" cy="474663"/>
          </a:xfrm>
          <a:custGeom>
            <a:avLst/>
            <a:gdLst>
              <a:gd name="T0" fmla="*/ 2147483647 w 848"/>
              <a:gd name="T1" fmla="*/ 2147483647 h 299"/>
              <a:gd name="T2" fmla="*/ 2147483647 w 848"/>
              <a:gd name="T3" fmla="*/ 2147483647 h 299"/>
              <a:gd name="T4" fmla="*/ 2147483647 w 848"/>
              <a:gd name="T5" fmla="*/ 2147483647 h 299"/>
              <a:gd name="T6" fmla="*/ 2147483647 w 848"/>
              <a:gd name="T7" fmla="*/ 2147483647 h 299"/>
              <a:gd name="T8" fmla="*/ 0 w 848"/>
              <a:gd name="T9" fmla="*/ 2147483647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2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
        <p:nvSpPr>
          <p:cNvPr id="2" name="矩形 1">
            <a:extLst>
              <a:ext uri="{FF2B5EF4-FFF2-40B4-BE49-F238E27FC236}">
                <a16:creationId xmlns:a16="http://schemas.microsoft.com/office/drawing/2014/main" id="{7451EE6F-2CEA-47A2-92C3-96C2653A16F3}"/>
              </a:ext>
            </a:extLst>
          </p:cNvPr>
          <p:cNvSpPr/>
          <p:nvPr/>
        </p:nvSpPr>
        <p:spPr>
          <a:xfrm>
            <a:off x="9361136" y="5343756"/>
            <a:ext cx="2131811" cy="369332"/>
          </a:xfrm>
          <a:prstGeom prst="rect">
            <a:avLst/>
          </a:prstGeom>
        </p:spPr>
        <p:txBody>
          <a:bodyPr wrap="square">
            <a:spAutoFit/>
          </a:bodyPr>
          <a:lstStyle/>
          <a:p>
            <a:r>
              <a:rPr lang="zh-CN" altLang="en-US" dirty="0">
                <a:solidFill>
                  <a:srgbClr val="0000FF"/>
                </a:solidFill>
              </a:rPr>
              <a:t>使用</a:t>
            </a:r>
            <a:r>
              <a:rPr lang="en-US" altLang="zh-CN" dirty="0">
                <a:solidFill>
                  <a:srgbClr val="0000FF"/>
                </a:solidFill>
              </a:rPr>
              <a:t>ICMP</a:t>
            </a:r>
            <a:r>
              <a:rPr lang="zh-CN" altLang="en-US" dirty="0">
                <a:solidFill>
                  <a:srgbClr val="0000FF"/>
                </a:solidFill>
              </a:rPr>
              <a:t>协议</a:t>
            </a:r>
            <a:endParaRPr lang="en-US" altLang="zh-CN" dirty="0">
              <a:solidFill>
                <a:srgbClr val="0000FF"/>
              </a:solidFill>
            </a:endParaRPr>
          </a:p>
        </p:txBody>
      </p:sp>
    </p:spTree>
    <p:extLst>
      <p:ext uri="{BB962C8B-B14F-4D97-AF65-F5344CB8AC3E}">
        <p14:creationId xmlns:p14="http://schemas.microsoft.com/office/powerpoint/2010/main" val="13636090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243"/>
                                        </p:tgtEl>
                                        <p:attrNameLst>
                                          <p:attrName>style.visibility</p:attrName>
                                        </p:attrNameLst>
                                      </p:cBhvr>
                                      <p:to>
                                        <p:strVal val="visible"/>
                                      </p:to>
                                    </p:set>
                                  </p:childTnLst>
                                  <p:subTnLst>
                                    <p:set>
                                      <p:cBhvr override="childStyle">
                                        <p:cTn dur="1" fill="hold" display="0" masterRel="nextClick" afterEffect="1"/>
                                        <p:tgtEl>
                                          <p:spTgt spid="8324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3244"/>
                                        </p:tgtEl>
                                        <p:attrNameLst>
                                          <p:attrName>style.visibility</p:attrName>
                                        </p:attrNameLst>
                                      </p:cBhvr>
                                      <p:to>
                                        <p:strVal val="visible"/>
                                      </p:to>
                                    </p:set>
                                  </p:childTnLst>
                                  <p:subTnLst>
                                    <p:set>
                                      <p:cBhvr override="childStyle">
                                        <p:cTn dur="1" fill="hold" display="0" masterRel="nextClick" afterEffect="1"/>
                                        <p:tgtEl>
                                          <p:spTgt spid="83244"/>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3245"/>
                                        </p:tgtEl>
                                        <p:attrNameLst>
                                          <p:attrName>style.visibility</p:attrName>
                                        </p:attrNameLst>
                                      </p:cBhvr>
                                      <p:to>
                                        <p:strVal val="visible"/>
                                      </p:to>
                                    </p:set>
                                  </p:childTnLst>
                                  <p:subTnLst>
                                    <p:set>
                                      <p:cBhvr override="childStyle">
                                        <p:cTn dur="1" fill="hold" display="0" masterRel="nextClick" afterEffect="1"/>
                                        <p:tgtEl>
                                          <p:spTgt spid="83245"/>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83246"/>
                                        </p:tgtEl>
                                        <p:attrNameLst>
                                          <p:attrName>style.visibility</p:attrName>
                                        </p:attrNameLst>
                                      </p:cBhvr>
                                      <p:to>
                                        <p:strVal val="visible"/>
                                      </p:to>
                                    </p:set>
                                  </p:childTnLst>
                                  <p:subTnLst>
                                    <p:set>
                                      <p:cBhvr override="childStyle">
                                        <p:cTn dur="1" fill="hold" display="0" masterRel="nextClick" afterEffect="1"/>
                                        <p:tgtEl>
                                          <p:spTgt spid="83246"/>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3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44" grpId="0"/>
      <p:bldP spid="83246" grpId="0"/>
      <p:bldP spid="8324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56</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144016" y="166688"/>
            <a:ext cx="6744072" cy="892175"/>
          </a:xfrm>
        </p:spPr>
        <p:txBody>
          <a:bodyPr>
            <a:normAutofit/>
          </a:bodyPr>
          <a:lstStyle/>
          <a:p>
            <a:pPr eaLnBrk="1" hangingPunct="1"/>
            <a:r>
              <a:rPr lang="en-US" altLang="ja-JP" sz="4000" dirty="0"/>
              <a:t>"</a:t>
            </a:r>
            <a:r>
              <a:rPr lang="zh-CN" altLang="en-US" sz="4000" dirty="0"/>
              <a:t>真实的</a:t>
            </a:r>
            <a:r>
              <a:rPr lang="en-US" altLang="ja-JP" sz="4000" dirty="0"/>
              <a:t>" </a:t>
            </a:r>
            <a:r>
              <a:rPr lang="zh-CN" altLang="en-US" sz="4000" dirty="0"/>
              <a:t>互联网时延</a:t>
            </a:r>
            <a:r>
              <a:rPr lang="en-US" altLang="ja-JP" sz="4000" dirty="0"/>
              <a:t>, </a:t>
            </a:r>
            <a:r>
              <a:rPr lang="zh-CN" altLang="en-US" sz="4000" dirty="0"/>
              <a:t>路径</a:t>
            </a:r>
            <a:endParaRPr lang="en-US" altLang="zh-CN" sz="4000" dirty="0"/>
          </a:p>
        </p:txBody>
      </p:sp>
      <p:sp>
        <p:nvSpPr>
          <p:cNvPr id="109571" name="Text Box 4"/>
          <p:cNvSpPr txBox="1">
            <a:spLocks noChangeArrowheads="1"/>
          </p:cNvSpPr>
          <p:nvPr/>
        </p:nvSpPr>
        <p:spPr bwMode="auto">
          <a:xfrm>
            <a:off x="2228850" y="2338389"/>
            <a:ext cx="8229600" cy="394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1  </a:t>
            </a:r>
            <a:r>
              <a:rPr lang="en-US" altLang="zh-CN" sz="1600" dirty="0" err="1">
                <a:solidFill>
                  <a:srgbClr val="000099"/>
                </a:solidFill>
              </a:rPr>
              <a:t>cs-gw</a:t>
            </a:r>
            <a:r>
              <a:rPr lang="en-US" altLang="zh-CN" sz="1600" dirty="0">
                <a:solidFill>
                  <a:srgbClr val="000099"/>
                </a:solidFill>
              </a:rPr>
              <a:t> (128.119.240.254)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2  border1-rt-fa5-1-0.gw.umass.edu (128.119.3.145)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3  cht-vbns.gw.umass.edu (128.119.3.130)  6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4  jn1-at1-0-0-19.wor.vbns.net (204.147.132.129)  16 </a:t>
            </a:r>
            <a:r>
              <a:rPr lang="en-US" altLang="zh-CN" sz="1600" dirty="0" err="1">
                <a:solidFill>
                  <a:srgbClr val="000099"/>
                </a:solidFill>
              </a:rPr>
              <a:t>ms</a:t>
            </a:r>
            <a:r>
              <a:rPr lang="en-US" altLang="zh-CN" sz="1600" dirty="0">
                <a:solidFill>
                  <a:srgbClr val="000099"/>
                </a:solidFill>
              </a:rPr>
              <a:t> 11 </a:t>
            </a:r>
            <a:r>
              <a:rPr lang="en-US" altLang="zh-CN" sz="1600" dirty="0" err="1">
                <a:solidFill>
                  <a:srgbClr val="000099"/>
                </a:solidFill>
              </a:rPr>
              <a:t>ms</a:t>
            </a:r>
            <a:r>
              <a:rPr lang="en-US" altLang="zh-CN" sz="1600" dirty="0">
                <a:solidFill>
                  <a:srgbClr val="000099"/>
                </a:solidFill>
              </a:rPr>
              <a:t> 13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5  jn1-so7-0-0-0.wae.vbns.net (204.147.136.136)  21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6  abilene-vbns.abilene.ucaid.edu (198.32.11.9)  22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7  nycm-wash.abilene.ucaid.edu (198.32.8.46)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8  62.40.103.253 (62.40.103.253)  104 </a:t>
            </a:r>
            <a:r>
              <a:rPr lang="en-US" altLang="zh-CN" sz="1600" dirty="0" err="1">
                <a:solidFill>
                  <a:srgbClr val="000099"/>
                </a:solidFill>
              </a:rPr>
              <a:t>ms</a:t>
            </a:r>
            <a:r>
              <a:rPr lang="en-US" altLang="zh-CN" sz="1600" dirty="0">
                <a:solidFill>
                  <a:srgbClr val="000099"/>
                </a:solidFill>
              </a:rPr>
              <a:t> 109 </a:t>
            </a:r>
            <a:r>
              <a:rPr lang="en-US" altLang="zh-CN" sz="1600" dirty="0" err="1">
                <a:solidFill>
                  <a:srgbClr val="000099"/>
                </a:solidFill>
              </a:rPr>
              <a:t>ms</a:t>
            </a:r>
            <a:r>
              <a:rPr lang="en-US" altLang="zh-CN" sz="1600" dirty="0">
                <a:solidFill>
                  <a:srgbClr val="000099"/>
                </a:solidFill>
              </a:rPr>
              <a:t> 106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9  de2-1.de1.de.geant.net (62.40.96.129)  109 </a:t>
            </a:r>
            <a:r>
              <a:rPr lang="en-US" altLang="zh-CN" sz="1600" dirty="0" err="1">
                <a:solidFill>
                  <a:srgbClr val="000099"/>
                </a:solidFill>
              </a:rPr>
              <a:t>ms</a:t>
            </a:r>
            <a:r>
              <a:rPr lang="en-US" altLang="zh-CN" sz="1600" dirty="0">
                <a:solidFill>
                  <a:srgbClr val="000099"/>
                </a:solidFill>
              </a:rPr>
              <a:t> 102 </a:t>
            </a:r>
            <a:r>
              <a:rPr lang="en-US" altLang="zh-CN" sz="1600" dirty="0" err="1">
                <a:solidFill>
                  <a:srgbClr val="000099"/>
                </a:solidFill>
              </a:rPr>
              <a:t>ms</a:t>
            </a:r>
            <a:r>
              <a:rPr lang="en-US" altLang="zh-CN" sz="1600" dirty="0">
                <a:solidFill>
                  <a:srgbClr val="000099"/>
                </a:solidFill>
              </a:rPr>
              <a:t> 104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de.fr1.fr.geant.net (62.40.96.50)  113 </a:t>
            </a:r>
            <a:r>
              <a:rPr lang="en-US" altLang="zh-CN" sz="1600" dirty="0" err="1">
                <a:solidFill>
                  <a:srgbClr val="000099"/>
                </a:solidFill>
              </a:rPr>
              <a:t>ms</a:t>
            </a:r>
            <a:r>
              <a:rPr lang="en-US" altLang="zh-CN" sz="1600" dirty="0">
                <a:solidFill>
                  <a:srgbClr val="000099"/>
                </a:solidFill>
              </a:rPr>
              <a:t> 121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renater-gw.fr1.fr.geant.net (62.40.103.54)  112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nio-n2.cssi.renater.fr (193.51.206.13)  111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nice.cssi.renater.fr (195.220.98.102)  123 </a:t>
            </a:r>
            <a:r>
              <a:rPr lang="en-US" altLang="zh-CN" sz="1600" dirty="0" err="1">
                <a:solidFill>
                  <a:srgbClr val="000099"/>
                </a:solidFill>
              </a:rPr>
              <a:t>ms</a:t>
            </a:r>
            <a:r>
              <a:rPr lang="en-US" altLang="zh-CN" sz="1600" dirty="0">
                <a:solidFill>
                  <a:srgbClr val="000099"/>
                </a:solidFill>
              </a:rPr>
              <a:t>  125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r3t2-nice.cssi.renater.fr (195.220.98.110)  126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eurecom-valbonne.r3t2.ft.net (193.48.50.54)  135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133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16  194.214.211.25 (194.214.211.25)  126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17  * * *</a:t>
            </a:r>
          </a:p>
          <a:p>
            <a:pPr>
              <a:lnSpc>
                <a:spcPct val="80000"/>
              </a:lnSpc>
            </a:pPr>
            <a:r>
              <a:rPr lang="en-US" altLang="zh-CN" sz="1600" dirty="0">
                <a:solidFill>
                  <a:srgbClr val="000099"/>
                </a:solidFill>
              </a:rPr>
              <a:t>18  * * *</a:t>
            </a:r>
          </a:p>
          <a:p>
            <a:pPr>
              <a:lnSpc>
                <a:spcPct val="80000"/>
              </a:lnSpc>
            </a:pPr>
            <a:r>
              <a:rPr lang="en-US" altLang="zh-CN" sz="1600" dirty="0">
                <a:solidFill>
                  <a:srgbClr val="000099"/>
                </a:solidFill>
              </a:rPr>
              <a:t>19  fantasia.eurecom.fr (193.55.113.142)  132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136</a:t>
            </a:r>
            <a:r>
              <a:rPr lang="en-US" altLang="zh-CN" dirty="0">
                <a:solidFill>
                  <a:srgbClr val="000099"/>
                </a:solidFill>
                <a:latin typeface="Times New Roman" panose="02020603050405020304" pitchFamily="18" charset="0"/>
              </a:rPr>
              <a:t> </a:t>
            </a:r>
            <a:r>
              <a:rPr lang="en-US" altLang="zh-CN" sz="1600" dirty="0" err="1">
                <a:solidFill>
                  <a:srgbClr val="000099"/>
                </a:solidFill>
                <a:latin typeface="Times New Roman" panose="02020603050405020304" pitchFamily="18" charset="0"/>
              </a:rPr>
              <a:t>ms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249489" y="1235075"/>
            <a:ext cx="819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gaia.cs.umass.edu to www.eurecom.fr</a:t>
            </a:r>
          </a:p>
        </p:txBody>
      </p:sp>
      <p:sp>
        <p:nvSpPr>
          <p:cNvPr id="109573" name="Line 6"/>
          <p:cNvSpPr>
            <a:spLocks noChangeShapeType="1"/>
          </p:cNvSpPr>
          <p:nvPr/>
        </p:nvSpPr>
        <p:spPr bwMode="auto">
          <a:xfrm>
            <a:off x="3135314" y="5634039"/>
            <a:ext cx="968375" cy="26987"/>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4" name="Text Box 7"/>
          <p:cNvSpPr txBox="1">
            <a:spLocks noChangeArrowheads="1"/>
          </p:cNvSpPr>
          <p:nvPr/>
        </p:nvSpPr>
        <p:spPr bwMode="auto">
          <a:xfrm>
            <a:off x="6102350" y="1738313"/>
            <a:ext cx="503421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latin typeface="+mn-ea"/>
                <a:ea typeface="+mn-ea"/>
              </a:rPr>
              <a:t>3 </a:t>
            </a:r>
            <a:r>
              <a:rPr lang="zh-CN" altLang="en-US" sz="1800" dirty="0">
                <a:solidFill>
                  <a:srgbClr val="CC0000"/>
                </a:solidFill>
                <a:latin typeface="+mn-ea"/>
                <a:ea typeface="+mn-ea"/>
              </a:rPr>
              <a:t>时延测量</a:t>
            </a:r>
            <a:r>
              <a:rPr lang="en-US" altLang="zh-CN" sz="1800" dirty="0">
                <a:solidFill>
                  <a:srgbClr val="CC0000"/>
                </a:solidFill>
                <a:latin typeface="+mn-ea"/>
                <a:ea typeface="+mn-ea"/>
              </a:rPr>
              <a:t> </a:t>
            </a:r>
          </a:p>
          <a:p>
            <a:r>
              <a:rPr lang="zh-CN" altLang="en-US" sz="1800" dirty="0">
                <a:solidFill>
                  <a:srgbClr val="CC0000"/>
                </a:solidFill>
                <a:latin typeface="+mn-ea"/>
                <a:ea typeface="+mn-ea"/>
              </a:rPr>
              <a:t>从</a:t>
            </a:r>
            <a:r>
              <a:rPr lang="en-US" altLang="zh-CN" sz="1800" dirty="0">
                <a:solidFill>
                  <a:srgbClr val="CC0000"/>
                </a:solidFill>
                <a:latin typeface="+mn-ea"/>
                <a:ea typeface="+mn-ea"/>
              </a:rPr>
              <a:t>gaia.cs.umass.edu </a:t>
            </a:r>
            <a:r>
              <a:rPr lang="zh-CN" altLang="en-US" sz="1800" dirty="0">
                <a:solidFill>
                  <a:srgbClr val="CC0000"/>
                </a:solidFill>
                <a:latin typeface="+mn-ea"/>
                <a:ea typeface="+mn-ea"/>
              </a:rPr>
              <a:t>到</a:t>
            </a:r>
            <a:r>
              <a:rPr lang="en-US" altLang="zh-CN" sz="1800" dirty="0">
                <a:solidFill>
                  <a:srgbClr val="CC0000"/>
                </a:solidFill>
                <a:latin typeface="+mn-ea"/>
                <a:ea typeface="+mn-ea"/>
              </a:rPr>
              <a:t> cs-gw.cs.umass.edu </a:t>
            </a:r>
          </a:p>
        </p:txBody>
      </p:sp>
      <p:sp>
        <p:nvSpPr>
          <p:cNvPr id="109575" name="Line 8"/>
          <p:cNvSpPr>
            <a:spLocks noChangeShapeType="1"/>
          </p:cNvSpPr>
          <p:nvPr/>
        </p:nvSpPr>
        <p:spPr bwMode="auto">
          <a:xfrm flipV="1">
            <a:off x="4995863" y="1965325"/>
            <a:ext cx="671512" cy="412750"/>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6" name="Line 9"/>
          <p:cNvSpPr>
            <a:spLocks noChangeShapeType="1"/>
          </p:cNvSpPr>
          <p:nvPr/>
        </p:nvSpPr>
        <p:spPr bwMode="auto">
          <a:xfrm flipV="1">
            <a:off x="5535613" y="1954213"/>
            <a:ext cx="139700" cy="404812"/>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7" name="Line 10"/>
          <p:cNvSpPr>
            <a:spLocks noChangeShapeType="1"/>
          </p:cNvSpPr>
          <p:nvPr/>
        </p:nvSpPr>
        <p:spPr bwMode="auto">
          <a:xfrm flipH="1" flipV="1">
            <a:off x="5670551" y="1963739"/>
            <a:ext cx="366713" cy="390525"/>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8" name="Line 11"/>
          <p:cNvSpPr>
            <a:spLocks noChangeShapeType="1"/>
          </p:cNvSpPr>
          <p:nvPr/>
        </p:nvSpPr>
        <p:spPr bwMode="auto">
          <a:xfrm flipV="1">
            <a:off x="5662614" y="1970089"/>
            <a:ext cx="377825" cy="31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79" name="Text Box 12"/>
          <p:cNvSpPr txBox="1">
            <a:spLocks noChangeArrowheads="1"/>
          </p:cNvSpPr>
          <p:nvPr/>
        </p:nvSpPr>
        <p:spPr bwMode="auto">
          <a:xfrm>
            <a:off x="4095750" y="5564188"/>
            <a:ext cx="6286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CC0000"/>
                </a:solidFill>
                <a:latin typeface="MS PGothic" panose="020B0600070205080204" pitchFamily="34" charset="-128"/>
              </a:rPr>
              <a:t>表示无响应</a:t>
            </a:r>
            <a:r>
              <a:rPr lang="en-US" altLang="zh-CN" sz="2000" dirty="0">
                <a:solidFill>
                  <a:srgbClr val="CC0000"/>
                </a:solidFill>
                <a:latin typeface="MS PGothic" panose="020B0600070205080204" pitchFamily="34" charset="-128"/>
              </a:rPr>
              <a:t>(</a:t>
            </a:r>
            <a:r>
              <a:rPr lang="zh-CN" altLang="en-US" sz="2000" dirty="0">
                <a:solidFill>
                  <a:srgbClr val="CC0000"/>
                </a:solidFill>
                <a:latin typeface="MS PGothic" panose="020B0600070205080204" pitchFamily="34" charset="-128"/>
              </a:rPr>
              <a:t>探测丢失</a:t>
            </a:r>
            <a:r>
              <a:rPr lang="en-US" altLang="zh-CN" sz="2000" dirty="0">
                <a:solidFill>
                  <a:srgbClr val="CC0000"/>
                </a:solidFill>
                <a:latin typeface="MS PGothic" panose="020B0600070205080204" pitchFamily="34" charset="-128"/>
              </a:rPr>
              <a:t>, </a:t>
            </a:r>
            <a:r>
              <a:rPr lang="zh-CN" altLang="en-US" sz="2000" dirty="0">
                <a:solidFill>
                  <a:srgbClr val="CC0000"/>
                </a:solidFill>
                <a:latin typeface="MS PGothic" panose="020B0600070205080204" pitchFamily="34" charset="-128"/>
              </a:rPr>
              <a:t>路由器无回复</a:t>
            </a:r>
            <a:r>
              <a:rPr lang="en-US" altLang="zh-CN" sz="2000" dirty="0">
                <a:solidFill>
                  <a:srgbClr val="CC0000"/>
                </a:solidFill>
                <a:latin typeface="MS PGothic" panose="020B0600070205080204" pitchFamily="34" charset="-128"/>
              </a:rPr>
              <a:t>)</a:t>
            </a:r>
          </a:p>
        </p:txBody>
      </p:sp>
      <p:sp>
        <p:nvSpPr>
          <p:cNvPr id="109580" name="Freeform 14"/>
          <p:cNvSpPr>
            <a:spLocks/>
          </p:cNvSpPr>
          <p:nvPr/>
        </p:nvSpPr>
        <p:spPr bwMode="auto">
          <a:xfrm>
            <a:off x="7616826" y="3651251"/>
            <a:ext cx="1012825" cy="246063"/>
          </a:xfrm>
          <a:custGeom>
            <a:avLst/>
            <a:gdLst>
              <a:gd name="T0" fmla="*/ 2147483647 w 638"/>
              <a:gd name="T1" fmla="*/ 0 h 155"/>
              <a:gd name="T2" fmla="*/ 2147483647 w 638"/>
              <a:gd name="T3" fmla="*/ 2147483647 h 155"/>
              <a:gd name="T4" fmla="*/ 2147483647 w 638"/>
              <a:gd name="T5" fmla="*/ 2147483647 h 155"/>
              <a:gd name="T6" fmla="*/ 2147483647 w 638"/>
              <a:gd name="T7" fmla="*/ 2147483647 h 155"/>
              <a:gd name="T8" fmla="*/ 0 w 638"/>
              <a:gd name="T9" fmla="*/ 2147483647 h 155"/>
              <a:gd name="T10" fmla="*/ 0 60000 65536"/>
              <a:gd name="T11" fmla="*/ 0 60000 65536"/>
              <a:gd name="T12" fmla="*/ 0 60000 65536"/>
              <a:gd name="T13" fmla="*/ 0 60000 65536"/>
              <a:gd name="T14" fmla="*/ 0 60000 65536"/>
              <a:gd name="T15" fmla="*/ 0 w 638"/>
              <a:gd name="T16" fmla="*/ 0 h 155"/>
              <a:gd name="T17" fmla="*/ 638 w 638"/>
              <a:gd name="T18" fmla="*/ 155 h 155"/>
            </a:gdLst>
            <a:ahLst/>
            <a:cxnLst>
              <a:cxn ang="T10">
                <a:pos x="T0" y="T1"/>
              </a:cxn>
              <a:cxn ang="T11">
                <a:pos x="T2" y="T3"/>
              </a:cxn>
              <a:cxn ang="T12">
                <a:pos x="T4" y="T5"/>
              </a:cxn>
              <a:cxn ang="T13">
                <a:pos x="T6" y="T7"/>
              </a:cxn>
              <a:cxn ang="T14">
                <a:pos x="T8" y="T9"/>
              </a:cxn>
            </a:cxnLst>
            <a:rect l="T15" t="T16" r="T17" b="T18"/>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9581" name="Text Box 15"/>
          <p:cNvSpPr txBox="1">
            <a:spLocks noChangeArrowheads="1"/>
          </p:cNvSpPr>
          <p:nvPr/>
        </p:nvSpPr>
        <p:spPr bwMode="auto">
          <a:xfrm>
            <a:off x="8661400" y="3436939"/>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CC0000"/>
                </a:solidFill>
              </a:rPr>
              <a:t>跨洋链路</a:t>
            </a:r>
            <a:endParaRPr lang="en-US" altLang="zh-CN" sz="2000" dirty="0">
              <a:solidFill>
                <a:srgbClr val="CC0000"/>
              </a:solidFill>
            </a:endParaRP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72" y="856457"/>
            <a:ext cx="6586900" cy="21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84" name="TextBox 1"/>
          <p:cNvSpPr txBox="1">
            <a:spLocks noChangeArrowheads="1"/>
          </p:cNvSpPr>
          <p:nvPr/>
        </p:nvSpPr>
        <p:spPr bwMode="auto">
          <a:xfrm>
            <a:off x="2270126" y="6315075"/>
            <a:ext cx="54578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B050"/>
                </a:solidFill>
              </a:rPr>
              <a:t>* Do some traceroutes from exotic countries at www.traceroute.org</a:t>
            </a:r>
          </a:p>
        </p:txBody>
      </p:sp>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3383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57</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123800" y="166688"/>
            <a:ext cx="6116216" cy="892175"/>
          </a:xfrm>
        </p:spPr>
        <p:txBody>
          <a:bodyPr>
            <a:normAutofit/>
          </a:bodyPr>
          <a:lstStyle/>
          <a:p>
            <a:pPr algn="ctr" eaLnBrk="1" hangingPunct="1"/>
            <a:r>
              <a:rPr lang="en-US" altLang="ja-JP" sz="4000" dirty="0">
                <a:latin typeface="+mj-ea"/>
                <a:ea typeface="+mj-ea"/>
              </a:rPr>
              <a:t>"</a:t>
            </a:r>
            <a:r>
              <a:rPr lang="zh-CN" altLang="en-US" sz="4000" dirty="0">
                <a:latin typeface="+mj-ea"/>
                <a:ea typeface="+mj-ea"/>
              </a:rPr>
              <a:t>真实的</a:t>
            </a:r>
            <a:r>
              <a:rPr lang="en-US" altLang="ja-JP" sz="4000" dirty="0">
                <a:latin typeface="+mj-ea"/>
                <a:ea typeface="+mj-ea"/>
              </a:rPr>
              <a:t>"</a:t>
            </a:r>
            <a:r>
              <a:rPr lang="zh-CN" altLang="en-US" sz="4000" dirty="0">
                <a:latin typeface="+mj-ea"/>
                <a:ea typeface="+mj-ea"/>
              </a:rPr>
              <a:t>互联网时延</a:t>
            </a:r>
            <a:r>
              <a:rPr lang="en-US" altLang="ja-JP" sz="4000" dirty="0">
                <a:latin typeface="+mj-ea"/>
                <a:ea typeface="+mj-ea"/>
              </a:rPr>
              <a:t>, </a:t>
            </a:r>
            <a:r>
              <a:rPr lang="zh-CN" altLang="en-US" sz="4000" dirty="0">
                <a:latin typeface="+mj-ea"/>
                <a:ea typeface="+mj-ea"/>
              </a:rPr>
              <a:t>路径</a:t>
            </a:r>
            <a:endParaRPr lang="en-US" altLang="zh-CN" sz="4000" dirty="0">
              <a:latin typeface="+mj-ea"/>
              <a:ea typeface="+mj-ea"/>
            </a:endParaRPr>
          </a:p>
        </p:txBody>
      </p:sp>
      <p:sp>
        <p:nvSpPr>
          <p:cNvPr id="109571" name="Text Box 4"/>
          <p:cNvSpPr txBox="1">
            <a:spLocks noChangeArrowheads="1"/>
          </p:cNvSpPr>
          <p:nvPr/>
        </p:nvSpPr>
        <p:spPr bwMode="auto">
          <a:xfrm>
            <a:off x="1271464" y="1916832"/>
            <a:ext cx="9577064" cy="4622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Fri Feb 14 17:43:22 2020: executing exec(traceroute -m 30 -q 1 -w 1 -A 202.114.64.200 140)=traceroute from 134.79.197.214(www.slac.stanford.edu) to  202.114.64.200(www.whu.edu.cn) for 134.79.138.4</a:t>
            </a:r>
          </a:p>
          <a:p>
            <a:pPr>
              <a:lnSpc>
                <a:spcPct val="80000"/>
              </a:lnSpc>
            </a:pPr>
            <a:r>
              <a:rPr lang="en-US" altLang="zh-CN" sz="1600" dirty="0">
                <a:solidFill>
                  <a:srgbClr val="000099"/>
                </a:solidFill>
              </a:rPr>
              <a:t>traceroute to 202.114.64.200 (202.114.64.200), 30 hops max, 140 byte packets</a:t>
            </a:r>
          </a:p>
          <a:p>
            <a:pPr>
              <a:lnSpc>
                <a:spcPct val="80000"/>
              </a:lnSpc>
            </a:pPr>
            <a:r>
              <a:rPr lang="en-US" altLang="zh-CN" sz="1600" dirty="0">
                <a:solidFill>
                  <a:srgbClr val="000099"/>
                </a:solidFill>
              </a:rPr>
              <a:t> 1  rtr-serv01-01-serv01-webserv.slac.stanford.edu (134.79.197.130) [AS3671]  1.168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2  rtr-core1-p2p-serv01-01.slac.stanford.edu (134.79.253.249) [AS3671]  0.666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3  rtr-fwcore2-trust-p2p-core2.slac.stanford.edu (134.79.254.146) [AS3671]  1.159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4  rtr-core1-p2p-fwcore1-untrust.slac.stanford.edu (134.79.254.137) [AS3671]  1.396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5  rtr-border1-7k-p2p-core2.slac.stanford.edu (134.79.252.177) [AS3671]  1.639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6  rtr-border2-7k-p2p-border1-7k.slac.stanford.edu (192.68.191.214) [AS3671]  1.657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7  sunn-cr5-ip-p2p-border2-7k.slac.stanford.edu (192.68.191.233) [AS3671]  1.759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8  210.25.189.141 (210.25.189.141) [AS4538]  11.931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9  210.25.189.49 (210.25.189.49) [AS4538]  162.839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210.25.187.42 (210.25.187.42) [AS4538]  163.585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210.25.187.49 (210.25.187.49) [AS4538]  163.467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210.25.189.69 (210.25.189.69) [AS4538]  166.430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101.4.115.254 (101.4.115.254) [AS4538]  162.972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101.4.114.230 (101.4.114.230) [AS4538]  182.775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a:t>
            </a:r>
          </a:p>
          <a:p>
            <a:pPr>
              <a:lnSpc>
                <a:spcPct val="80000"/>
              </a:lnSpc>
            </a:pPr>
            <a:r>
              <a:rPr lang="en-US" altLang="zh-CN" sz="1600" dirty="0">
                <a:solidFill>
                  <a:srgbClr val="000099"/>
                </a:solidFill>
              </a:rPr>
              <a:t>16  218.197.158.253 (218.197.158.253) [AS4538]  182.419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17  *</a:t>
            </a:r>
          </a:p>
          <a:p>
            <a:pPr>
              <a:lnSpc>
                <a:spcPct val="80000"/>
              </a:lnSpc>
            </a:pPr>
            <a:r>
              <a:rPr lang="en-US" altLang="zh-CN" sz="1600" dirty="0">
                <a:solidFill>
                  <a:srgbClr val="000099"/>
                </a:solidFill>
              </a:rPr>
              <a:t>30  *</a:t>
            </a:r>
          </a:p>
          <a:p>
            <a:pPr>
              <a:lnSpc>
                <a:spcPct val="80000"/>
              </a:lnSpc>
            </a:pPr>
            <a:r>
              <a:rPr lang="en-US" altLang="zh-CN" sz="1600" dirty="0">
                <a:solidFill>
                  <a:srgbClr val="000099"/>
                </a:solidFill>
              </a:rPr>
              <a:t>traceroute -m 30 -q 1 -w 1 -A 202.114.64.200 140 took 9secs. Total script traceroute.pl time=9secs,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143472" y="1231792"/>
            <a:ext cx="8193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www.slac.stanford.edu to www.whu.edu.cn</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32" y="856457"/>
            <a:ext cx="5972200" cy="202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967387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347"/>
          <p:cNvGrpSpPr>
            <a:grpSpLocks/>
          </p:cNvGrpSpPr>
          <p:nvPr/>
        </p:nvGrpSpPr>
        <p:grpSpPr bwMode="auto">
          <a:xfrm>
            <a:off x="4551364" y="4803776"/>
            <a:ext cx="1284287" cy="715963"/>
            <a:chOff x="1871277" y="1576300"/>
            <a:chExt cx="1128371" cy="437861"/>
          </a:xfrm>
        </p:grpSpPr>
        <p:sp>
          <p:nvSpPr>
            <p:cNvPr id="49" name="Oval 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50" name="Rectangle 49"/>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51" name="Oval 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52" name="Freeform 51"/>
            <p:cNvSpPr/>
            <p:nvPr/>
          </p:nvSpPr>
          <p:spPr bwMode="auto">
            <a:xfrm>
              <a:off x="2159995" y="1673387"/>
              <a:ext cx="548146"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53" name="Freeform 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54" name="Freeform 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55" name="Freeform 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56" name="Straight Connector 55"/>
            <p:cNvCxnSpPr>
              <a:cxnSpLocks noChangeShapeType="1"/>
              <a:endCxn id="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 name="Straight Connector 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164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BE7205-2EFC-4F43-9CB4-077C58A6CD9C}" type="slidenum">
              <a:rPr lang="en-US" altLang="zh-CN" sz="1200" smtClean="0">
                <a:solidFill>
                  <a:schemeClr val="accent4"/>
                </a:solidFill>
                <a:latin typeface="Tahoma" panose="020B0604030504040204" pitchFamily="34" charset="0"/>
              </a:rPr>
              <a:pPr/>
              <a:t>58</a:t>
            </a:fld>
            <a:endParaRPr lang="en-US" altLang="zh-CN" sz="1200" dirty="0">
              <a:solidFill>
                <a:schemeClr val="accent4"/>
              </a:solidFill>
              <a:latin typeface="Tahoma" panose="020B0604030504040204" pitchFamily="34" charset="0"/>
            </a:endParaRPr>
          </a:p>
        </p:txBody>
      </p:sp>
      <p:sp>
        <p:nvSpPr>
          <p:cNvPr id="111619" name="Rectangle 2"/>
          <p:cNvSpPr>
            <a:spLocks noGrp="1" noChangeArrowheads="1"/>
          </p:cNvSpPr>
          <p:nvPr>
            <p:ph type="title" idx="4294967295"/>
          </p:nvPr>
        </p:nvSpPr>
        <p:spPr>
          <a:xfrm>
            <a:off x="2135560" y="116632"/>
            <a:ext cx="1944216" cy="1143000"/>
          </a:xfrm>
        </p:spPr>
        <p:txBody>
          <a:bodyPr/>
          <a:lstStyle/>
          <a:p>
            <a:pPr algn="ctr" eaLnBrk="1" hangingPunct="1"/>
            <a:r>
              <a:rPr lang="zh-CN" altLang="en-US" dirty="0">
                <a:latin typeface="+mj-ea"/>
                <a:ea typeface="+mj-ea"/>
              </a:rPr>
              <a:t>分组丢失</a:t>
            </a:r>
            <a:endParaRPr lang="en-US" altLang="zh-CN" dirty="0">
              <a:latin typeface="+mj-ea"/>
              <a:ea typeface="+mj-ea"/>
            </a:endParaRPr>
          </a:p>
        </p:txBody>
      </p:sp>
      <p:sp>
        <p:nvSpPr>
          <p:cNvPr id="111620" name="Rectangle 3"/>
          <p:cNvSpPr>
            <a:spLocks noGrp="1" noChangeArrowheads="1"/>
          </p:cNvSpPr>
          <p:nvPr>
            <p:ph type="body" idx="4294967295"/>
          </p:nvPr>
        </p:nvSpPr>
        <p:spPr>
          <a:xfrm>
            <a:off x="954089" y="1170581"/>
            <a:ext cx="8394700" cy="2504481"/>
          </a:xfrm>
        </p:spPr>
        <p:txBody>
          <a:bodyPr>
            <a:normAutofit/>
          </a:bodyPr>
          <a:lstStyle/>
          <a:p>
            <a:pPr>
              <a:buFont typeface="Wingdings" panose="05000000000000000000" pitchFamily="2" charset="2"/>
              <a:buChar char="n"/>
            </a:pPr>
            <a:r>
              <a:rPr lang="zh-CN" altLang="en-US" dirty="0">
                <a:latin typeface="+mn-ea"/>
                <a:ea typeface="+mn-ea"/>
              </a:rPr>
              <a:t>链路前端的队列</a:t>
            </a:r>
            <a:r>
              <a:rPr lang="en-US" altLang="zh-CN" dirty="0">
                <a:latin typeface="+mn-ea"/>
                <a:ea typeface="+mn-ea"/>
              </a:rPr>
              <a:t> (</a:t>
            </a:r>
            <a:r>
              <a:rPr lang="zh-CN" altLang="en-US" dirty="0">
                <a:latin typeface="+mn-ea"/>
                <a:ea typeface="+mn-ea"/>
              </a:rPr>
              <a:t>缓冲</a:t>
            </a:r>
            <a:r>
              <a:rPr lang="en-US" altLang="zh-CN" dirty="0">
                <a:latin typeface="+mn-ea"/>
                <a:ea typeface="+mn-ea"/>
              </a:rPr>
              <a:t>) </a:t>
            </a:r>
            <a:r>
              <a:rPr lang="zh-CN" altLang="en-US" dirty="0">
                <a:latin typeface="+mn-ea"/>
                <a:ea typeface="+mn-ea"/>
              </a:rPr>
              <a:t>容量有限</a:t>
            </a:r>
            <a:endParaRPr lang="en-US" altLang="zh-CN" dirty="0">
              <a:latin typeface="+mn-ea"/>
              <a:ea typeface="+mn-ea"/>
            </a:endParaRPr>
          </a:p>
          <a:p>
            <a:pPr>
              <a:buFont typeface="Wingdings" panose="05000000000000000000" pitchFamily="2" charset="2"/>
              <a:buChar char="n"/>
            </a:pPr>
            <a:r>
              <a:rPr lang="zh-CN" altLang="en-US" dirty="0">
                <a:latin typeface="+mn-ea"/>
                <a:ea typeface="+mn-ea"/>
              </a:rPr>
              <a:t>到达排满的队列的分组将被丢弃</a:t>
            </a:r>
            <a:r>
              <a:rPr lang="en-US" altLang="zh-CN" dirty="0">
                <a:latin typeface="+mn-ea"/>
                <a:ea typeface="+mn-ea"/>
              </a:rPr>
              <a:t> (</a:t>
            </a:r>
            <a:r>
              <a:rPr lang="zh-CN" altLang="en-US" dirty="0">
                <a:latin typeface="+mn-ea"/>
                <a:ea typeface="+mn-ea"/>
              </a:rPr>
              <a:t>亦称</a:t>
            </a:r>
            <a:r>
              <a:rPr lang="en-US" altLang="zh-CN" dirty="0">
                <a:latin typeface="+mn-ea"/>
                <a:ea typeface="+mn-ea"/>
              </a:rPr>
              <a:t> </a:t>
            </a:r>
            <a:r>
              <a:rPr lang="zh-CN" altLang="en-US" dirty="0">
                <a:latin typeface="+mn-ea"/>
                <a:ea typeface="+mn-ea"/>
              </a:rPr>
              <a:t>丢包</a:t>
            </a:r>
            <a:r>
              <a:rPr lang="en-US" altLang="zh-CN" dirty="0">
                <a:latin typeface="+mn-ea"/>
                <a:ea typeface="+mn-ea"/>
              </a:rPr>
              <a:t>)</a:t>
            </a:r>
          </a:p>
          <a:p>
            <a:pPr>
              <a:buFont typeface="Wingdings" panose="05000000000000000000" pitchFamily="2" charset="2"/>
              <a:buChar char="n"/>
            </a:pPr>
            <a:r>
              <a:rPr lang="zh-CN" altLang="en-US" dirty="0">
                <a:latin typeface="+mn-ea"/>
                <a:ea typeface="+mn-ea"/>
              </a:rPr>
              <a:t>丢失的分组可能被前一节点重传，也可能被源端系统重传，或者根本就不被重传</a:t>
            </a:r>
            <a:endParaRPr lang="en-US" altLang="zh-CN" dirty="0">
              <a:latin typeface="+mn-ea"/>
              <a:ea typeface="+mn-ea"/>
            </a:endParaRPr>
          </a:p>
        </p:txBody>
      </p:sp>
      <p:sp>
        <p:nvSpPr>
          <p:cNvPr id="111621" name="Rectangle 7"/>
          <p:cNvSpPr>
            <a:spLocks noChangeArrowheads="1"/>
          </p:cNvSpPr>
          <p:nvPr/>
        </p:nvSpPr>
        <p:spPr bwMode="auto">
          <a:xfrm>
            <a:off x="4616451" y="4999039"/>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CC0000"/>
              </a:solidFill>
              <a:latin typeface="+mn-ea"/>
              <a:ea typeface="+mn-ea"/>
            </a:endParaRPr>
          </a:p>
        </p:txBody>
      </p:sp>
      <p:sp>
        <p:nvSpPr>
          <p:cNvPr id="111622" name="Line 23"/>
          <p:cNvSpPr>
            <a:spLocks noChangeShapeType="1"/>
          </p:cNvSpPr>
          <p:nvPr/>
        </p:nvSpPr>
        <p:spPr bwMode="auto">
          <a:xfrm>
            <a:off x="3924300" y="4765676"/>
            <a:ext cx="698500" cy="3333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23" name="Line 24"/>
          <p:cNvSpPr>
            <a:spLocks noChangeShapeType="1"/>
          </p:cNvSpPr>
          <p:nvPr/>
        </p:nvSpPr>
        <p:spPr bwMode="auto">
          <a:xfrm flipV="1">
            <a:off x="4213226" y="5159376"/>
            <a:ext cx="411163" cy="525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24" name="Line 25"/>
          <p:cNvSpPr>
            <a:spLocks noChangeShapeType="1"/>
          </p:cNvSpPr>
          <p:nvPr/>
        </p:nvSpPr>
        <p:spPr bwMode="auto">
          <a:xfrm>
            <a:off x="5810251" y="5162551"/>
            <a:ext cx="1933575" cy="95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25" name="Rectangle 28"/>
          <p:cNvSpPr>
            <a:spLocks noChangeArrowheads="1"/>
          </p:cNvSpPr>
          <p:nvPr/>
        </p:nvSpPr>
        <p:spPr bwMode="auto">
          <a:xfrm>
            <a:off x="6729414" y="49625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26" name="Rectangle 29"/>
          <p:cNvSpPr>
            <a:spLocks noChangeArrowheads="1"/>
          </p:cNvSpPr>
          <p:nvPr/>
        </p:nvSpPr>
        <p:spPr bwMode="auto">
          <a:xfrm>
            <a:off x="547687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27" name="Rectangle 30"/>
          <p:cNvSpPr>
            <a:spLocks noChangeArrowheads="1"/>
          </p:cNvSpPr>
          <p:nvPr/>
        </p:nvSpPr>
        <p:spPr bwMode="auto">
          <a:xfrm>
            <a:off x="5638800" y="5033964"/>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28" name="Rectangle 31"/>
          <p:cNvSpPr>
            <a:spLocks noChangeArrowheads="1"/>
          </p:cNvSpPr>
          <p:nvPr/>
        </p:nvSpPr>
        <p:spPr bwMode="auto">
          <a:xfrm>
            <a:off x="4389439" y="538162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29" name="Line 33"/>
          <p:cNvSpPr>
            <a:spLocks noChangeShapeType="1"/>
          </p:cNvSpPr>
          <p:nvPr/>
        </p:nvSpPr>
        <p:spPr bwMode="auto">
          <a:xfrm flipV="1">
            <a:off x="4359276" y="5227638"/>
            <a:ext cx="106363" cy="146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30" name="Text Box 35"/>
          <p:cNvSpPr txBox="1">
            <a:spLocks noChangeArrowheads="1"/>
          </p:cNvSpPr>
          <p:nvPr/>
        </p:nvSpPr>
        <p:spPr bwMode="auto">
          <a:xfrm>
            <a:off x="2941638" y="429418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6600"/>
                </a:solidFill>
                <a:latin typeface="+mn-ea"/>
                <a:ea typeface="+mn-ea"/>
              </a:rPr>
              <a:t>A</a:t>
            </a:r>
          </a:p>
        </p:txBody>
      </p:sp>
      <p:sp>
        <p:nvSpPr>
          <p:cNvPr id="111631" name="Text Box 36"/>
          <p:cNvSpPr txBox="1">
            <a:spLocks noChangeArrowheads="1"/>
          </p:cNvSpPr>
          <p:nvPr/>
        </p:nvSpPr>
        <p:spPr bwMode="auto">
          <a:xfrm>
            <a:off x="3262313" y="52800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B</a:t>
            </a:r>
          </a:p>
        </p:txBody>
      </p:sp>
      <p:sp>
        <p:nvSpPr>
          <p:cNvPr id="111632" name="Text Box 40"/>
          <p:cNvSpPr txBox="1">
            <a:spLocks noChangeArrowheads="1"/>
          </p:cNvSpPr>
          <p:nvPr/>
        </p:nvSpPr>
        <p:spPr bwMode="auto">
          <a:xfrm>
            <a:off x="6289675" y="4203701"/>
            <a:ext cx="2031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正在被传输的分组</a:t>
            </a:r>
            <a:endParaRPr lang="en-US" altLang="zh-CN" sz="1800" dirty="0">
              <a:solidFill>
                <a:srgbClr val="CC0000"/>
              </a:solidFill>
              <a:latin typeface="+mn-ea"/>
              <a:ea typeface="+mn-ea"/>
            </a:endParaRPr>
          </a:p>
        </p:txBody>
      </p:sp>
      <p:sp>
        <p:nvSpPr>
          <p:cNvPr id="111633" name="Line 41"/>
          <p:cNvSpPr>
            <a:spLocks noChangeShapeType="1"/>
          </p:cNvSpPr>
          <p:nvPr/>
        </p:nvSpPr>
        <p:spPr bwMode="auto">
          <a:xfrm rot="10800000" flipV="1">
            <a:off x="5853114" y="4495800"/>
            <a:ext cx="681037" cy="5651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34" name="Rectangle 56"/>
          <p:cNvSpPr>
            <a:spLocks noChangeArrowheads="1"/>
          </p:cNvSpPr>
          <p:nvPr/>
        </p:nvSpPr>
        <p:spPr bwMode="auto">
          <a:xfrm>
            <a:off x="5313364" y="50323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5" name="Rectangle 57"/>
          <p:cNvSpPr>
            <a:spLocks noChangeArrowheads="1"/>
          </p:cNvSpPr>
          <p:nvPr/>
        </p:nvSpPr>
        <p:spPr bwMode="auto">
          <a:xfrm>
            <a:off x="5151439" y="5035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6" name="Rectangle 58"/>
          <p:cNvSpPr>
            <a:spLocks noChangeArrowheads="1"/>
          </p:cNvSpPr>
          <p:nvPr/>
        </p:nvSpPr>
        <p:spPr bwMode="auto">
          <a:xfrm>
            <a:off x="4986339" y="50323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7" name="Rectangle 59"/>
          <p:cNvSpPr>
            <a:spLocks noChangeArrowheads="1"/>
          </p:cNvSpPr>
          <p:nvPr/>
        </p:nvSpPr>
        <p:spPr bwMode="auto">
          <a:xfrm>
            <a:off x="4822825" y="5032376"/>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8" name="Rectangle 61"/>
          <p:cNvSpPr>
            <a:spLocks noChangeArrowheads="1"/>
          </p:cNvSpPr>
          <p:nvPr/>
        </p:nvSpPr>
        <p:spPr bwMode="auto">
          <a:xfrm>
            <a:off x="465772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9" name="Rectangle 62"/>
          <p:cNvSpPr>
            <a:spLocks noChangeArrowheads="1"/>
          </p:cNvSpPr>
          <p:nvPr/>
        </p:nvSpPr>
        <p:spPr bwMode="auto">
          <a:xfrm>
            <a:off x="4629151" y="5010150"/>
            <a:ext cx="1171575" cy="242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40" name="Line 63"/>
          <p:cNvSpPr>
            <a:spLocks noChangeShapeType="1"/>
          </p:cNvSpPr>
          <p:nvPr/>
        </p:nvSpPr>
        <p:spPr bwMode="auto">
          <a:xfrm rot="10800000">
            <a:off x="4616450" y="5502275"/>
            <a:ext cx="687388"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41" name="Text Box 64"/>
          <p:cNvSpPr txBox="1">
            <a:spLocks noChangeArrowheads="1"/>
          </p:cNvSpPr>
          <p:nvPr/>
        </p:nvSpPr>
        <p:spPr bwMode="auto">
          <a:xfrm>
            <a:off x="5232400" y="5661025"/>
            <a:ext cx="35108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到达满缓冲区的分组被</a:t>
            </a:r>
            <a:r>
              <a:rPr lang="zh-CN" altLang="en-US" sz="1800" dirty="0">
                <a:solidFill>
                  <a:srgbClr val="0000FF"/>
                </a:solidFill>
                <a:latin typeface="+mn-ea"/>
                <a:ea typeface="+mn-ea"/>
              </a:rPr>
              <a:t>丢弃</a:t>
            </a:r>
            <a:r>
              <a:rPr lang="en-US" altLang="zh-CN" sz="1800" dirty="0">
                <a:solidFill>
                  <a:srgbClr val="0000FF"/>
                </a:solidFill>
                <a:latin typeface="+mn-ea"/>
                <a:ea typeface="+mn-ea"/>
              </a:rPr>
              <a:t>(</a:t>
            </a:r>
            <a:r>
              <a:rPr lang="en-US" altLang="zh-CN" sz="1800" i="1" dirty="0">
                <a:solidFill>
                  <a:srgbClr val="0000FF"/>
                </a:solidFill>
                <a:latin typeface="+mn-ea"/>
                <a:ea typeface="+mn-ea"/>
              </a:rPr>
              <a:t>lost</a:t>
            </a:r>
            <a:r>
              <a:rPr lang="en-US" altLang="zh-CN" sz="1800" dirty="0">
                <a:solidFill>
                  <a:srgbClr val="0000FF"/>
                </a:solidFill>
                <a:latin typeface="+mn-ea"/>
                <a:ea typeface="+mn-ea"/>
              </a:rPr>
              <a:t>)</a:t>
            </a:r>
          </a:p>
        </p:txBody>
      </p:sp>
      <p:sp>
        <p:nvSpPr>
          <p:cNvPr id="111642" name="Text Box 65"/>
          <p:cNvSpPr txBox="1">
            <a:spLocks noChangeArrowheads="1"/>
          </p:cNvSpPr>
          <p:nvPr/>
        </p:nvSpPr>
        <p:spPr bwMode="auto">
          <a:xfrm>
            <a:off x="4664218" y="4022725"/>
            <a:ext cx="12506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800" dirty="0">
                <a:solidFill>
                  <a:srgbClr val="CC0000"/>
                </a:solidFill>
                <a:latin typeface="+mn-ea"/>
                <a:ea typeface="+mn-ea"/>
              </a:rPr>
              <a:t>缓冲</a:t>
            </a:r>
            <a:r>
              <a:rPr lang="en-US" altLang="zh-CN" sz="1800" dirty="0">
                <a:solidFill>
                  <a:srgbClr val="CC0000"/>
                </a:solidFill>
                <a:latin typeface="+mn-ea"/>
                <a:ea typeface="+mn-ea"/>
              </a:rPr>
              <a:t> </a:t>
            </a:r>
          </a:p>
          <a:p>
            <a:pPr algn="ctr"/>
            <a:r>
              <a:rPr lang="en-US" altLang="zh-CN" sz="1800" dirty="0">
                <a:solidFill>
                  <a:srgbClr val="CC0000"/>
                </a:solidFill>
                <a:latin typeface="+mn-ea"/>
                <a:ea typeface="+mn-ea"/>
              </a:rPr>
              <a:t>(</a:t>
            </a:r>
            <a:r>
              <a:rPr lang="zh-CN" altLang="en-US" sz="1800" dirty="0">
                <a:solidFill>
                  <a:srgbClr val="CC0000"/>
                </a:solidFill>
                <a:latin typeface="+mn-ea"/>
                <a:ea typeface="+mn-ea"/>
              </a:rPr>
              <a:t>等待区域</a:t>
            </a:r>
            <a:r>
              <a:rPr lang="en-US" altLang="zh-CN" sz="1800" dirty="0">
                <a:solidFill>
                  <a:srgbClr val="CC0000"/>
                </a:solidFill>
                <a:latin typeface="+mn-ea"/>
                <a:ea typeface="+mn-ea"/>
              </a:rPr>
              <a:t>)</a:t>
            </a:r>
          </a:p>
        </p:txBody>
      </p:sp>
      <p:sp>
        <p:nvSpPr>
          <p:cNvPr id="111643" name="Line 66"/>
          <p:cNvSpPr>
            <a:spLocks noChangeShapeType="1"/>
          </p:cNvSpPr>
          <p:nvPr/>
        </p:nvSpPr>
        <p:spPr bwMode="auto">
          <a:xfrm>
            <a:off x="4762500" y="4630739"/>
            <a:ext cx="0" cy="3333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111644" name="Picture 47"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5560" y="943768"/>
            <a:ext cx="1944216" cy="13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1645" name="Group 48"/>
          <p:cNvGrpSpPr>
            <a:grpSpLocks/>
          </p:cNvGrpSpPr>
          <p:nvPr/>
        </p:nvGrpSpPr>
        <p:grpSpPr bwMode="auto">
          <a:xfrm>
            <a:off x="3117850" y="4314826"/>
            <a:ext cx="820738" cy="688975"/>
            <a:chOff x="-44" y="1473"/>
            <a:chExt cx="981" cy="1105"/>
          </a:xfrm>
        </p:grpSpPr>
        <p:pic>
          <p:nvPicPr>
            <p:cNvPr id="111651"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2" name="Freeform 5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11646" name="Group 51"/>
          <p:cNvGrpSpPr>
            <a:grpSpLocks/>
          </p:cNvGrpSpPr>
          <p:nvPr/>
        </p:nvGrpSpPr>
        <p:grpSpPr bwMode="auto">
          <a:xfrm>
            <a:off x="3446464" y="5305426"/>
            <a:ext cx="820737" cy="688975"/>
            <a:chOff x="-44" y="1473"/>
            <a:chExt cx="981" cy="1105"/>
          </a:xfrm>
        </p:grpSpPr>
        <p:pic>
          <p:nvPicPr>
            <p:cNvPr id="111649" name="Picture 52"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0" name="Freeform 53"/>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111648" name="TextBox 1"/>
          <p:cNvSpPr txBox="1">
            <a:spLocks noChangeArrowheads="1"/>
          </p:cNvSpPr>
          <p:nvPr/>
        </p:nvSpPr>
        <p:spPr bwMode="auto">
          <a:xfrm>
            <a:off x="1985963" y="6402389"/>
            <a:ext cx="65117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Java applet for an interactive animation on queuing and </a:t>
            </a:r>
            <a:r>
              <a:rPr lang="zh-CN" altLang="en-US" sz="1400" dirty="0">
                <a:solidFill>
                  <a:schemeClr val="bg1"/>
                </a:solidFill>
                <a:latin typeface="Comic Sans MS" panose="030F0702030302020204" pitchFamily="66" charset="0"/>
              </a:rPr>
              <a:t>丢包</a:t>
            </a:r>
            <a:endParaRPr lang="en-US" altLang="zh-CN" sz="1400" dirty="0">
              <a:solidFill>
                <a:schemeClr val="bg1"/>
              </a:solidFill>
              <a:latin typeface="Comic Sans MS" panose="030F0702030302020204" pitchFamily="66" charset="0"/>
            </a:endParaRPr>
          </a:p>
        </p:txBody>
      </p:sp>
      <p:sp>
        <p:nvSpPr>
          <p:cNvPr id="4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130671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73" name="Text Box 329"/>
          <p:cNvSpPr txBox="1">
            <a:spLocks noChangeArrowheads="1"/>
          </p:cNvSpPr>
          <p:nvPr/>
        </p:nvSpPr>
        <p:spPr bwMode="auto">
          <a:xfrm>
            <a:off x="7113262" y="5048250"/>
            <a:ext cx="1557991" cy="615553"/>
          </a:xfrm>
          <a:prstGeom prst="rect">
            <a:avLst/>
          </a:prstGeom>
          <a:noFill/>
          <a:ln>
            <a:noFill/>
          </a:ln>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链路容量</a:t>
            </a:r>
            <a:endParaRPr lang="en-US" altLang="zh-CN" sz="2000" dirty="0">
              <a:solidFill>
                <a:srgbClr val="000099"/>
              </a:solidFill>
              <a:latin typeface="+mn-ea"/>
              <a:ea typeface="+mn-ea"/>
            </a:endParaRPr>
          </a:p>
          <a:p>
            <a:pPr algn="ctr">
              <a:lnSpc>
                <a:spcPct val="85000"/>
              </a:lnSpc>
            </a:pPr>
            <a:r>
              <a:rPr lang="en-US" altLang="zh-CN" sz="2000" dirty="0">
                <a:solidFill>
                  <a:srgbClr val="000099"/>
                </a:solidFill>
                <a:latin typeface="+mn-ea"/>
                <a:ea typeface="+mn-ea"/>
              </a:rPr>
              <a:t> </a:t>
            </a:r>
            <a:r>
              <a:rPr lang="en-US" altLang="zh-CN" sz="2000" dirty="0" err="1">
                <a:solidFill>
                  <a:srgbClr val="000099"/>
                </a:solidFill>
                <a:latin typeface="+mn-ea"/>
                <a:ea typeface="+mn-ea"/>
              </a:rPr>
              <a:t>R</a:t>
            </a:r>
            <a:r>
              <a:rPr lang="en-US" altLang="zh-CN" sz="2800" baseline="-25000" dirty="0" err="1">
                <a:solidFill>
                  <a:srgbClr val="000099"/>
                </a:solidFill>
                <a:latin typeface="+mn-ea"/>
                <a:ea typeface="+mn-ea"/>
              </a:rPr>
              <a:t>c</a:t>
            </a:r>
            <a:r>
              <a:rPr lang="en-US" altLang="zh-CN" sz="2000" baseline="-25000" dirty="0">
                <a:solidFill>
                  <a:srgbClr val="000099"/>
                </a:solidFill>
                <a:latin typeface="+mn-ea"/>
                <a:ea typeface="+mn-ea"/>
              </a:rPr>
              <a:t> </a:t>
            </a:r>
            <a:r>
              <a:rPr lang="en-US" altLang="zh-CN" sz="2000" dirty="0">
                <a:solidFill>
                  <a:srgbClr val="000099"/>
                </a:solidFill>
                <a:latin typeface="+mn-ea"/>
                <a:ea typeface="+mn-ea"/>
              </a:rPr>
              <a:t>bits/sec</a:t>
            </a:r>
          </a:p>
        </p:txBody>
      </p:sp>
      <p:sp>
        <p:nvSpPr>
          <p:cNvPr id="113672" name="Text Box 328"/>
          <p:cNvSpPr txBox="1">
            <a:spLocks noChangeArrowheads="1"/>
          </p:cNvSpPr>
          <p:nvPr/>
        </p:nvSpPr>
        <p:spPr bwMode="auto">
          <a:xfrm>
            <a:off x="4327782" y="5040313"/>
            <a:ext cx="1391728" cy="615553"/>
          </a:xfrm>
          <a:prstGeom prst="rect">
            <a:avLst/>
          </a:prstGeom>
          <a:noFill/>
          <a:ln>
            <a:noFill/>
          </a:ln>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链路容量</a:t>
            </a:r>
            <a:endParaRPr lang="en-US" altLang="zh-CN" sz="2000" dirty="0">
              <a:solidFill>
                <a:srgbClr val="000099"/>
              </a:solidFill>
              <a:latin typeface="+mn-ea"/>
              <a:ea typeface="+mn-ea"/>
            </a:endParaRPr>
          </a:p>
          <a:p>
            <a:pPr algn="ctr">
              <a:lnSpc>
                <a:spcPct val="85000"/>
              </a:lnSpc>
            </a:pPr>
            <a:r>
              <a:rPr lang="en-US" altLang="zh-CN" sz="2000" dirty="0">
                <a:solidFill>
                  <a:srgbClr val="000099"/>
                </a:solidFill>
                <a:latin typeface="+mn-ea"/>
                <a:ea typeface="+mn-ea"/>
              </a:rPr>
              <a:t>R</a:t>
            </a:r>
            <a:r>
              <a:rPr lang="en-US" altLang="zh-CN" sz="2800" baseline="-25000" dirty="0">
                <a:solidFill>
                  <a:srgbClr val="000099"/>
                </a:solidFill>
                <a:latin typeface="+mn-ea"/>
                <a:ea typeface="+mn-ea"/>
              </a:rPr>
              <a:t>s</a:t>
            </a:r>
            <a:r>
              <a:rPr lang="en-US" altLang="zh-CN" sz="2000" baseline="-25000" dirty="0">
                <a:solidFill>
                  <a:srgbClr val="000099"/>
                </a:solidFill>
                <a:latin typeface="+mn-ea"/>
                <a:ea typeface="+mn-ea"/>
              </a:rPr>
              <a:t> </a:t>
            </a:r>
            <a:r>
              <a:rPr lang="zh-CN" altLang="en-US" sz="2000" dirty="0">
                <a:solidFill>
                  <a:srgbClr val="000099"/>
                </a:solidFill>
                <a:latin typeface="+mn-ea"/>
                <a:ea typeface="+mn-ea"/>
              </a:rPr>
              <a:t>比特</a:t>
            </a:r>
            <a:r>
              <a:rPr lang="en-US" altLang="zh-CN" sz="2000" dirty="0">
                <a:solidFill>
                  <a:srgbClr val="000099"/>
                </a:solidFill>
                <a:latin typeface="+mn-ea"/>
                <a:ea typeface="+mn-ea"/>
              </a:rPr>
              <a:t>/</a:t>
            </a:r>
            <a:r>
              <a:rPr lang="zh-CN" altLang="en-US" sz="2000" dirty="0">
                <a:solidFill>
                  <a:srgbClr val="000099"/>
                </a:solidFill>
                <a:latin typeface="+mn-ea"/>
                <a:ea typeface="+mn-ea"/>
              </a:rPr>
              <a:t>秒</a:t>
            </a:r>
            <a:endParaRPr lang="en-US" altLang="zh-CN" sz="2000" dirty="0">
              <a:solidFill>
                <a:srgbClr val="000099"/>
              </a:solidFill>
              <a:latin typeface="+mn-ea"/>
              <a:ea typeface="+mn-ea"/>
            </a:endParaRPr>
          </a:p>
        </p:txBody>
      </p:sp>
      <p:sp>
        <p:nvSpPr>
          <p:cNvPr id="113671" name="Text Box 325"/>
          <p:cNvSpPr txBox="1">
            <a:spLocks noChangeArrowheads="1"/>
          </p:cNvSpPr>
          <p:nvPr/>
        </p:nvSpPr>
        <p:spPr bwMode="auto">
          <a:xfrm>
            <a:off x="1696241" y="5043489"/>
            <a:ext cx="2209716" cy="894467"/>
          </a:xfrm>
          <a:prstGeom prst="rect">
            <a:avLst/>
          </a:prstGeom>
          <a:noFill/>
          <a:ln>
            <a:noFill/>
          </a:ln>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服务端</a:t>
            </a:r>
            <a:r>
              <a:rPr lang="en-US" altLang="zh-CN" sz="2000" dirty="0">
                <a:solidFill>
                  <a:srgbClr val="000099"/>
                </a:solidFill>
                <a:latin typeface="+mn-ea"/>
                <a:ea typeface="+mn-ea"/>
              </a:rPr>
              <a:t>, </a:t>
            </a:r>
            <a:r>
              <a:rPr lang="zh-CN" altLang="en-US" sz="2000" dirty="0">
                <a:solidFill>
                  <a:srgbClr val="000099"/>
                </a:solidFill>
                <a:latin typeface="+mn-ea"/>
                <a:ea typeface="+mn-ea"/>
              </a:rPr>
              <a:t>需要将</a:t>
            </a:r>
            <a:endParaRPr lang="en-US" altLang="zh-CN" sz="2000" dirty="0">
              <a:solidFill>
                <a:srgbClr val="000099"/>
              </a:solidFill>
              <a:latin typeface="+mn-ea"/>
              <a:ea typeface="+mn-ea"/>
            </a:endParaRPr>
          </a:p>
          <a:p>
            <a:pPr algn="ctr">
              <a:lnSpc>
                <a:spcPct val="85000"/>
              </a:lnSpc>
            </a:pPr>
            <a:r>
              <a:rPr lang="en-US" altLang="zh-CN" sz="2000" dirty="0">
                <a:solidFill>
                  <a:srgbClr val="000099"/>
                </a:solidFill>
                <a:latin typeface="+mn-ea"/>
                <a:ea typeface="+mn-ea"/>
              </a:rPr>
              <a:t>F </a:t>
            </a:r>
            <a:r>
              <a:rPr lang="zh-CN" altLang="en-US" sz="2000" dirty="0">
                <a:solidFill>
                  <a:srgbClr val="000099"/>
                </a:solidFill>
                <a:latin typeface="+mn-ea"/>
                <a:ea typeface="+mn-ea"/>
              </a:rPr>
              <a:t>比特长度的文件</a:t>
            </a:r>
            <a:r>
              <a:rPr lang="en-US" altLang="zh-CN" sz="2000" dirty="0">
                <a:solidFill>
                  <a:srgbClr val="000099"/>
                </a:solidFill>
                <a:latin typeface="+mn-ea"/>
                <a:ea typeface="+mn-ea"/>
              </a:rPr>
              <a:t> </a:t>
            </a:r>
          </a:p>
          <a:p>
            <a:pPr algn="ctr">
              <a:lnSpc>
                <a:spcPct val="85000"/>
              </a:lnSpc>
            </a:pPr>
            <a:r>
              <a:rPr lang="zh-CN" altLang="en-US" sz="2000" dirty="0">
                <a:solidFill>
                  <a:srgbClr val="000099"/>
                </a:solidFill>
                <a:latin typeface="+mn-ea"/>
                <a:ea typeface="+mn-ea"/>
              </a:rPr>
              <a:t>发送到客户端</a:t>
            </a:r>
            <a:endParaRPr lang="en-US" altLang="zh-CN" sz="2000" dirty="0">
              <a:solidFill>
                <a:srgbClr val="000099"/>
              </a:solidFill>
              <a:latin typeface="+mn-ea"/>
              <a:ea typeface="+mn-ea"/>
            </a:endParaRPr>
          </a:p>
        </p:txBody>
      </p:sp>
      <p:grpSp>
        <p:nvGrpSpPr>
          <p:cNvPr id="13" name="Group 99"/>
          <p:cNvGrpSpPr>
            <a:grpSpLocks/>
          </p:cNvGrpSpPr>
          <p:nvPr/>
        </p:nvGrpSpPr>
        <p:grpSpPr bwMode="auto">
          <a:xfrm>
            <a:off x="1763713" y="5065716"/>
            <a:ext cx="8235950" cy="896938"/>
            <a:chOff x="0" y="3774"/>
            <a:chExt cx="5188" cy="565"/>
          </a:xfrm>
        </p:grpSpPr>
        <p:sp>
          <p:nvSpPr>
            <p:cNvPr id="113687" name="Text Box 353"/>
            <p:cNvSpPr txBox="1">
              <a:spLocks noChangeArrowheads="1"/>
            </p:cNvSpPr>
            <p:nvPr/>
          </p:nvSpPr>
          <p:spPr bwMode="auto">
            <a:xfrm>
              <a:off x="0" y="3786"/>
              <a:ext cx="1461" cy="5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服务器发送比特</a:t>
              </a:r>
              <a:r>
                <a:rPr lang="en-US" altLang="zh-CN" sz="2000" dirty="0">
                  <a:solidFill>
                    <a:srgbClr val="000099"/>
                  </a:solidFill>
                  <a:latin typeface="+mn-ea"/>
                  <a:ea typeface="+mn-ea"/>
                </a:rPr>
                <a:t> (</a:t>
              </a:r>
              <a:r>
                <a:rPr lang="zh-CN" altLang="en-US" sz="2000" dirty="0">
                  <a:solidFill>
                    <a:srgbClr val="000099"/>
                  </a:solidFill>
                  <a:latin typeface="+mn-ea"/>
                  <a:ea typeface="+mn-ea"/>
                </a:rPr>
                <a:t>流体</a:t>
              </a:r>
              <a:r>
                <a:rPr lang="en-US" altLang="zh-CN" sz="2000" dirty="0">
                  <a:solidFill>
                    <a:srgbClr val="000099"/>
                  </a:solidFill>
                  <a:latin typeface="+mn-ea"/>
                  <a:ea typeface="+mn-ea"/>
                </a:rPr>
                <a:t>) </a:t>
              </a:r>
              <a:r>
                <a:rPr lang="zh-CN" altLang="en-US" sz="2000" dirty="0">
                  <a:solidFill>
                    <a:srgbClr val="000099"/>
                  </a:solidFill>
                  <a:latin typeface="+mn-ea"/>
                  <a:ea typeface="+mn-ea"/>
                </a:rPr>
                <a:t>进入管道</a:t>
              </a:r>
              <a:endParaRPr lang="en-US" altLang="zh-CN" sz="2000" dirty="0">
                <a:solidFill>
                  <a:srgbClr val="000099"/>
                </a:solidFill>
                <a:latin typeface="+mn-ea"/>
                <a:ea typeface="+mn-ea"/>
              </a:endParaRPr>
            </a:p>
            <a:p>
              <a:pPr algn="ctr">
                <a:lnSpc>
                  <a:spcPct val="85000"/>
                </a:lnSpc>
              </a:pPr>
              <a:endParaRPr lang="en-US" altLang="zh-CN" sz="2000" dirty="0">
                <a:solidFill>
                  <a:srgbClr val="000099"/>
                </a:solidFill>
                <a:latin typeface="+mn-ea"/>
                <a:ea typeface="+mn-ea"/>
              </a:endParaRPr>
            </a:p>
          </p:txBody>
        </p:sp>
        <p:sp>
          <p:nvSpPr>
            <p:cNvPr id="113688" name="Text Box 336"/>
            <p:cNvSpPr txBox="1">
              <a:spLocks noChangeArrowheads="1"/>
            </p:cNvSpPr>
            <p:nvPr/>
          </p:nvSpPr>
          <p:spPr bwMode="auto">
            <a:xfrm>
              <a:off x="1573" y="3774"/>
              <a:ext cx="1769" cy="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mn-ea"/>
                  <a:ea typeface="+mn-ea"/>
                </a:rPr>
                <a:t> </a:t>
              </a:r>
              <a:r>
                <a:rPr lang="zh-CN" altLang="en-US" sz="2000" dirty="0">
                  <a:solidFill>
                    <a:srgbClr val="000099"/>
                  </a:solidFill>
                  <a:latin typeface="+mn-ea"/>
                  <a:ea typeface="+mn-ea"/>
                </a:rPr>
                <a:t>管道以</a:t>
              </a:r>
              <a:r>
                <a:rPr lang="en-US" altLang="zh-CN" sz="2000" dirty="0">
                  <a:solidFill>
                    <a:srgbClr val="000099"/>
                  </a:solidFill>
                  <a:latin typeface="+mn-ea"/>
                  <a:ea typeface="+mn-ea"/>
                </a:rPr>
                <a:t> </a:t>
              </a:r>
              <a:r>
                <a:rPr lang="en-US" altLang="zh-CN" sz="2000" i="1" dirty="0">
                  <a:solidFill>
                    <a:srgbClr val="000099"/>
                  </a:solidFill>
                  <a:latin typeface="Times New Roman" panose="02020603050405020304" pitchFamily="18" charset="0"/>
                  <a:ea typeface="+mn-ea"/>
                  <a:cs typeface="Times New Roman" panose="02020603050405020304" pitchFamily="18" charset="0"/>
                </a:rPr>
                <a:t>R</a:t>
              </a:r>
              <a:r>
                <a:rPr lang="en-US" altLang="zh-CN" sz="2800" i="1" baseline="-25000" dirty="0">
                  <a:solidFill>
                    <a:srgbClr val="000099"/>
                  </a:solidFill>
                  <a:latin typeface="Times New Roman" panose="02020603050405020304" pitchFamily="18" charset="0"/>
                  <a:ea typeface="+mn-ea"/>
                  <a:cs typeface="Times New Roman" panose="02020603050405020304" pitchFamily="18" charset="0"/>
                </a:rPr>
                <a:t>s</a:t>
              </a:r>
              <a:r>
                <a:rPr lang="en-US" altLang="zh-CN" sz="2000" i="1" baseline="-25000" dirty="0">
                  <a:solidFill>
                    <a:srgbClr val="000099"/>
                  </a:solidFill>
                  <a:latin typeface="Times New Roman" panose="02020603050405020304" pitchFamily="18" charset="0"/>
                  <a:ea typeface="+mn-ea"/>
                  <a:cs typeface="Times New Roman" panose="02020603050405020304" pitchFamily="18" charset="0"/>
                </a:rPr>
                <a:t> </a:t>
              </a:r>
              <a:r>
                <a:rPr lang="en-US" altLang="zh-CN" sz="2000" dirty="0">
                  <a:solidFill>
                    <a:srgbClr val="000099"/>
                  </a:solidFill>
                  <a:latin typeface="+mn-ea"/>
                  <a:ea typeface="+mn-ea"/>
                </a:rPr>
                <a:t>bits/sec</a:t>
              </a:r>
            </a:p>
            <a:p>
              <a:pPr algn="ctr">
                <a:lnSpc>
                  <a:spcPct val="85000"/>
                </a:lnSpc>
              </a:pPr>
              <a:r>
                <a:rPr lang="zh-CN" altLang="en-US" sz="2000" dirty="0">
                  <a:solidFill>
                    <a:srgbClr val="000099"/>
                  </a:solidFill>
                  <a:latin typeface="+mn-ea"/>
                  <a:ea typeface="+mn-ea"/>
                </a:rPr>
                <a:t>速率传送流体</a:t>
              </a:r>
              <a:endParaRPr lang="en-US" altLang="zh-CN" sz="2000" dirty="0">
                <a:solidFill>
                  <a:srgbClr val="000099"/>
                </a:solidFill>
                <a:latin typeface="+mn-ea"/>
                <a:ea typeface="+mn-ea"/>
              </a:endParaRPr>
            </a:p>
          </p:txBody>
        </p:sp>
        <p:sp>
          <p:nvSpPr>
            <p:cNvPr id="113689" name="Text Box 346"/>
            <p:cNvSpPr txBox="1">
              <a:spLocks noChangeArrowheads="1"/>
            </p:cNvSpPr>
            <p:nvPr/>
          </p:nvSpPr>
          <p:spPr bwMode="auto">
            <a:xfrm>
              <a:off x="3328" y="3786"/>
              <a:ext cx="1860" cy="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mn-ea"/>
                  <a:ea typeface="+mn-ea"/>
                </a:rPr>
                <a:t> </a:t>
              </a:r>
              <a:r>
                <a:rPr lang="zh-CN" altLang="en-US" sz="2000" dirty="0">
                  <a:solidFill>
                    <a:srgbClr val="000099"/>
                  </a:solidFill>
                  <a:latin typeface="+mn-ea"/>
                  <a:ea typeface="+mn-ea"/>
                </a:rPr>
                <a:t>管道以</a:t>
              </a:r>
              <a:r>
                <a:rPr lang="en-US" altLang="zh-CN" sz="2000" i="1" dirty="0">
                  <a:solidFill>
                    <a:srgbClr val="000099"/>
                  </a:solidFill>
                  <a:latin typeface="+mn-ea"/>
                  <a:ea typeface="+mn-ea"/>
                </a:rPr>
                <a:t> </a:t>
              </a:r>
              <a:r>
                <a:rPr lang="en-US" altLang="zh-CN" sz="2000" i="1" dirty="0" err="1">
                  <a:solidFill>
                    <a:srgbClr val="000099"/>
                  </a:solidFill>
                  <a:latin typeface="+mn-ea"/>
                  <a:ea typeface="+mn-ea"/>
                </a:rPr>
                <a:t>R</a:t>
              </a:r>
              <a:r>
                <a:rPr lang="en-US" altLang="zh-CN" sz="2800" i="1" baseline="-25000" dirty="0" err="1">
                  <a:solidFill>
                    <a:srgbClr val="000099"/>
                  </a:solidFill>
                  <a:latin typeface="+mn-ea"/>
                  <a:ea typeface="+mn-ea"/>
                </a:rPr>
                <a:t>c</a:t>
              </a:r>
              <a:r>
                <a:rPr lang="en-US" altLang="zh-CN" sz="2000" i="1" baseline="-25000" dirty="0">
                  <a:solidFill>
                    <a:srgbClr val="000099"/>
                  </a:solidFill>
                  <a:latin typeface="+mn-ea"/>
                  <a:ea typeface="+mn-ea"/>
                </a:rPr>
                <a:t> </a:t>
              </a:r>
              <a:r>
                <a:rPr lang="en-US" altLang="zh-CN" sz="2000" dirty="0">
                  <a:solidFill>
                    <a:srgbClr val="000099"/>
                  </a:solidFill>
                  <a:latin typeface="+mn-ea"/>
                  <a:ea typeface="+mn-ea"/>
                </a:rPr>
                <a:t>bits/sec</a:t>
              </a:r>
            </a:p>
            <a:p>
              <a:pPr algn="ctr">
                <a:lnSpc>
                  <a:spcPct val="85000"/>
                </a:lnSpc>
              </a:pPr>
              <a:r>
                <a:rPr lang="zh-CN" altLang="en-US" sz="2000" dirty="0">
                  <a:solidFill>
                    <a:srgbClr val="000099"/>
                  </a:solidFill>
                  <a:latin typeface="+mn-ea"/>
                  <a:ea typeface="+mn-ea"/>
                </a:rPr>
                <a:t>速率传送流体</a:t>
              </a:r>
              <a:endParaRPr lang="en-US" altLang="zh-CN" sz="2000" dirty="0">
                <a:solidFill>
                  <a:srgbClr val="000099"/>
                </a:solidFill>
                <a:latin typeface="+mn-ea"/>
                <a:ea typeface="+mn-ea"/>
              </a:endParaRPr>
            </a:p>
          </p:txBody>
        </p:sp>
      </p:grpSp>
      <p:sp>
        <p:nvSpPr>
          <p:cNvPr id="1136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81801C9-5F73-4DD4-BA26-8596502891DF}" type="slidenum">
              <a:rPr lang="en-US" altLang="zh-CN" sz="1200" smtClean="0">
                <a:solidFill>
                  <a:schemeClr val="accent4"/>
                </a:solidFill>
                <a:latin typeface="Tahoma" panose="020B0604030504040204" pitchFamily="34" charset="0"/>
              </a:rPr>
              <a:pPr/>
              <a:t>59</a:t>
            </a:fld>
            <a:endParaRPr lang="en-US" altLang="zh-CN" sz="1200" dirty="0">
              <a:solidFill>
                <a:schemeClr val="accent4"/>
              </a:solidFill>
              <a:latin typeface="Tahoma" panose="020B0604030504040204" pitchFamily="34" charset="0"/>
            </a:endParaRPr>
          </a:p>
        </p:txBody>
      </p:sp>
      <p:sp>
        <p:nvSpPr>
          <p:cNvPr id="113669" name="Rectangle 2"/>
          <p:cNvSpPr>
            <a:spLocks noGrp="1" noChangeArrowheads="1"/>
          </p:cNvSpPr>
          <p:nvPr>
            <p:ph type="title" idx="4294967295"/>
          </p:nvPr>
        </p:nvSpPr>
        <p:spPr>
          <a:xfrm>
            <a:off x="2087608" y="41275"/>
            <a:ext cx="2646272" cy="1143000"/>
          </a:xfrm>
        </p:spPr>
        <p:txBody>
          <a:bodyPr/>
          <a:lstStyle/>
          <a:p>
            <a:pPr eaLnBrk="1" hangingPunct="1"/>
            <a:r>
              <a:rPr lang="zh-CN" altLang="en-US" dirty="0"/>
              <a:t>吞吐量</a:t>
            </a:r>
            <a:endParaRPr lang="en-US" altLang="zh-CN" dirty="0"/>
          </a:p>
        </p:txBody>
      </p:sp>
      <p:sp>
        <p:nvSpPr>
          <p:cNvPr id="113670" name="Rectangle 3"/>
          <p:cNvSpPr>
            <a:spLocks noGrp="1" noChangeArrowheads="1"/>
          </p:cNvSpPr>
          <p:nvPr>
            <p:ph type="body" idx="4294967295"/>
          </p:nvPr>
        </p:nvSpPr>
        <p:spPr>
          <a:xfrm>
            <a:off x="1281185" y="1463467"/>
            <a:ext cx="7695135" cy="1779588"/>
          </a:xfrm>
        </p:spPr>
        <p:txBody>
          <a:bodyPr>
            <a:normAutofit lnSpcReduction="10000"/>
          </a:bodyPr>
          <a:lstStyle/>
          <a:p>
            <a:pPr marL="287338" indent="-287338"/>
            <a:r>
              <a:rPr lang="zh-CN" altLang="en-US" i="1" dirty="0">
                <a:solidFill>
                  <a:srgbClr val="CC0000"/>
                </a:solidFill>
                <a:latin typeface="+mn-ea"/>
                <a:ea typeface="+mn-ea"/>
              </a:rPr>
              <a:t>吞吐量</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在发送与接收端传输比特的速率</a:t>
            </a:r>
            <a:r>
              <a:rPr lang="en-US" altLang="zh-CN" dirty="0">
                <a:latin typeface="+mn-ea"/>
                <a:ea typeface="+mn-ea"/>
              </a:rPr>
              <a:t> (bits/</a:t>
            </a:r>
            <a:r>
              <a:rPr lang="zh-CN" altLang="en-US" dirty="0">
                <a:latin typeface="+mn-ea"/>
                <a:ea typeface="+mn-ea"/>
              </a:rPr>
              <a:t>时间单位</a:t>
            </a:r>
            <a:r>
              <a:rPr lang="en-US" altLang="zh-CN" dirty="0">
                <a:latin typeface="+mn-ea"/>
                <a:ea typeface="+mn-ea"/>
              </a:rPr>
              <a:t>)</a:t>
            </a:r>
          </a:p>
          <a:p>
            <a:pPr marL="682625" lvl="1" indent="-225425"/>
            <a:r>
              <a:rPr lang="zh-CN" altLang="en-US" i="1" dirty="0">
                <a:solidFill>
                  <a:srgbClr val="CC0000"/>
                </a:solidFill>
                <a:latin typeface="+mn-ea"/>
                <a:ea typeface="+mn-ea"/>
              </a:rPr>
              <a:t>瞬时速率</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在某一时刻的速率</a:t>
            </a:r>
            <a:endParaRPr lang="en-US" altLang="zh-CN" dirty="0">
              <a:latin typeface="+mn-ea"/>
              <a:ea typeface="+mn-ea"/>
            </a:endParaRPr>
          </a:p>
          <a:p>
            <a:pPr marL="682625" lvl="1" indent="-225425"/>
            <a:r>
              <a:rPr lang="zh-CN" altLang="en-US" i="1" dirty="0">
                <a:solidFill>
                  <a:srgbClr val="CC0000"/>
                </a:solidFill>
                <a:latin typeface="+mn-ea"/>
                <a:ea typeface="+mn-ea"/>
              </a:rPr>
              <a:t>平均速率</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在某一时段的速率</a:t>
            </a:r>
            <a:endParaRPr lang="en-US" altLang="zh-CN" dirty="0">
              <a:latin typeface="+mn-ea"/>
              <a:ea typeface="+mn-ea"/>
            </a:endParaRPr>
          </a:p>
        </p:txBody>
      </p:sp>
      <p:sp>
        <p:nvSpPr>
          <p:cNvPr id="113666" name="AutoShape 327"/>
          <p:cNvSpPr>
            <a:spLocks noChangeArrowheads="1"/>
          </p:cNvSpPr>
          <p:nvPr/>
        </p:nvSpPr>
        <p:spPr bwMode="auto">
          <a:xfrm>
            <a:off x="1925638" y="3671889"/>
            <a:ext cx="500062" cy="581025"/>
          </a:xfrm>
          <a:prstGeom prst="can">
            <a:avLst>
              <a:gd name="adj" fmla="val 23491"/>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667" name="Group 64"/>
          <p:cNvGrpSpPr>
            <a:grpSpLocks/>
          </p:cNvGrpSpPr>
          <p:nvPr/>
        </p:nvGrpSpPr>
        <p:grpSpPr bwMode="auto">
          <a:xfrm>
            <a:off x="2498726" y="4071938"/>
            <a:ext cx="352425" cy="876300"/>
            <a:chOff x="4140" y="429"/>
            <a:chExt cx="1425" cy="2396"/>
          </a:xfrm>
        </p:grpSpPr>
        <p:sp>
          <p:nvSpPr>
            <p:cNvPr id="113713" name="Freeform 6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4" name="Rectangle 66"/>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15" name="Freeform 6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6" name="Freeform 6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7" name="Rectangle 69"/>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18" name="Group 70"/>
            <p:cNvGrpSpPr>
              <a:grpSpLocks/>
            </p:cNvGrpSpPr>
            <p:nvPr/>
          </p:nvGrpSpPr>
          <p:grpSpPr bwMode="auto">
            <a:xfrm>
              <a:off x="4749" y="668"/>
              <a:ext cx="581" cy="145"/>
              <a:chOff x="614" y="2568"/>
              <a:chExt cx="725" cy="139"/>
            </a:xfrm>
          </p:grpSpPr>
          <p:sp>
            <p:nvSpPr>
              <p:cNvPr id="113743" name="AutoShape 71"/>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4" name="AutoShape 72"/>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19" name="Rectangle 73"/>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0" name="Group 74"/>
            <p:cNvGrpSpPr>
              <a:grpSpLocks/>
            </p:cNvGrpSpPr>
            <p:nvPr/>
          </p:nvGrpSpPr>
          <p:grpSpPr bwMode="auto">
            <a:xfrm>
              <a:off x="4747" y="994"/>
              <a:ext cx="581" cy="134"/>
              <a:chOff x="614" y="2568"/>
              <a:chExt cx="725" cy="139"/>
            </a:xfrm>
          </p:grpSpPr>
          <p:sp>
            <p:nvSpPr>
              <p:cNvPr id="113741" name="AutoShape 75"/>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2" name="AutoShape 76"/>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1" name="Rectangle 77"/>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2" name="Rectangle 78"/>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3" name="Group 79"/>
            <p:cNvGrpSpPr>
              <a:grpSpLocks/>
            </p:cNvGrpSpPr>
            <p:nvPr/>
          </p:nvGrpSpPr>
          <p:grpSpPr bwMode="auto">
            <a:xfrm>
              <a:off x="4735" y="1627"/>
              <a:ext cx="582" cy="151"/>
              <a:chOff x="614" y="2568"/>
              <a:chExt cx="725" cy="139"/>
            </a:xfrm>
          </p:grpSpPr>
          <p:sp>
            <p:nvSpPr>
              <p:cNvPr id="113739" name="AutoShape 80"/>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0" name="AutoShape 81"/>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4" name="Freeform 8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3725" name="Group 83"/>
            <p:cNvGrpSpPr>
              <a:grpSpLocks/>
            </p:cNvGrpSpPr>
            <p:nvPr/>
          </p:nvGrpSpPr>
          <p:grpSpPr bwMode="auto">
            <a:xfrm>
              <a:off x="4739" y="1327"/>
              <a:ext cx="582" cy="139"/>
              <a:chOff x="614" y="2568"/>
              <a:chExt cx="725" cy="139"/>
            </a:xfrm>
          </p:grpSpPr>
          <p:sp>
            <p:nvSpPr>
              <p:cNvPr id="113737" name="AutoShape 84"/>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8" name="AutoShape 8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6" name="Rectangle 8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7" name="Freeform 8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8" name="Freeform 8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9" name="Oval 89"/>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0" name="Freeform 9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31" name="AutoShape 91"/>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2" name="AutoShape 92"/>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3" name="Oval 93"/>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4" name="Oval 94"/>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3735" name="Oval 95"/>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6" name="Rectangle 96"/>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3668" name="Group 61"/>
          <p:cNvGrpSpPr>
            <a:grpSpLocks/>
          </p:cNvGrpSpPr>
          <p:nvPr/>
        </p:nvGrpSpPr>
        <p:grpSpPr bwMode="auto">
          <a:xfrm flipH="1">
            <a:off x="9472613" y="4133851"/>
            <a:ext cx="1192212" cy="1171575"/>
            <a:chOff x="-44" y="1473"/>
            <a:chExt cx="981" cy="1105"/>
          </a:xfrm>
        </p:grpSpPr>
        <p:pic>
          <p:nvPicPr>
            <p:cNvPr id="113711" name="Picture 6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712" name="Freeform 6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sp>
        <p:nvSpPr>
          <p:cNvPr id="113674" name="Line 337"/>
          <p:cNvSpPr>
            <a:spLocks noChangeShapeType="1"/>
          </p:cNvSpPr>
          <p:nvPr/>
        </p:nvSpPr>
        <p:spPr bwMode="auto">
          <a:xfrm flipH="1" flipV="1">
            <a:off x="4521201" y="4806951"/>
            <a:ext cx="282575" cy="3032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13675" name="Line 347"/>
          <p:cNvSpPr>
            <a:spLocks noChangeShapeType="1"/>
          </p:cNvSpPr>
          <p:nvPr/>
        </p:nvSpPr>
        <p:spPr bwMode="auto">
          <a:xfrm flipH="1" flipV="1">
            <a:off x="7643814" y="4876800"/>
            <a:ext cx="193675" cy="2032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13676" name="Line 352"/>
          <p:cNvSpPr>
            <a:spLocks noChangeShapeType="1"/>
          </p:cNvSpPr>
          <p:nvPr/>
        </p:nvSpPr>
        <p:spPr bwMode="auto">
          <a:xfrm flipH="1">
            <a:off x="2325688" y="4716463"/>
            <a:ext cx="11112" cy="41116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13677" name="Line 321"/>
          <p:cNvSpPr>
            <a:spLocks noChangeShapeType="1"/>
          </p:cNvSpPr>
          <p:nvPr/>
        </p:nvSpPr>
        <p:spPr bwMode="auto">
          <a:xfrm>
            <a:off x="2965451" y="4530725"/>
            <a:ext cx="63166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nvGrpSpPr>
          <p:cNvPr id="113678" name="Group 246"/>
          <p:cNvGrpSpPr>
            <a:grpSpLocks/>
          </p:cNvGrpSpPr>
          <p:nvPr/>
        </p:nvGrpSpPr>
        <p:grpSpPr bwMode="auto">
          <a:xfrm>
            <a:off x="5330825" y="4394201"/>
            <a:ext cx="1055688" cy="360363"/>
            <a:chOff x="3600" y="219"/>
            <a:chExt cx="360" cy="175"/>
          </a:xfrm>
        </p:grpSpPr>
        <p:sp>
          <p:nvSpPr>
            <p:cNvPr id="113698"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13699" name="Line 24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0" name="Line 24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1" name="Rectangle 25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13702"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13703" name="Group 252"/>
            <p:cNvGrpSpPr>
              <a:grpSpLocks/>
            </p:cNvGrpSpPr>
            <p:nvPr/>
          </p:nvGrpSpPr>
          <p:grpSpPr bwMode="auto">
            <a:xfrm>
              <a:off x="3686" y="244"/>
              <a:ext cx="177" cy="66"/>
              <a:chOff x="2848" y="848"/>
              <a:chExt cx="140" cy="98"/>
            </a:xfrm>
          </p:grpSpPr>
          <p:sp>
            <p:nvSpPr>
              <p:cNvPr id="113708" name="Line 2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9" name="Line 2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10" name="Line 2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113704" name="Group 256"/>
            <p:cNvGrpSpPr>
              <a:grpSpLocks/>
            </p:cNvGrpSpPr>
            <p:nvPr/>
          </p:nvGrpSpPr>
          <p:grpSpPr bwMode="auto">
            <a:xfrm flipV="1">
              <a:off x="3686" y="243"/>
              <a:ext cx="177" cy="66"/>
              <a:chOff x="2848" y="848"/>
              <a:chExt cx="140" cy="98"/>
            </a:xfrm>
          </p:grpSpPr>
          <p:sp>
            <p:nvSpPr>
              <p:cNvPr id="113705" name="Line 2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6" name="Line 2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7" name="Line 2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sp>
        <p:nvSpPr>
          <p:cNvPr id="113679" name="AutoShape 350"/>
          <p:cNvSpPr>
            <a:spLocks noChangeArrowheads="1"/>
          </p:cNvSpPr>
          <p:nvPr/>
        </p:nvSpPr>
        <p:spPr bwMode="auto">
          <a:xfrm>
            <a:off x="8810625" y="4325939"/>
            <a:ext cx="889000" cy="485775"/>
          </a:xfrm>
          <a:prstGeom prst="rightArrow">
            <a:avLst>
              <a:gd name="adj1" fmla="val 50000"/>
              <a:gd name="adj2" fmla="val 45752"/>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13680" name="Group 335"/>
          <p:cNvGrpSpPr>
            <a:grpSpLocks/>
          </p:cNvGrpSpPr>
          <p:nvPr/>
        </p:nvGrpSpPr>
        <p:grpSpPr bwMode="auto">
          <a:xfrm>
            <a:off x="2928938" y="4360863"/>
            <a:ext cx="2322512" cy="392112"/>
            <a:chOff x="2249" y="3430"/>
            <a:chExt cx="1389" cy="256"/>
          </a:xfrm>
        </p:grpSpPr>
        <p:sp>
          <p:nvSpPr>
            <p:cNvPr id="255309"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mn-ea"/>
                <a:cs typeface="ＭＳ Ｐゴシック" charset="0"/>
              </a:endParaRPr>
            </a:p>
          </p:txBody>
        </p:sp>
        <p:sp>
          <p:nvSpPr>
            <p:cNvPr id="25530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mn-ea"/>
                <a:cs typeface="ＭＳ Ｐゴシック" charset="0"/>
              </a:endParaRPr>
            </a:p>
          </p:txBody>
        </p:sp>
        <p:sp>
          <p:nvSpPr>
            <p:cNvPr id="113696"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25531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mn-ea"/>
                <a:cs typeface="ＭＳ Ｐゴシック" charset="0"/>
              </a:endParaRPr>
            </a:p>
          </p:txBody>
        </p:sp>
      </p:grpSp>
      <p:grpSp>
        <p:nvGrpSpPr>
          <p:cNvPr id="113681" name="Group 341"/>
          <p:cNvGrpSpPr>
            <a:grpSpLocks/>
          </p:cNvGrpSpPr>
          <p:nvPr/>
        </p:nvGrpSpPr>
        <p:grpSpPr bwMode="auto">
          <a:xfrm>
            <a:off x="6434139" y="4248151"/>
            <a:ext cx="2801937" cy="581025"/>
            <a:chOff x="2249" y="3430"/>
            <a:chExt cx="1389" cy="256"/>
          </a:xfrm>
        </p:grpSpPr>
        <p:sp>
          <p:nvSpPr>
            <p:cNvPr id="255318"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mn-ea"/>
                <a:cs typeface="ＭＳ Ｐゴシック" charset="0"/>
              </a:endParaRPr>
            </a:p>
          </p:txBody>
        </p:sp>
        <p:sp>
          <p:nvSpPr>
            <p:cNvPr id="255319"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mn-ea"/>
                <a:cs typeface="ＭＳ Ｐゴシック" charset="0"/>
              </a:endParaRPr>
            </a:p>
          </p:txBody>
        </p:sp>
        <p:sp>
          <p:nvSpPr>
            <p:cNvPr id="113692"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255321"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mn-ea"/>
                <a:cs typeface="ＭＳ Ｐゴシック" charset="0"/>
              </a:endParaRPr>
            </a:p>
          </p:txBody>
        </p:sp>
      </p:grpSp>
      <p:pic>
        <p:nvPicPr>
          <p:cNvPr id="113683" name="Picture 60" descr="underline_base"/>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4213" y="931864"/>
            <a:ext cx="1693515" cy="17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84" name="AutoShape 351"/>
          <p:cNvSpPr>
            <a:spLocks noChangeArrowheads="1"/>
          </p:cNvSpPr>
          <p:nvPr/>
        </p:nvSpPr>
        <p:spPr bwMode="auto">
          <a:xfrm>
            <a:off x="5256214" y="4308476"/>
            <a:ext cx="1279525" cy="485775"/>
          </a:xfrm>
          <a:prstGeom prst="rightArrow">
            <a:avLst>
              <a:gd name="adj1" fmla="val 50000"/>
              <a:gd name="adj2" fmla="val 6585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13685" name="AutoShape 349"/>
          <p:cNvSpPr>
            <a:spLocks noChangeArrowheads="1"/>
          </p:cNvSpPr>
          <p:nvPr/>
        </p:nvSpPr>
        <p:spPr bwMode="auto">
          <a:xfrm flipV="1">
            <a:off x="2032001" y="4064001"/>
            <a:ext cx="974725" cy="7207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sp>
        <p:nvSpPr>
          <p:cNvPr id="8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069013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0241"/>
          <p:cNvSpPr>
            <a:spLocks noGrp="1"/>
          </p:cNvSpPr>
          <p:nvPr>
            <p:ph type="title"/>
          </p:nvPr>
        </p:nvSpPr>
        <p:spPr>
          <a:xfrm>
            <a:off x="695401" y="2780928"/>
            <a:ext cx="6264696" cy="720724"/>
          </a:xfrm>
        </p:spPr>
        <p:txBody>
          <a:bodyPr anchor="ctr">
            <a:normAutofit/>
          </a:bodyPr>
          <a:lstStyle/>
          <a:p>
            <a:r>
              <a:rPr lang="zh-CN" altLang="en-US" dirty="0">
                <a:latin typeface="Comic Sans MS" panose="030F0702030302020204" pitchFamily="66" charset="0"/>
              </a:rPr>
              <a:t>现在正式开始教学</a:t>
            </a:r>
            <a:r>
              <a:rPr lang="en-US" altLang="zh-CN" dirty="0">
                <a:latin typeface="Comic Sans MS" panose="030F0702030302020204" pitchFamily="66" charset="0"/>
              </a:rPr>
              <a:t>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Group 347"/>
          <p:cNvGrpSpPr>
            <a:grpSpLocks/>
          </p:cNvGrpSpPr>
          <p:nvPr/>
        </p:nvGrpSpPr>
        <p:grpSpPr bwMode="auto">
          <a:xfrm>
            <a:off x="5829301" y="4449764"/>
            <a:ext cx="912813" cy="415925"/>
            <a:chOff x="1871277" y="1576300"/>
            <a:chExt cx="1128371" cy="437861"/>
          </a:xfrm>
        </p:grpSpPr>
        <p:sp>
          <p:nvSpPr>
            <p:cNvPr id="158" name="Oval 15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59" name="Rectangle 158"/>
            <p:cNvSpPr/>
            <p:nvPr/>
          </p:nvSpPr>
          <p:spPr bwMode="auto">
            <a:xfrm>
              <a:off x="1871277" y="1740080"/>
              <a:ext cx="1128371" cy="1153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0" name="Oval 15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1" name="Freeform 160"/>
            <p:cNvSpPr/>
            <p:nvPr/>
          </p:nvSpPr>
          <p:spPr bwMode="auto">
            <a:xfrm>
              <a:off x="2159748" y="1673231"/>
              <a:ext cx="547504"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2" name="Freeform 16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3" name="Freeform 16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4" name="Freeform 16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65" name="Straight Connector 164"/>
            <p:cNvCxnSpPr>
              <a:cxnSpLocks noChangeShapeType="1"/>
              <a:endCxn id="1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6" name="Straight Connector 16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4690" name="Group 347"/>
          <p:cNvGrpSpPr>
            <a:grpSpLocks/>
          </p:cNvGrpSpPr>
          <p:nvPr/>
        </p:nvGrpSpPr>
        <p:grpSpPr bwMode="auto">
          <a:xfrm>
            <a:off x="5783264" y="2581276"/>
            <a:ext cx="911225" cy="415925"/>
            <a:chOff x="1871277" y="1576300"/>
            <a:chExt cx="1128371" cy="437861"/>
          </a:xfrm>
        </p:grpSpPr>
        <p:sp>
          <p:nvSpPr>
            <p:cNvPr id="148" name="Oval 14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49" name="Rectangle 148"/>
            <p:cNvSpPr/>
            <p:nvPr/>
          </p:nvSpPr>
          <p:spPr bwMode="auto">
            <a:xfrm>
              <a:off x="1871277" y="1740080"/>
              <a:ext cx="1128371" cy="1153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Times New Roman" panose="02020603050405020304" pitchFamily="18" charset="0"/>
                <a:cs typeface="Times New Roman" panose="02020603050405020304" pitchFamily="18" charset="0"/>
              </a:endParaRPr>
            </a:p>
          </p:txBody>
        </p:sp>
        <p:sp>
          <p:nvSpPr>
            <p:cNvPr id="150" name="Oval 14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51" name="Freeform 150"/>
            <p:cNvSpPr/>
            <p:nvPr/>
          </p:nvSpPr>
          <p:spPr bwMode="auto">
            <a:xfrm>
              <a:off x="2160249" y="1673231"/>
              <a:ext cx="548460"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Times New Roman" panose="02020603050405020304" pitchFamily="18" charset="0"/>
                <a:cs typeface="Times New Roman" panose="02020603050405020304" pitchFamily="18" charset="0"/>
              </a:endParaRPr>
            </a:p>
          </p:txBody>
        </p:sp>
        <p:sp>
          <p:nvSpPr>
            <p:cNvPr id="152" name="Freeform 15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53" name="Freeform 15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54" name="Freeform 15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cxnSp>
          <p:nvCxnSpPr>
            <p:cNvPr id="155" name="Straight Connector 154"/>
            <p:cNvCxnSpPr>
              <a:cxnSpLocks noChangeShapeType="1"/>
              <a:endCxn id="15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6" name="Straight Connector 15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70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93734B-0AA1-4023-A8D0-79C4792B76B2}" type="slidenum">
              <a:rPr lang="en-US" altLang="zh-CN" sz="1200" smtClean="0">
                <a:solidFill>
                  <a:schemeClr val="accent4"/>
                </a:solidFill>
                <a:latin typeface="Tahoma" panose="020B0604030504040204" pitchFamily="34" charset="0"/>
              </a:rPr>
              <a:pPr/>
              <a:t>60</a:t>
            </a:fld>
            <a:endParaRPr lang="en-US" altLang="zh-CN" sz="1200" dirty="0">
              <a:solidFill>
                <a:schemeClr val="accent4"/>
              </a:solidFill>
              <a:latin typeface="Tahoma" panose="020B0604030504040204" pitchFamily="34" charset="0"/>
            </a:endParaRPr>
          </a:p>
        </p:txBody>
      </p:sp>
      <p:sp>
        <p:nvSpPr>
          <p:cNvPr id="114694" name="Rectangle 3"/>
          <p:cNvSpPr>
            <a:spLocks noGrp="1" noChangeArrowheads="1"/>
          </p:cNvSpPr>
          <p:nvPr>
            <p:ph type="title" idx="4294967295"/>
          </p:nvPr>
        </p:nvSpPr>
        <p:spPr>
          <a:xfrm>
            <a:off x="2079626" y="65980"/>
            <a:ext cx="4151784" cy="1143000"/>
          </a:xfrm>
        </p:spPr>
        <p:txBody>
          <a:bodyPr/>
          <a:lstStyle/>
          <a:p>
            <a:pPr eaLnBrk="1" hangingPunct="1"/>
            <a:r>
              <a:rPr lang="zh-CN" altLang="en-US" dirty="0">
                <a:latin typeface="+mj-ea"/>
                <a:ea typeface="+mj-ea"/>
              </a:rPr>
              <a:t>吞吐量</a:t>
            </a:r>
            <a:r>
              <a:rPr lang="en-US" altLang="zh-CN" dirty="0">
                <a:latin typeface="+mj-ea"/>
                <a:ea typeface="+mj-ea"/>
              </a:rPr>
              <a:t> (more)</a:t>
            </a:r>
          </a:p>
        </p:txBody>
      </p:sp>
      <p:sp>
        <p:nvSpPr>
          <p:cNvPr id="114695" name="Rectangle 4"/>
          <p:cNvSpPr>
            <a:spLocks noGrp="1" noChangeArrowheads="1"/>
          </p:cNvSpPr>
          <p:nvPr>
            <p:ph type="body" idx="4294967295"/>
          </p:nvPr>
        </p:nvSpPr>
        <p:spPr>
          <a:xfrm>
            <a:off x="2079626" y="1366838"/>
            <a:ext cx="8150225" cy="554038"/>
          </a:xfrm>
        </p:spPr>
        <p:txBody>
          <a:bodyPr>
            <a:normAutofit/>
          </a:bodyPr>
          <a:lstStyle/>
          <a:p>
            <a:pPr eaLnBrk="1" hangingPunct="1">
              <a:buFont typeface="Wingdings" panose="05000000000000000000" pitchFamily="2" charset="2"/>
              <a:buChar char="n"/>
            </a:pPr>
            <a:r>
              <a:rPr lang="en-US" altLang="zh-CN" i="1" dirty="0">
                <a:solidFill>
                  <a:srgbClr val="CC0000"/>
                </a:solidFill>
                <a:latin typeface="Times New Roman" panose="02020603050405020304" pitchFamily="18" charset="0"/>
                <a:cs typeface="Times New Roman" panose="02020603050405020304" pitchFamily="18" charset="0"/>
              </a:rPr>
              <a:t>R</a:t>
            </a:r>
            <a:r>
              <a:rPr lang="en-US" altLang="zh-CN" i="1" baseline="-25000" dirty="0">
                <a:solidFill>
                  <a:srgbClr val="CC0000"/>
                </a:solidFill>
                <a:latin typeface="Times New Roman" panose="02020603050405020304" pitchFamily="18" charset="0"/>
                <a:cs typeface="Times New Roman" panose="02020603050405020304" pitchFamily="18" charset="0"/>
              </a:rPr>
              <a:t>s</a:t>
            </a:r>
            <a:r>
              <a:rPr lang="en-US" altLang="zh-CN" i="1" dirty="0">
                <a:solidFill>
                  <a:srgbClr val="CC0000"/>
                </a:solidFill>
                <a:latin typeface="Times New Roman" panose="02020603050405020304" pitchFamily="18" charset="0"/>
                <a:cs typeface="Times New Roman" panose="02020603050405020304" pitchFamily="18" charset="0"/>
              </a:rPr>
              <a:t> &lt; </a:t>
            </a:r>
            <a:r>
              <a:rPr lang="en-US" altLang="zh-CN" i="1" dirty="0" err="1">
                <a:solidFill>
                  <a:srgbClr val="CC0000"/>
                </a:solidFill>
                <a:latin typeface="Times New Roman" panose="02020603050405020304" pitchFamily="18" charset="0"/>
                <a:cs typeface="Times New Roman" panose="02020603050405020304" pitchFamily="18" charset="0"/>
              </a:rPr>
              <a:t>R</a:t>
            </a:r>
            <a:r>
              <a:rPr lang="en-US" altLang="zh-CN" i="1" baseline="-25000" dirty="0" err="1">
                <a:solidFill>
                  <a:srgbClr val="CC0000"/>
                </a:solidFill>
                <a:latin typeface="Times New Roman" panose="02020603050405020304" pitchFamily="18" charset="0"/>
                <a:cs typeface="Times New Roman" panose="02020603050405020304" pitchFamily="18" charset="0"/>
              </a:rPr>
              <a:t>c</a:t>
            </a:r>
            <a:r>
              <a:rPr lang="en-US" altLang="zh-CN" i="1" dirty="0">
                <a:solidFill>
                  <a:srgbClr val="FF3300"/>
                </a:solidFill>
                <a:latin typeface="Times New Roman" panose="02020603050405020304" pitchFamily="18" charset="0"/>
                <a:cs typeface="Times New Roman" panose="02020603050405020304" pitchFamily="18" charset="0"/>
              </a:rPr>
              <a:t>  </a:t>
            </a:r>
            <a:r>
              <a:rPr lang="zh-CN" altLang="en-US" dirty="0">
                <a:latin typeface="+mn-ea"/>
                <a:ea typeface="+mn-ea"/>
              </a:rPr>
              <a:t>端到端的平均吞吐量是多少</a:t>
            </a:r>
            <a:r>
              <a:rPr lang="en-US" altLang="zh-CN" dirty="0">
                <a:latin typeface="+mn-ea"/>
                <a:ea typeface="+mn-ea"/>
              </a:rPr>
              <a:t>?</a:t>
            </a:r>
          </a:p>
        </p:txBody>
      </p:sp>
      <p:pic>
        <p:nvPicPr>
          <p:cNvPr id="114692"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892175"/>
            <a:ext cx="3254895" cy="11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693" name="Group 140"/>
          <p:cNvGrpSpPr>
            <a:grpSpLocks/>
          </p:cNvGrpSpPr>
          <p:nvPr/>
        </p:nvGrpSpPr>
        <p:grpSpPr bwMode="auto">
          <a:xfrm>
            <a:off x="3138489" y="2254250"/>
            <a:ext cx="352425" cy="876300"/>
            <a:chOff x="4140" y="429"/>
            <a:chExt cx="1425" cy="2396"/>
          </a:xfrm>
        </p:grpSpPr>
        <p:sp>
          <p:nvSpPr>
            <p:cNvPr id="114786" name="Freeform 14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787" name="Rectangle 142"/>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788" name="Freeform 14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789" name="Freeform 14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790" name="Rectangle 145"/>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nvGrpSpPr>
            <p:cNvPr id="114791" name="Group 146"/>
            <p:cNvGrpSpPr>
              <a:grpSpLocks/>
            </p:cNvGrpSpPr>
            <p:nvPr/>
          </p:nvGrpSpPr>
          <p:grpSpPr bwMode="auto">
            <a:xfrm>
              <a:off x="4749" y="668"/>
              <a:ext cx="581" cy="145"/>
              <a:chOff x="614" y="2568"/>
              <a:chExt cx="725" cy="139"/>
            </a:xfrm>
          </p:grpSpPr>
          <p:sp>
            <p:nvSpPr>
              <p:cNvPr id="114816" name="AutoShape 147"/>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17" name="AutoShape 148"/>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sp>
          <p:nvSpPr>
            <p:cNvPr id="114792" name="Rectangle 149"/>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nvGrpSpPr>
            <p:cNvPr id="114793" name="Group 150"/>
            <p:cNvGrpSpPr>
              <a:grpSpLocks/>
            </p:cNvGrpSpPr>
            <p:nvPr/>
          </p:nvGrpSpPr>
          <p:grpSpPr bwMode="auto">
            <a:xfrm>
              <a:off x="4747" y="994"/>
              <a:ext cx="581" cy="134"/>
              <a:chOff x="614" y="2568"/>
              <a:chExt cx="725" cy="139"/>
            </a:xfrm>
          </p:grpSpPr>
          <p:sp>
            <p:nvSpPr>
              <p:cNvPr id="114814" name="AutoShape 151"/>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15" name="AutoShape 152"/>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sp>
          <p:nvSpPr>
            <p:cNvPr id="114794" name="Rectangle 153"/>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795" name="Rectangle 154"/>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nvGrpSpPr>
            <p:cNvPr id="114796" name="Group 155"/>
            <p:cNvGrpSpPr>
              <a:grpSpLocks/>
            </p:cNvGrpSpPr>
            <p:nvPr/>
          </p:nvGrpSpPr>
          <p:grpSpPr bwMode="auto">
            <a:xfrm>
              <a:off x="4735" y="1627"/>
              <a:ext cx="582" cy="151"/>
              <a:chOff x="614" y="2568"/>
              <a:chExt cx="725" cy="139"/>
            </a:xfrm>
          </p:grpSpPr>
          <p:sp>
            <p:nvSpPr>
              <p:cNvPr id="114812" name="AutoShape 156"/>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13" name="AutoShape 157"/>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sp>
          <p:nvSpPr>
            <p:cNvPr id="114797" name="Freeform 15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14798" name="Group 159"/>
            <p:cNvGrpSpPr>
              <a:grpSpLocks/>
            </p:cNvGrpSpPr>
            <p:nvPr/>
          </p:nvGrpSpPr>
          <p:grpSpPr bwMode="auto">
            <a:xfrm>
              <a:off x="4739" y="1327"/>
              <a:ext cx="582" cy="139"/>
              <a:chOff x="614" y="2568"/>
              <a:chExt cx="725" cy="139"/>
            </a:xfrm>
          </p:grpSpPr>
          <p:sp>
            <p:nvSpPr>
              <p:cNvPr id="114810" name="AutoShape 160"/>
              <p:cNvSpPr>
                <a:spLocks noChangeArrowheads="1"/>
              </p:cNvSpPr>
              <p:nvPr/>
            </p:nvSpPr>
            <p:spPr bwMode="auto">
              <a:xfrm>
                <a:off x="611" y="2569"/>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11" name="AutoShape 161"/>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sp>
          <p:nvSpPr>
            <p:cNvPr id="114799" name="Rectangle 162"/>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0" name="Freeform 16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801" name="Freeform 16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802" name="Oval 165"/>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3" name="Freeform 16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804" name="AutoShape 167"/>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5" name="AutoShape 168"/>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6" name="Oval 169"/>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7" name="Oval 170"/>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Times New Roman" panose="02020603050405020304" pitchFamily="18" charset="0"/>
                <a:cs typeface="Times New Roman" panose="02020603050405020304" pitchFamily="18" charset="0"/>
              </a:endParaRPr>
            </a:p>
          </p:txBody>
        </p:sp>
        <p:sp>
          <p:nvSpPr>
            <p:cNvPr id="114808" name="Oval 171"/>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9" name="Rectangle 172"/>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grpSp>
        <p:nvGrpSpPr>
          <p:cNvPr id="114696" name="Group 34"/>
          <p:cNvGrpSpPr>
            <a:grpSpLocks/>
          </p:cNvGrpSpPr>
          <p:nvPr/>
        </p:nvGrpSpPr>
        <p:grpSpPr bwMode="auto">
          <a:xfrm>
            <a:off x="3590926" y="2606676"/>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4784"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grpSp>
      <p:sp>
        <p:nvSpPr>
          <p:cNvPr id="114697" name="Text Box 39"/>
          <p:cNvSpPr txBox="1">
            <a:spLocks noChangeArrowheads="1"/>
          </p:cNvSpPr>
          <p:nvPr/>
        </p:nvSpPr>
        <p:spPr bwMode="auto">
          <a:xfrm>
            <a:off x="3379789" y="2562226"/>
            <a:ext cx="2586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000099"/>
                </a:solidFill>
                <a:latin typeface="Times New Roman" panose="02020603050405020304" pitchFamily="18" charset="0"/>
                <a:cs typeface="Times New Roman" panose="02020603050405020304" pitchFamily="18" charset="0"/>
              </a:rPr>
              <a:t>  </a:t>
            </a:r>
            <a:r>
              <a:rPr lang="en-US" altLang="zh-CN" sz="2000" i="1" dirty="0">
                <a:solidFill>
                  <a:srgbClr val="000099"/>
                </a:solidFill>
                <a:latin typeface="Times New Roman" panose="02020603050405020304" pitchFamily="18" charset="0"/>
                <a:cs typeface="Times New Roman" panose="02020603050405020304" pitchFamily="18" charset="0"/>
              </a:rPr>
              <a:t>R</a:t>
            </a:r>
            <a:r>
              <a:rPr lang="en-US" altLang="zh-CN" sz="2800" i="1" baseline="-25000" dirty="0">
                <a:solidFill>
                  <a:srgbClr val="000099"/>
                </a:solidFill>
                <a:latin typeface="Times New Roman" panose="02020603050405020304" pitchFamily="18" charset="0"/>
                <a:cs typeface="Times New Roman" panose="02020603050405020304" pitchFamily="18" charset="0"/>
              </a:rPr>
              <a:t>s</a:t>
            </a:r>
            <a:r>
              <a:rPr lang="en-US" altLang="zh-CN" sz="2000"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sp>
        <p:nvSpPr>
          <p:cNvPr id="114698" name="AutoShape 42"/>
          <p:cNvSpPr>
            <a:spLocks noChangeArrowheads="1"/>
          </p:cNvSpPr>
          <p:nvPr/>
        </p:nvSpPr>
        <p:spPr bwMode="auto">
          <a:xfrm flipV="1">
            <a:off x="2779713" y="2374900"/>
            <a:ext cx="895350" cy="5651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699" name="AutoShape 43"/>
          <p:cNvSpPr>
            <a:spLocks noChangeArrowheads="1"/>
          </p:cNvSpPr>
          <p:nvPr/>
        </p:nvSpPr>
        <p:spPr bwMode="auto">
          <a:xfrm>
            <a:off x="9013826" y="2581276"/>
            <a:ext cx="817563" cy="379413"/>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00" name="Group 54"/>
          <p:cNvGrpSpPr>
            <a:grpSpLocks/>
          </p:cNvGrpSpPr>
          <p:nvPr/>
        </p:nvGrpSpPr>
        <p:grpSpPr bwMode="auto">
          <a:xfrm>
            <a:off x="6964364" y="2473326"/>
            <a:ext cx="2790825" cy="569913"/>
            <a:chOff x="3130" y="3069"/>
            <a:chExt cx="1911" cy="366"/>
          </a:xfrm>
        </p:grpSpPr>
        <p:grpSp>
          <p:nvGrpSpPr>
            <p:cNvPr id="114776" name="Group 45"/>
            <p:cNvGrpSpPr>
              <a:grpSpLocks/>
            </p:cNvGrpSpPr>
            <p:nvPr/>
          </p:nvGrpSpPr>
          <p:grpSpPr bwMode="auto">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4780"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grpSp>
        <p:sp>
          <p:nvSpPr>
            <p:cNvPr id="114777" name="Text Box 50"/>
            <p:cNvSpPr txBox="1">
              <a:spLocks noChangeArrowheads="1"/>
            </p:cNvSpPr>
            <p:nvPr/>
          </p:nvSpPr>
          <p:spPr bwMode="auto">
            <a:xfrm>
              <a:off x="3181" y="3135"/>
              <a:ext cx="186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err="1">
                  <a:solidFill>
                    <a:srgbClr val="000099"/>
                  </a:solidFill>
                  <a:latin typeface="Times New Roman" panose="02020603050405020304" pitchFamily="18" charset="0"/>
                  <a:cs typeface="Times New Roman" panose="02020603050405020304" pitchFamily="18" charset="0"/>
                </a:rPr>
                <a:t>R</a:t>
              </a:r>
              <a:r>
                <a:rPr lang="en-US" altLang="zh-CN" sz="2800" i="1" baseline="-25000" dirty="0" err="1">
                  <a:solidFill>
                    <a:srgbClr val="000099"/>
                  </a:solidFill>
                  <a:latin typeface="Times New Roman" panose="02020603050405020304" pitchFamily="18" charset="0"/>
                  <a:cs typeface="Times New Roman" panose="02020603050405020304" pitchFamily="18" charset="0"/>
                </a:rPr>
                <a:t>c</a:t>
              </a:r>
              <a:r>
                <a:rPr lang="en-US" altLang="zh-CN" sz="2000" i="1"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grpSp>
      <p:sp>
        <p:nvSpPr>
          <p:cNvPr id="25623" name="Rectangle 56"/>
          <p:cNvSpPr>
            <a:spLocks noChangeArrowheads="1"/>
          </p:cNvSpPr>
          <p:nvPr/>
        </p:nvSpPr>
        <p:spPr bwMode="auto">
          <a:xfrm>
            <a:off x="2079626" y="3330575"/>
            <a:ext cx="80629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457200" indent="-457200">
              <a:spcBef>
                <a:spcPct val="20000"/>
              </a:spcBef>
              <a:buClr>
                <a:srgbClr val="000099"/>
              </a:buClr>
              <a:buSzPct val="100000"/>
              <a:buFont typeface="Wingdings" panose="05000000000000000000" pitchFamily="2" charset="2"/>
              <a:buChar char="n"/>
            </a:pPr>
            <a:r>
              <a:rPr lang="en-US" altLang="zh-CN" sz="2800" i="1" dirty="0">
                <a:solidFill>
                  <a:srgbClr val="CC0000"/>
                </a:solidFill>
                <a:latin typeface="Times New Roman" panose="02020603050405020304" pitchFamily="18" charset="0"/>
                <a:cs typeface="Times New Roman" panose="02020603050405020304" pitchFamily="18" charset="0"/>
              </a:rPr>
              <a:t>R</a:t>
            </a:r>
            <a:r>
              <a:rPr lang="en-US" altLang="zh-CN" sz="2800" i="1" baseline="-25000" dirty="0">
                <a:solidFill>
                  <a:srgbClr val="CC0000"/>
                </a:solidFill>
                <a:latin typeface="Times New Roman" panose="02020603050405020304" pitchFamily="18" charset="0"/>
                <a:cs typeface="Times New Roman" panose="02020603050405020304" pitchFamily="18" charset="0"/>
              </a:rPr>
              <a:t>s</a:t>
            </a:r>
            <a:r>
              <a:rPr lang="en-US" altLang="zh-CN" sz="2800" i="1" dirty="0">
                <a:solidFill>
                  <a:srgbClr val="CC0000"/>
                </a:solidFill>
                <a:latin typeface="Times New Roman" panose="02020603050405020304" pitchFamily="18" charset="0"/>
                <a:cs typeface="Times New Roman" panose="02020603050405020304" pitchFamily="18" charset="0"/>
              </a:rPr>
              <a:t> &gt; </a:t>
            </a:r>
            <a:r>
              <a:rPr lang="en-US" altLang="zh-CN" sz="2800" i="1" dirty="0" err="1">
                <a:solidFill>
                  <a:srgbClr val="CC0000"/>
                </a:solidFill>
                <a:latin typeface="Times New Roman" panose="02020603050405020304" pitchFamily="18" charset="0"/>
                <a:cs typeface="Times New Roman" panose="02020603050405020304" pitchFamily="18" charset="0"/>
              </a:rPr>
              <a:t>R</a:t>
            </a:r>
            <a:r>
              <a:rPr lang="en-US" altLang="zh-CN" sz="2800" i="1" baseline="-25000" dirty="0" err="1">
                <a:solidFill>
                  <a:srgbClr val="CC0000"/>
                </a:solidFill>
                <a:latin typeface="Times New Roman" panose="02020603050405020304" pitchFamily="18" charset="0"/>
                <a:cs typeface="Times New Roman" panose="02020603050405020304" pitchFamily="18" charset="0"/>
              </a:rPr>
              <a:t>c</a:t>
            </a:r>
            <a:r>
              <a:rPr lang="en-US" altLang="zh-CN" sz="2800" i="1" dirty="0">
                <a:solidFill>
                  <a:srgbClr val="FF3300"/>
                </a:solidFill>
                <a:latin typeface="Times New Roman" panose="02020603050405020304" pitchFamily="18" charset="0"/>
                <a:cs typeface="Times New Roman" panose="02020603050405020304" pitchFamily="18" charset="0"/>
              </a:rPr>
              <a:t>  </a:t>
            </a:r>
            <a:r>
              <a:rPr lang="zh-CN" altLang="en-US" sz="2800" dirty="0">
                <a:solidFill>
                  <a:srgbClr val="000099"/>
                </a:solidFill>
                <a:latin typeface="+mn-ea"/>
                <a:ea typeface="+mn-ea"/>
              </a:rPr>
              <a:t>端到端的平均吞吐量是多少</a:t>
            </a:r>
            <a:r>
              <a:rPr lang="en-US" altLang="zh-CN" sz="2800" dirty="0">
                <a:solidFill>
                  <a:srgbClr val="000099"/>
                </a:solidFill>
                <a:latin typeface="+mn-ea"/>
                <a:ea typeface="+mn-ea"/>
              </a:rPr>
              <a:t>?</a:t>
            </a:r>
          </a:p>
        </p:txBody>
      </p:sp>
      <p:grpSp>
        <p:nvGrpSpPr>
          <p:cNvPr id="13" name="Group 209"/>
          <p:cNvGrpSpPr>
            <a:grpSpLocks/>
          </p:cNvGrpSpPr>
          <p:nvPr/>
        </p:nvGrpSpPr>
        <p:grpSpPr bwMode="auto">
          <a:xfrm>
            <a:off x="1199456" y="5084763"/>
            <a:ext cx="6789260" cy="1293812"/>
            <a:chOff x="186" y="3203"/>
            <a:chExt cx="5403" cy="815"/>
          </a:xfrm>
        </p:grpSpPr>
        <p:sp>
          <p:nvSpPr>
            <p:cNvPr id="114773" name="Rectangle 102"/>
            <p:cNvSpPr>
              <a:spLocks noChangeArrowheads="1"/>
            </p:cNvSpPr>
            <p:nvPr/>
          </p:nvSpPr>
          <p:spPr bwMode="auto">
            <a:xfrm>
              <a:off x="186" y="3378"/>
              <a:ext cx="5403" cy="640"/>
            </a:xfrm>
            <a:prstGeom prst="rect">
              <a:avLst/>
            </a:prstGeom>
            <a:solidFill>
              <a:schemeClr val="bg1"/>
            </a:solidFill>
            <a:ln w="2857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774" name="Text Box 101"/>
            <p:cNvSpPr txBox="1">
              <a:spLocks noChangeArrowheads="1"/>
            </p:cNvSpPr>
            <p:nvPr/>
          </p:nvSpPr>
          <p:spPr bwMode="auto">
            <a:xfrm>
              <a:off x="231" y="3549"/>
              <a:ext cx="534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800" dirty="0">
                  <a:solidFill>
                    <a:srgbClr val="000099"/>
                  </a:solidFill>
                  <a:latin typeface="+mn-ea"/>
                  <a:ea typeface="+mn-ea"/>
                </a:rPr>
                <a:t>端到端的路径上限制端到端吞吐量的链路</a:t>
              </a:r>
              <a:endParaRPr lang="en-US" altLang="zh-CN" sz="2800" dirty="0">
                <a:solidFill>
                  <a:srgbClr val="000099"/>
                </a:solidFill>
                <a:latin typeface="+mn-ea"/>
                <a:ea typeface="+mn-ea"/>
              </a:endParaRPr>
            </a:p>
          </p:txBody>
        </p:sp>
        <p:sp>
          <p:nvSpPr>
            <p:cNvPr id="114775" name="Text Box 104"/>
            <p:cNvSpPr txBox="1">
              <a:spLocks noChangeArrowheads="1"/>
            </p:cNvSpPr>
            <p:nvPr/>
          </p:nvSpPr>
          <p:spPr bwMode="auto">
            <a:xfrm>
              <a:off x="466" y="3203"/>
              <a:ext cx="1534" cy="3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800" i="1" dirty="0">
                  <a:solidFill>
                    <a:srgbClr val="CC0000"/>
                  </a:solidFill>
                  <a:latin typeface="+mn-ea"/>
                  <a:ea typeface="+mn-ea"/>
                </a:rPr>
                <a:t>瓶颈链路</a:t>
              </a:r>
              <a:endParaRPr lang="en-US" altLang="zh-CN" sz="2800" i="1" dirty="0">
                <a:solidFill>
                  <a:srgbClr val="CC0000"/>
                </a:solidFill>
                <a:latin typeface="+mn-ea"/>
                <a:ea typeface="+mn-ea"/>
              </a:endParaRPr>
            </a:p>
          </p:txBody>
        </p:sp>
      </p:grpSp>
      <p:sp>
        <p:nvSpPr>
          <p:cNvPr id="114703" name="AutoShape 51"/>
          <p:cNvSpPr>
            <a:spLocks noChangeArrowheads="1"/>
          </p:cNvSpPr>
          <p:nvPr/>
        </p:nvSpPr>
        <p:spPr bwMode="auto">
          <a:xfrm>
            <a:off x="5729288" y="2574925"/>
            <a:ext cx="1365250" cy="38100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04" name="Group 132"/>
          <p:cNvGrpSpPr>
            <a:grpSpLocks/>
          </p:cNvGrpSpPr>
          <p:nvPr/>
        </p:nvGrpSpPr>
        <p:grpSpPr bwMode="auto">
          <a:xfrm flipH="1">
            <a:off x="9756775" y="2420939"/>
            <a:ext cx="871538" cy="885825"/>
            <a:chOff x="-44" y="1473"/>
            <a:chExt cx="981" cy="1105"/>
          </a:xfrm>
        </p:grpSpPr>
        <p:pic>
          <p:nvPicPr>
            <p:cNvPr id="114771" name="Picture 13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72" name="Freeform 13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14705" name="AutoShape 327"/>
          <p:cNvSpPr>
            <a:spLocks noChangeArrowheads="1"/>
          </p:cNvSpPr>
          <p:nvPr/>
        </p:nvSpPr>
        <p:spPr bwMode="auto">
          <a:xfrm>
            <a:off x="2692400" y="2117725"/>
            <a:ext cx="407988" cy="431800"/>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5" name="Group 206"/>
          <p:cNvGrpSpPr>
            <a:grpSpLocks/>
          </p:cNvGrpSpPr>
          <p:nvPr/>
        </p:nvGrpSpPr>
        <p:grpSpPr bwMode="auto">
          <a:xfrm>
            <a:off x="2754313" y="3927476"/>
            <a:ext cx="7935912" cy="1166813"/>
            <a:chOff x="775" y="2474"/>
            <a:chExt cx="4999" cy="735"/>
          </a:xfrm>
        </p:grpSpPr>
        <p:grpSp>
          <p:nvGrpSpPr>
            <p:cNvPr id="114708" name="Group 173"/>
            <p:cNvGrpSpPr>
              <a:grpSpLocks/>
            </p:cNvGrpSpPr>
            <p:nvPr/>
          </p:nvGrpSpPr>
          <p:grpSpPr bwMode="auto">
            <a:xfrm>
              <a:off x="1056" y="2589"/>
              <a:ext cx="222" cy="552"/>
              <a:chOff x="4140" y="429"/>
              <a:chExt cx="1425" cy="2396"/>
            </a:xfrm>
          </p:grpSpPr>
          <p:sp>
            <p:nvSpPr>
              <p:cNvPr id="114739" name="Freeform 17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40" name="Rectangle 175"/>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41" name="Freeform 17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42" name="Freeform 17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43" name="Rectangle 178"/>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44" name="Group 179"/>
              <p:cNvGrpSpPr>
                <a:grpSpLocks/>
              </p:cNvGrpSpPr>
              <p:nvPr/>
            </p:nvGrpSpPr>
            <p:grpSpPr bwMode="auto">
              <a:xfrm>
                <a:off x="4749" y="668"/>
                <a:ext cx="581" cy="145"/>
                <a:chOff x="614" y="2568"/>
                <a:chExt cx="725" cy="139"/>
              </a:xfrm>
            </p:grpSpPr>
            <p:sp>
              <p:nvSpPr>
                <p:cNvPr id="114769" name="AutoShape 180"/>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70" name="AutoShape 181"/>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45" name="Rectangle 182"/>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46" name="Group 183"/>
              <p:cNvGrpSpPr>
                <a:grpSpLocks/>
              </p:cNvGrpSpPr>
              <p:nvPr/>
            </p:nvGrpSpPr>
            <p:grpSpPr bwMode="auto">
              <a:xfrm>
                <a:off x="4747" y="994"/>
                <a:ext cx="581" cy="134"/>
                <a:chOff x="614" y="2568"/>
                <a:chExt cx="725" cy="139"/>
              </a:xfrm>
            </p:grpSpPr>
            <p:sp>
              <p:nvSpPr>
                <p:cNvPr id="114767" name="AutoShape 184"/>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8" name="AutoShape 185"/>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47" name="Rectangle 186"/>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48" name="Rectangle 187"/>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49" name="Group 188"/>
              <p:cNvGrpSpPr>
                <a:grpSpLocks/>
              </p:cNvGrpSpPr>
              <p:nvPr/>
            </p:nvGrpSpPr>
            <p:grpSpPr bwMode="auto">
              <a:xfrm>
                <a:off x="4735" y="1627"/>
                <a:ext cx="582" cy="151"/>
                <a:chOff x="614" y="2568"/>
                <a:chExt cx="725" cy="139"/>
              </a:xfrm>
            </p:grpSpPr>
            <p:sp>
              <p:nvSpPr>
                <p:cNvPr id="114765" name="AutoShape 189"/>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6" name="AutoShape 190"/>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50" name="Freeform 19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nvGrpSpPr>
              <p:cNvPr id="114751" name="Group 192"/>
              <p:cNvGrpSpPr>
                <a:grpSpLocks/>
              </p:cNvGrpSpPr>
              <p:nvPr/>
            </p:nvGrpSpPr>
            <p:grpSpPr bwMode="auto">
              <a:xfrm>
                <a:off x="4739" y="1327"/>
                <a:ext cx="582" cy="139"/>
                <a:chOff x="614" y="2568"/>
                <a:chExt cx="725" cy="139"/>
              </a:xfrm>
            </p:grpSpPr>
            <p:sp>
              <p:nvSpPr>
                <p:cNvPr id="114763" name="AutoShape 193"/>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4" name="AutoShape 194"/>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52" name="Rectangle 195"/>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53" name="Freeform 19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54" name="Freeform 19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55" name="Oval 198"/>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56" name="Freeform 19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57" name="AutoShape 200"/>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58" name="AutoShape 201"/>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59" name="Oval 202"/>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0" name="Oval 203"/>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Times New Roman" panose="02020603050405020304" pitchFamily="18" charset="0"/>
                  <a:cs typeface="Times New Roman" panose="02020603050405020304" pitchFamily="18" charset="0"/>
                </a:endParaRPr>
              </a:p>
            </p:txBody>
          </p:sp>
          <p:sp>
            <p:nvSpPr>
              <p:cNvPr id="114761" name="Oval 204"/>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2" name="Rectangle 205"/>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09" name="Line 57"/>
            <p:cNvSpPr>
              <a:spLocks noChangeShapeType="1"/>
            </p:cNvSpPr>
            <p:nvPr/>
          </p:nvSpPr>
          <p:spPr bwMode="auto">
            <a:xfrm>
              <a:off x="1354" y="2913"/>
              <a:ext cx="366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nvGrpSpPr>
            <p:cNvPr id="114710" name="Group 58"/>
            <p:cNvGrpSpPr>
              <a:grpSpLocks/>
            </p:cNvGrpSpPr>
            <p:nvPr/>
          </p:nvGrpSpPr>
          <p:grpSpPr bwMode="auto">
            <a:xfrm>
              <a:off x="2731" y="2870"/>
              <a:ext cx="607" cy="108"/>
              <a:chOff x="3603" y="243"/>
              <a:chExt cx="357" cy="106"/>
            </a:xfrm>
          </p:grpSpPr>
          <p:sp>
            <p:nvSpPr>
              <p:cNvPr id="114730" name="Line 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31" name="Line 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32" name="Rectangle 6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33" name="Group 64"/>
              <p:cNvGrpSpPr>
                <a:grpSpLocks/>
              </p:cNvGrpSpPr>
              <p:nvPr/>
            </p:nvGrpSpPr>
            <p:grpSpPr bwMode="auto">
              <a:xfrm>
                <a:off x="3749" y="248"/>
                <a:ext cx="119" cy="65"/>
                <a:chOff x="2894" y="850"/>
                <a:chExt cx="94" cy="96"/>
              </a:xfrm>
            </p:grpSpPr>
            <p:sp>
              <p:nvSpPr>
                <p:cNvPr id="114737" name="Line 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38" name="Line 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grpSp>
            <p:nvGrpSpPr>
              <p:cNvPr id="114734" name="Group 68"/>
              <p:cNvGrpSpPr>
                <a:grpSpLocks/>
              </p:cNvGrpSpPr>
              <p:nvPr/>
            </p:nvGrpSpPr>
            <p:grpSpPr bwMode="auto">
              <a:xfrm flipV="1">
                <a:off x="3689" y="243"/>
                <a:ext cx="124" cy="66"/>
                <a:chOff x="2848" y="848"/>
                <a:chExt cx="98" cy="98"/>
              </a:xfrm>
            </p:grpSpPr>
            <p:sp>
              <p:nvSpPr>
                <p:cNvPr id="114735" name="Line 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36" name="Line 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grpSp>
        <p:sp>
          <p:nvSpPr>
            <p:cNvPr id="114711" name="AutoShape 90"/>
            <p:cNvSpPr>
              <a:spLocks noChangeArrowheads="1"/>
            </p:cNvSpPr>
            <p:nvPr/>
          </p:nvSpPr>
          <p:spPr bwMode="auto">
            <a:xfrm>
              <a:off x="4741" y="2812"/>
              <a:ext cx="515" cy="239"/>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12" name="Group 92"/>
            <p:cNvGrpSpPr>
              <a:grpSpLocks/>
            </p:cNvGrpSpPr>
            <p:nvPr/>
          </p:nvGrpSpPr>
          <p:grpSpPr bwMode="auto">
            <a:xfrm>
              <a:off x="1328" y="2707"/>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4728"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grpSp>
        <p:sp>
          <p:nvSpPr>
            <p:cNvPr id="114713" name="Text Box 97"/>
            <p:cNvSpPr txBox="1">
              <a:spLocks noChangeArrowheads="1"/>
            </p:cNvSpPr>
            <p:nvPr/>
          </p:nvSpPr>
          <p:spPr bwMode="auto">
            <a:xfrm>
              <a:off x="1313" y="2781"/>
              <a:ext cx="14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a:solidFill>
                    <a:srgbClr val="000099"/>
                  </a:solidFill>
                  <a:latin typeface="Times New Roman" panose="02020603050405020304" pitchFamily="18" charset="0"/>
                  <a:cs typeface="Times New Roman" panose="02020603050405020304" pitchFamily="18" charset="0"/>
                </a:rPr>
                <a:t>R</a:t>
              </a:r>
              <a:r>
                <a:rPr lang="en-US" altLang="zh-CN" sz="2800" i="1" baseline="-25000" dirty="0">
                  <a:solidFill>
                    <a:srgbClr val="000099"/>
                  </a:solidFill>
                  <a:latin typeface="Times New Roman" panose="02020603050405020304" pitchFamily="18" charset="0"/>
                  <a:cs typeface="Times New Roman" panose="02020603050405020304" pitchFamily="18" charset="0"/>
                </a:rPr>
                <a:t>s</a:t>
              </a:r>
              <a:r>
                <a:rPr lang="en-US" altLang="zh-CN" sz="2000"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grpSp>
          <p:nvGrpSpPr>
            <p:cNvPr id="114714" name="Group 83"/>
            <p:cNvGrpSpPr>
              <a:grpSpLocks/>
            </p:cNvGrpSpPr>
            <p:nvPr/>
          </p:nvGrpSpPr>
          <p:grpSpPr bwMode="auto">
            <a:xfrm>
              <a:off x="3419" y="2828"/>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4724"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grpSp>
        <p:sp>
          <p:nvSpPr>
            <p:cNvPr id="114715" name="Text Box 88"/>
            <p:cNvSpPr txBox="1">
              <a:spLocks noChangeArrowheads="1"/>
            </p:cNvSpPr>
            <p:nvPr/>
          </p:nvSpPr>
          <p:spPr bwMode="auto">
            <a:xfrm>
              <a:off x="3475" y="2800"/>
              <a:ext cx="16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a:solidFill>
                    <a:srgbClr val="000099"/>
                  </a:solidFill>
                  <a:latin typeface="Times New Roman" panose="02020603050405020304" pitchFamily="18" charset="0"/>
                  <a:cs typeface="Times New Roman" panose="02020603050405020304" pitchFamily="18" charset="0"/>
                </a:rPr>
                <a:t>  </a:t>
              </a:r>
              <a:r>
                <a:rPr lang="en-US" altLang="zh-CN" sz="2000" i="1" dirty="0" err="1">
                  <a:solidFill>
                    <a:srgbClr val="000099"/>
                  </a:solidFill>
                  <a:latin typeface="Times New Roman" panose="02020603050405020304" pitchFamily="18" charset="0"/>
                  <a:cs typeface="Times New Roman" panose="02020603050405020304" pitchFamily="18" charset="0"/>
                </a:rPr>
                <a:t>R</a:t>
              </a:r>
              <a:r>
                <a:rPr lang="en-US" altLang="zh-CN" sz="2800" i="1" baseline="-25000" dirty="0" err="1">
                  <a:solidFill>
                    <a:srgbClr val="000099"/>
                  </a:solidFill>
                  <a:latin typeface="Times New Roman" panose="02020603050405020304" pitchFamily="18" charset="0"/>
                  <a:cs typeface="Times New Roman" panose="02020603050405020304" pitchFamily="18" charset="0"/>
                </a:rPr>
                <a:t>c</a:t>
              </a:r>
              <a:r>
                <a:rPr lang="en-US" altLang="zh-CN" sz="2000" i="1"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sp>
          <p:nvSpPr>
            <p:cNvPr id="114716" name="AutoShape 98"/>
            <p:cNvSpPr>
              <a:spLocks noChangeArrowheads="1"/>
            </p:cNvSpPr>
            <p:nvPr/>
          </p:nvSpPr>
          <p:spPr bwMode="auto">
            <a:xfrm>
              <a:off x="2668" y="2808"/>
              <a:ext cx="860" cy="24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17" name="AutoShape 89"/>
            <p:cNvSpPr>
              <a:spLocks noChangeArrowheads="1"/>
            </p:cNvSpPr>
            <p:nvPr/>
          </p:nvSpPr>
          <p:spPr bwMode="auto">
            <a:xfrm flipV="1">
              <a:off x="814" y="2682"/>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nvGrpSpPr>
            <p:cNvPr id="114718" name="Group 135"/>
            <p:cNvGrpSpPr>
              <a:grpSpLocks/>
            </p:cNvGrpSpPr>
            <p:nvPr/>
          </p:nvGrpSpPr>
          <p:grpSpPr bwMode="auto">
            <a:xfrm flipH="1">
              <a:off x="5225" y="2651"/>
              <a:ext cx="549" cy="558"/>
              <a:chOff x="-44" y="1473"/>
              <a:chExt cx="981" cy="1105"/>
            </a:xfrm>
          </p:grpSpPr>
          <p:pic>
            <p:nvPicPr>
              <p:cNvPr id="114720" name="Picture 13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21" name="Freeform 13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sp>
          <p:nvSpPr>
            <p:cNvPr id="114719" name="AutoShape 327"/>
            <p:cNvSpPr>
              <a:spLocks noChangeArrowheads="1"/>
            </p:cNvSpPr>
            <p:nvPr/>
          </p:nvSpPr>
          <p:spPr bwMode="auto">
            <a:xfrm>
              <a:off x="775" y="2474"/>
              <a:ext cx="257" cy="272"/>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6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400264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05" y="915219"/>
            <a:ext cx="4745360" cy="235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6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AD237F7-E2D9-4ACE-B789-4BA83720E714}" type="slidenum">
              <a:rPr lang="en-US" altLang="zh-CN" sz="1200" smtClean="0">
                <a:solidFill>
                  <a:schemeClr val="accent4"/>
                </a:solidFill>
                <a:latin typeface="Tahoma" panose="020B0604030504040204" pitchFamily="34" charset="0"/>
              </a:rPr>
              <a:pPr/>
              <a:t>61</a:t>
            </a:fld>
            <a:endParaRPr lang="en-US" altLang="zh-CN" sz="1200" dirty="0">
              <a:solidFill>
                <a:schemeClr val="accent4"/>
              </a:solidFill>
              <a:latin typeface="Tahoma" panose="020B0604030504040204" pitchFamily="34" charset="0"/>
            </a:endParaRPr>
          </a:p>
        </p:txBody>
      </p:sp>
      <p:sp>
        <p:nvSpPr>
          <p:cNvPr id="115715" name="Rectangle 2"/>
          <p:cNvSpPr>
            <a:spLocks noGrp="1" noChangeArrowheads="1"/>
          </p:cNvSpPr>
          <p:nvPr>
            <p:ph type="title" idx="4294967295"/>
          </p:nvPr>
        </p:nvSpPr>
        <p:spPr>
          <a:xfrm>
            <a:off x="0" y="125413"/>
            <a:ext cx="4871864" cy="903287"/>
          </a:xfrm>
        </p:spPr>
        <p:txBody>
          <a:bodyPr/>
          <a:lstStyle/>
          <a:p>
            <a:pPr algn="ctr" eaLnBrk="1" hangingPunct="1"/>
            <a:r>
              <a:rPr lang="zh-CN" altLang="en-US" sz="4000" dirty="0">
                <a:latin typeface="+mj-ea"/>
                <a:ea typeface="+mj-ea"/>
              </a:rPr>
              <a:t>吞吐量</a:t>
            </a:r>
            <a:r>
              <a:rPr lang="en-US" altLang="zh-CN" sz="4000" dirty="0">
                <a:latin typeface="+mj-ea"/>
                <a:ea typeface="+mj-ea"/>
              </a:rPr>
              <a:t>: </a:t>
            </a:r>
            <a:r>
              <a:rPr lang="zh-CN" altLang="en-US" sz="4000" dirty="0">
                <a:latin typeface="+mj-ea"/>
                <a:ea typeface="+mj-ea"/>
              </a:rPr>
              <a:t>互联网场景</a:t>
            </a:r>
            <a:endParaRPr lang="en-US" altLang="zh-CN" sz="4000" dirty="0">
              <a:latin typeface="+mj-ea"/>
              <a:ea typeface="+mj-ea"/>
            </a:endParaRPr>
          </a:p>
        </p:txBody>
      </p:sp>
      <p:sp>
        <p:nvSpPr>
          <p:cNvPr id="115762" name="Rectangle 523"/>
          <p:cNvSpPr>
            <a:spLocks noGrp="1" noChangeArrowheads="1"/>
          </p:cNvSpPr>
          <p:nvPr>
            <p:ph type="body" idx="4294967295"/>
          </p:nvPr>
        </p:nvSpPr>
        <p:spPr>
          <a:xfrm>
            <a:off x="776670" y="1592263"/>
            <a:ext cx="4219253" cy="4114800"/>
          </a:xfrm>
        </p:spPr>
        <p:txBody>
          <a:bodyPr/>
          <a:lstStyle/>
          <a:p>
            <a:pPr eaLnBrk="1" hangingPunct="1">
              <a:buFont typeface="Wingdings" panose="05000000000000000000" pitchFamily="2" charset="2"/>
              <a:buChar char="n"/>
            </a:pPr>
            <a:r>
              <a:rPr lang="zh-CN" altLang="en-US" dirty="0"/>
              <a:t>每连接端到端吞吐量</a:t>
            </a:r>
            <a:r>
              <a:rPr lang="en-US" altLang="zh-CN" dirty="0"/>
              <a:t>: </a:t>
            </a:r>
            <a:r>
              <a:rPr lang="en-US" altLang="zh-CN" dirty="0">
                <a:latin typeface="Times New Roman" panose="02020603050405020304" pitchFamily="18" charset="0"/>
                <a:cs typeface="Times New Roman" panose="02020603050405020304" pitchFamily="18" charset="0"/>
              </a:rPr>
              <a:t>min</a:t>
            </a:r>
            <a:r>
              <a:rPr lang="en-US" altLang="zh-CN" i="1"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R</a:t>
            </a:r>
            <a:r>
              <a:rPr lang="en-US" altLang="zh-CN" i="1" baseline="-25000" dirty="0" err="1">
                <a:latin typeface="Times New Roman" panose="02020603050405020304" pitchFamily="18" charset="0"/>
                <a:cs typeface="Times New Roman" panose="02020603050405020304" pitchFamily="18" charset="0"/>
              </a:rPr>
              <a:t>c</a:t>
            </a:r>
            <a:r>
              <a:rPr lang="en-US" altLang="zh-CN" i="1" dirty="0" err="1">
                <a:latin typeface="Times New Roman" panose="02020603050405020304" pitchFamily="18" charset="0"/>
                <a:cs typeface="Times New Roman" panose="02020603050405020304" pitchFamily="18" charset="0"/>
              </a:rPr>
              <a:t>,R</a:t>
            </a:r>
            <a:r>
              <a:rPr lang="en-US" altLang="zh-CN" i="1" baseline="-25000" dirty="0" err="1">
                <a:latin typeface="Times New Roman" panose="02020603050405020304" pitchFamily="18" charset="0"/>
                <a:cs typeface="Times New Roman" panose="02020603050405020304" pitchFamily="18" charset="0"/>
              </a:rPr>
              <a:t>s</a:t>
            </a:r>
            <a:r>
              <a:rPr lang="en-US" altLang="zh-CN" i="1" dirty="0" err="1">
                <a:latin typeface="Times New Roman" panose="02020603050405020304" pitchFamily="18" charset="0"/>
                <a:cs typeface="Times New Roman" panose="02020603050405020304" pitchFamily="18" charset="0"/>
              </a:rPr>
              <a:t>,R</a:t>
            </a:r>
            <a:r>
              <a:rPr lang="en-US" altLang="zh-CN" i="1" dirty="0">
                <a:latin typeface="Times New Roman" panose="02020603050405020304" pitchFamily="18" charset="0"/>
                <a:cs typeface="Times New Roman" panose="02020603050405020304" pitchFamily="18" charset="0"/>
              </a:rPr>
              <a:t>/10)</a:t>
            </a:r>
          </a:p>
          <a:p>
            <a:pPr eaLnBrk="1" hangingPunct="1">
              <a:buFont typeface="Wingdings" panose="05000000000000000000" pitchFamily="2" charset="2"/>
              <a:buChar char="n"/>
            </a:pPr>
            <a:r>
              <a:rPr lang="zh-CN" altLang="en-US" dirty="0"/>
              <a:t>实践中</a:t>
            </a:r>
            <a:r>
              <a:rPr lang="en-US" altLang="zh-CN" dirty="0"/>
              <a:t>: </a:t>
            </a:r>
            <a:r>
              <a:rPr lang="en-US" altLang="zh-CN" i="1" dirty="0" err="1">
                <a:latin typeface="Times New Roman" panose="02020603050405020304" pitchFamily="18" charset="0"/>
                <a:cs typeface="Times New Roman" panose="02020603050405020304" pitchFamily="18" charset="0"/>
              </a:rPr>
              <a:t>R</a:t>
            </a:r>
            <a:r>
              <a:rPr lang="en-US" altLang="zh-CN" i="1" baseline="-25000" dirty="0" err="1">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或</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R</a:t>
            </a:r>
            <a:r>
              <a:rPr lang="en-US" altLang="zh-CN" i="1" baseline="-25000" dirty="0">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 </a:t>
            </a:r>
            <a:r>
              <a:rPr lang="zh-CN" altLang="en-US" dirty="0"/>
              <a:t>常常是瓶颈</a:t>
            </a:r>
            <a:endParaRPr lang="en-US" altLang="zh-CN" dirty="0"/>
          </a:p>
        </p:txBody>
      </p:sp>
      <p:sp>
        <p:nvSpPr>
          <p:cNvPr id="115716" name="Text Box 44"/>
          <p:cNvSpPr txBox="1">
            <a:spLocks noChangeArrowheads="1"/>
          </p:cNvSpPr>
          <p:nvPr/>
        </p:nvSpPr>
        <p:spPr bwMode="auto">
          <a:xfrm>
            <a:off x="6051550" y="5635626"/>
            <a:ext cx="44640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000099"/>
                </a:solidFill>
                <a:latin typeface="+mn-ea"/>
                <a:ea typeface="+mn-ea"/>
              </a:rPr>
              <a:t>10 </a:t>
            </a:r>
            <a:r>
              <a:rPr lang="zh-CN" altLang="en-US" sz="2000" dirty="0">
                <a:solidFill>
                  <a:srgbClr val="000099"/>
                </a:solidFill>
                <a:latin typeface="+mn-ea"/>
                <a:ea typeface="+mn-ea"/>
              </a:rPr>
              <a:t>连接</a:t>
            </a:r>
            <a:r>
              <a:rPr lang="en-US" altLang="zh-CN" sz="2000" dirty="0">
                <a:solidFill>
                  <a:srgbClr val="000099"/>
                </a:solidFill>
                <a:latin typeface="+mn-ea"/>
                <a:ea typeface="+mn-ea"/>
              </a:rPr>
              <a:t> (</a:t>
            </a:r>
            <a:r>
              <a:rPr lang="zh-CN" altLang="en-US" sz="2000" dirty="0">
                <a:solidFill>
                  <a:srgbClr val="000099"/>
                </a:solidFill>
                <a:latin typeface="+mn-ea"/>
                <a:ea typeface="+mn-ea"/>
              </a:rPr>
              <a:t>平等</a:t>
            </a:r>
            <a:r>
              <a:rPr lang="en-US" altLang="zh-CN" sz="2000" dirty="0">
                <a:solidFill>
                  <a:srgbClr val="000099"/>
                </a:solidFill>
                <a:latin typeface="+mn-ea"/>
                <a:ea typeface="+mn-ea"/>
              </a:rPr>
              <a:t>) </a:t>
            </a:r>
            <a:r>
              <a:rPr lang="zh-CN" altLang="en-US" sz="2000" dirty="0">
                <a:solidFill>
                  <a:srgbClr val="000099"/>
                </a:solidFill>
                <a:latin typeface="+mn-ea"/>
                <a:ea typeface="+mn-ea"/>
              </a:rPr>
              <a:t>共享骨干瓶颈链路</a:t>
            </a:r>
            <a:endParaRPr lang="en-US" altLang="zh-CN" sz="2000" dirty="0">
              <a:solidFill>
                <a:srgbClr val="000099"/>
              </a:solidFill>
              <a:latin typeface="+mn-ea"/>
              <a:ea typeface="+mn-ea"/>
            </a:endParaRPr>
          </a:p>
          <a:p>
            <a:pPr algn="ctr"/>
            <a:r>
              <a:rPr lang="en-US" altLang="zh-CN" sz="2000" i="1" dirty="0">
                <a:solidFill>
                  <a:srgbClr val="000099"/>
                </a:solidFill>
                <a:latin typeface="Times New Roman" panose="02020603050405020304" pitchFamily="18" charset="0"/>
                <a:cs typeface="Times New Roman" panose="02020603050405020304" pitchFamily="18" charset="0"/>
              </a:rPr>
              <a:t>R</a:t>
            </a:r>
            <a:r>
              <a:rPr lang="en-US" altLang="zh-CN" sz="2000"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sp>
        <p:nvSpPr>
          <p:cNvPr id="115717" name="Freeform 296"/>
          <p:cNvSpPr>
            <a:spLocks/>
          </p:cNvSpPr>
          <p:nvPr/>
        </p:nvSpPr>
        <p:spPr bwMode="auto">
          <a:xfrm>
            <a:off x="6407151" y="2720975"/>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18" name="Text Box 35"/>
          <p:cNvSpPr txBox="1">
            <a:spLocks noChangeArrowheads="1"/>
          </p:cNvSpPr>
          <p:nvPr/>
        </p:nvSpPr>
        <p:spPr bwMode="auto">
          <a:xfrm>
            <a:off x="6270626" y="2344738"/>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s</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257064" name="Oval 40"/>
          <p:cNvSpPr>
            <a:spLocks noChangeArrowheads="1"/>
          </p:cNvSpPr>
          <p:nvPr/>
        </p:nvSpPr>
        <p:spPr bwMode="auto">
          <a:xfrm rot="5400000">
            <a:off x="8135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065" name="Rectangle 41"/>
          <p:cNvSpPr>
            <a:spLocks noChangeArrowheads="1"/>
          </p:cNvSpPr>
          <p:nvPr/>
        </p:nvSpPr>
        <p:spPr bwMode="auto">
          <a:xfrm rot="5400000">
            <a:off x="7668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21" name="Oval 42"/>
          <p:cNvSpPr>
            <a:spLocks noChangeArrowheads="1"/>
          </p:cNvSpPr>
          <p:nvPr/>
        </p:nvSpPr>
        <p:spPr bwMode="auto">
          <a:xfrm rot="5400000">
            <a:off x="8139114" y="2794001"/>
            <a:ext cx="52387" cy="52546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067" name="Rectangle 43"/>
          <p:cNvSpPr>
            <a:spLocks noChangeArrowheads="1"/>
          </p:cNvSpPr>
          <p:nvPr/>
        </p:nvSpPr>
        <p:spPr bwMode="auto">
          <a:xfrm rot="5400000">
            <a:off x="8139113" y="3765551"/>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055" name="Oval 31"/>
          <p:cNvSpPr>
            <a:spLocks noChangeArrowheads="1"/>
          </p:cNvSpPr>
          <p:nvPr/>
        </p:nvSpPr>
        <p:spPr bwMode="auto">
          <a:xfrm rot="1792560">
            <a:off x="7145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056" name="Rectangle 32"/>
          <p:cNvSpPr>
            <a:spLocks noChangeArrowheads="1"/>
          </p:cNvSpPr>
          <p:nvPr/>
        </p:nvSpPr>
        <p:spPr bwMode="auto">
          <a:xfrm rot="1792560">
            <a:off x="6480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25" name="Oval 33"/>
          <p:cNvSpPr>
            <a:spLocks noChangeArrowheads="1"/>
          </p:cNvSpPr>
          <p:nvPr/>
        </p:nvSpPr>
        <p:spPr bwMode="auto">
          <a:xfrm rot="1792560">
            <a:off x="6515100" y="22653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058" name="Rectangle 34"/>
          <p:cNvSpPr>
            <a:spLocks noChangeArrowheads="1"/>
          </p:cNvSpPr>
          <p:nvPr/>
        </p:nvSpPr>
        <p:spPr bwMode="auto">
          <a:xfrm rot="1792560">
            <a:off x="7142163" y="2665414"/>
            <a:ext cx="23812"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27" name="Line 456"/>
          <p:cNvSpPr>
            <a:spLocks noChangeShapeType="1"/>
          </p:cNvSpPr>
          <p:nvPr/>
        </p:nvSpPr>
        <p:spPr bwMode="auto">
          <a:xfrm rot="1792560">
            <a:off x="6351589" y="2536825"/>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493" name="Oval 469"/>
          <p:cNvSpPr>
            <a:spLocks noChangeArrowheads="1"/>
          </p:cNvSpPr>
          <p:nvPr/>
        </p:nvSpPr>
        <p:spPr bwMode="auto">
          <a:xfrm rot="2768172">
            <a:off x="7654926" y="2671764"/>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494" name="Rectangle 470"/>
          <p:cNvSpPr>
            <a:spLocks noChangeArrowheads="1"/>
          </p:cNvSpPr>
          <p:nvPr/>
        </p:nvSpPr>
        <p:spPr bwMode="auto">
          <a:xfrm rot="2768172">
            <a:off x="6933407" y="2339182"/>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30" name="Oval 471"/>
          <p:cNvSpPr>
            <a:spLocks noChangeArrowheads="1"/>
          </p:cNvSpPr>
          <p:nvPr/>
        </p:nvSpPr>
        <p:spPr bwMode="auto">
          <a:xfrm rot="2768172">
            <a:off x="7085014" y="201295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496" name="Rectangle 472"/>
          <p:cNvSpPr>
            <a:spLocks noChangeArrowheads="1"/>
          </p:cNvSpPr>
          <p:nvPr/>
        </p:nvSpPr>
        <p:spPr bwMode="auto">
          <a:xfrm rot="2768172">
            <a:off x="7654926" y="2663826"/>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32" name="Line 473"/>
          <p:cNvSpPr>
            <a:spLocks noChangeShapeType="1"/>
          </p:cNvSpPr>
          <p:nvPr/>
        </p:nvSpPr>
        <p:spPr bwMode="auto">
          <a:xfrm rot="2768172">
            <a:off x="6777038" y="2395538"/>
            <a:ext cx="11969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500" name="Oval 476"/>
          <p:cNvSpPr>
            <a:spLocks noChangeArrowheads="1"/>
          </p:cNvSpPr>
          <p:nvPr/>
        </p:nvSpPr>
        <p:spPr bwMode="auto">
          <a:xfrm rot="19807440" flipH="1">
            <a:off x="6608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501" name="Rectangle 477"/>
          <p:cNvSpPr>
            <a:spLocks noChangeArrowheads="1"/>
          </p:cNvSpPr>
          <p:nvPr/>
        </p:nvSpPr>
        <p:spPr bwMode="auto">
          <a:xfrm rot="19807440" flipH="1">
            <a:off x="6581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35" name="Oval 478"/>
          <p:cNvSpPr>
            <a:spLocks noChangeArrowheads="1"/>
          </p:cNvSpPr>
          <p:nvPr/>
        </p:nvSpPr>
        <p:spPr bwMode="auto">
          <a:xfrm rot="19807440" flipH="1">
            <a:off x="7240588" y="4117975"/>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503" name="Rectangle 479"/>
          <p:cNvSpPr>
            <a:spLocks noChangeArrowheads="1"/>
          </p:cNvSpPr>
          <p:nvPr/>
        </p:nvSpPr>
        <p:spPr bwMode="auto">
          <a:xfrm rot="19807440" flipH="1">
            <a:off x="6624638" y="4518025"/>
            <a:ext cx="23812" cy="153988"/>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37" name="Line 480"/>
          <p:cNvSpPr>
            <a:spLocks noChangeShapeType="1"/>
          </p:cNvSpPr>
          <p:nvPr/>
        </p:nvSpPr>
        <p:spPr bwMode="auto">
          <a:xfrm rot="19807440" flipH="1">
            <a:off x="6486526" y="4389438"/>
            <a:ext cx="955675"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507" name="Oval 483"/>
          <p:cNvSpPr>
            <a:spLocks noChangeArrowheads="1"/>
          </p:cNvSpPr>
          <p:nvPr/>
        </p:nvSpPr>
        <p:spPr bwMode="auto">
          <a:xfrm rot="18831828" flipV="1">
            <a:off x="7862889" y="4294189"/>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508" name="Rectangle 484"/>
          <p:cNvSpPr>
            <a:spLocks noChangeArrowheads="1"/>
          </p:cNvSpPr>
          <p:nvPr/>
        </p:nvSpPr>
        <p:spPr bwMode="auto">
          <a:xfrm rot="18831828" flipV="1">
            <a:off x="7140576" y="4625976"/>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40" name="Oval 485"/>
          <p:cNvSpPr>
            <a:spLocks noChangeArrowheads="1"/>
          </p:cNvSpPr>
          <p:nvPr/>
        </p:nvSpPr>
        <p:spPr bwMode="auto">
          <a:xfrm rot="18831828" flipV="1">
            <a:off x="7294564" y="495300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510" name="Rectangle 486"/>
          <p:cNvSpPr>
            <a:spLocks noChangeArrowheads="1"/>
          </p:cNvSpPr>
          <p:nvPr/>
        </p:nvSpPr>
        <p:spPr bwMode="auto">
          <a:xfrm rot="18831828" flipV="1">
            <a:off x="7862888" y="4303713"/>
            <a:ext cx="30162" cy="138112"/>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42" name="Line 487"/>
          <p:cNvSpPr>
            <a:spLocks noChangeShapeType="1"/>
          </p:cNvSpPr>
          <p:nvPr/>
        </p:nvSpPr>
        <p:spPr bwMode="auto">
          <a:xfrm rot="18831828" flipV="1">
            <a:off x="6985001" y="4711701"/>
            <a:ext cx="1196975" cy="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524" name="Oval 500"/>
          <p:cNvSpPr>
            <a:spLocks noChangeArrowheads="1"/>
          </p:cNvSpPr>
          <p:nvPr/>
        </p:nvSpPr>
        <p:spPr bwMode="auto">
          <a:xfrm rot="19807440" flipH="1">
            <a:off x="8815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525" name="Rectangle 501"/>
          <p:cNvSpPr>
            <a:spLocks noChangeArrowheads="1"/>
          </p:cNvSpPr>
          <p:nvPr/>
        </p:nvSpPr>
        <p:spPr bwMode="auto">
          <a:xfrm rot="19807440" flipH="1">
            <a:off x="8788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45" name="Oval 502"/>
          <p:cNvSpPr>
            <a:spLocks noChangeArrowheads="1"/>
          </p:cNvSpPr>
          <p:nvPr/>
        </p:nvSpPr>
        <p:spPr bwMode="auto">
          <a:xfrm rot="19807440" flipH="1">
            <a:off x="9447213" y="2236788"/>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527" name="Rectangle 503"/>
          <p:cNvSpPr>
            <a:spLocks noChangeArrowheads="1"/>
          </p:cNvSpPr>
          <p:nvPr/>
        </p:nvSpPr>
        <p:spPr bwMode="auto">
          <a:xfrm rot="19807440" flipH="1">
            <a:off x="8831263" y="2636839"/>
            <a:ext cx="25400"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47" name="Line 504"/>
          <p:cNvSpPr>
            <a:spLocks noChangeShapeType="1"/>
          </p:cNvSpPr>
          <p:nvPr/>
        </p:nvSpPr>
        <p:spPr bwMode="auto">
          <a:xfrm rot="19807440" flipH="1">
            <a:off x="8693151" y="2508250"/>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531" name="Oval 507"/>
          <p:cNvSpPr>
            <a:spLocks noChangeArrowheads="1"/>
          </p:cNvSpPr>
          <p:nvPr/>
        </p:nvSpPr>
        <p:spPr bwMode="auto">
          <a:xfrm rot="1792560">
            <a:off x="9572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532" name="Rectangle 508"/>
          <p:cNvSpPr>
            <a:spLocks noChangeArrowheads="1"/>
          </p:cNvSpPr>
          <p:nvPr/>
        </p:nvSpPr>
        <p:spPr bwMode="auto">
          <a:xfrm rot="1792560">
            <a:off x="8905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50" name="Oval 509"/>
          <p:cNvSpPr>
            <a:spLocks noChangeArrowheads="1"/>
          </p:cNvSpPr>
          <p:nvPr/>
        </p:nvSpPr>
        <p:spPr bwMode="auto">
          <a:xfrm rot="1792560">
            <a:off x="8940800" y="41957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534" name="Rectangle 510"/>
          <p:cNvSpPr>
            <a:spLocks noChangeArrowheads="1"/>
          </p:cNvSpPr>
          <p:nvPr/>
        </p:nvSpPr>
        <p:spPr bwMode="auto">
          <a:xfrm rot="1792560">
            <a:off x="9567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52" name="Line 511"/>
          <p:cNvSpPr>
            <a:spLocks noChangeShapeType="1"/>
          </p:cNvSpPr>
          <p:nvPr/>
        </p:nvSpPr>
        <p:spPr bwMode="auto">
          <a:xfrm rot="1792560">
            <a:off x="8767764" y="4495800"/>
            <a:ext cx="1062037" cy="127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53" name="Text Box 513"/>
          <p:cNvSpPr txBox="1">
            <a:spLocks noChangeArrowheads="1"/>
          </p:cNvSpPr>
          <p:nvPr/>
        </p:nvSpPr>
        <p:spPr bwMode="auto">
          <a:xfrm>
            <a:off x="7240589" y="1903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s</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54" name="Text Box 514"/>
          <p:cNvSpPr txBox="1">
            <a:spLocks noChangeArrowheads="1"/>
          </p:cNvSpPr>
          <p:nvPr/>
        </p:nvSpPr>
        <p:spPr bwMode="auto">
          <a:xfrm>
            <a:off x="9067801" y="2411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s</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55" name="Freeform 515"/>
          <p:cNvSpPr>
            <a:spLocks/>
          </p:cNvSpPr>
          <p:nvPr/>
        </p:nvSpPr>
        <p:spPr bwMode="auto">
          <a:xfrm>
            <a:off x="7234238" y="2771776"/>
            <a:ext cx="800100" cy="1381125"/>
          </a:xfrm>
          <a:custGeom>
            <a:avLst/>
            <a:gdLst>
              <a:gd name="T0" fmla="*/ 0 w 504"/>
              <a:gd name="T1" fmla="*/ 0 h 870"/>
              <a:gd name="T2" fmla="*/ 2147483647 w 504"/>
              <a:gd name="T3" fmla="*/ 2147483647 h 870"/>
              <a:gd name="T4" fmla="*/ 2147483647 w 504"/>
              <a:gd name="T5" fmla="*/ 2147483647 h 870"/>
              <a:gd name="T6" fmla="*/ 2147483647 w 504"/>
              <a:gd name="T7" fmla="*/ 2147483647 h 870"/>
              <a:gd name="T8" fmla="*/ 2147483647 w 504"/>
              <a:gd name="T9" fmla="*/ 2147483647 h 870"/>
              <a:gd name="T10" fmla="*/ 2147483647 w 504"/>
              <a:gd name="T11" fmla="*/ 2147483647 h 870"/>
              <a:gd name="T12" fmla="*/ 2147483647 w 504"/>
              <a:gd name="T13" fmla="*/ 2147483647 h 870"/>
              <a:gd name="T14" fmla="*/ 2147483647 w 504"/>
              <a:gd name="T15" fmla="*/ 2147483647 h 870"/>
              <a:gd name="T16" fmla="*/ 2147483647 w 504"/>
              <a:gd name="T17" fmla="*/ 2147483647 h 870"/>
              <a:gd name="T18" fmla="*/ 2147483647 w 504"/>
              <a:gd name="T19" fmla="*/ 2147483647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56" name="Text Box 516"/>
          <p:cNvSpPr txBox="1">
            <a:spLocks noChangeArrowheads="1"/>
          </p:cNvSpPr>
          <p:nvPr/>
        </p:nvSpPr>
        <p:spPr bwMode="auto">
          <a:xfrm>
            <a:off x="6248400" y="39608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c</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57" name="Freeform 517"/>
          <p:cNvSpPr>
            <a:spLocks/>
          </p:cNvSpPr>
          <p:nvPr/>
        </p:nvSpPr>
        <p:spPr bwMode="auto">
          <a:xfrm>
            <a:off x="7697788" y="2749550"/>
            <a:ext cx="431800" cy="1570038"/>
          </a:xfrm>
          <a:custGeom>
            <a:avLst/>
            <a:gdLst>
              <a:gd name="T0" fmla="*/ 0 w 272"/>
              <a:gd name="T1" fmla="*/ 0 h 989"/>
              <a:gd name="T2" fmla="*/ 2147483647 w 272"/>
              <a:gd name="T3" fmla="*/ 2147483647 h 989"/>
              <a:gd name="T4" fmla="*/ 2147483647 w 272"/>
              <a:gd name="T5" fmla="*/ 2147483647 h 989"/>
              <a:gd name="T6" fmla="*/ 2147483647 w 272"/>
              <a:gd name="T7" fmla="*/ 2147483647 h 989"/>
              <a:gd name="T8" fmla="*/ 2147483647 w 272"/>
              <a:gd name="T9" fmla="*/ 2147483647 h 989"/>
              <a:gd name="T10" fmla="*/ 2147483647 w 272"/>
              <a:gd name="T11" fmla="*/ 2147483647 h 989"/>
              <a:gd name="T12" fmla="*/ 2147483647 w 272"/>
              <a:gd name="T13" fmla="*/ 2147483647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58" name="Freeform 518"/>
          <p:cNvSpPr>
            <a:spLocks/>
          </p:cNvSpPr>
          <p:nvPr/>
        </p:nvSpPr>
        <p:spPr bwMode="auto">
          <a:xfrm>
            <a:off x="8281989" y="2733675"/>
            <a:ext cx="638175" cy="1538288"/>
          </a:xfrm>
          <a:custGeom>
            <a:avLst/>
            <a:gdLst>
              <a:gd name="T0" fmla="*/ 2147483647 w 402"/>
              <a:gd name="T1" fmla="*/ 0 h 969"/>
              <a:gd name="T2" fmla="*/ 2147483647 w 402"/>
              <a:gd name="T3" fmla="*/ 2147483647 h 969"/>
              <a:gd name="T4" fmla="*/ 2147483647 w 402"/>
              <a:gd name="T5" fmla="*/ 2147483647 h 969"/>
              <a:gd name="T6" fmla="*/ 2147483647 w 402"/>
              <a:gd name="T7" fmla="*/ 2147483647 h 969"/>
              <a:gd name="T8" fmla="*/ 2147483647 w 402"/>
              <a:gd name="T9" fmla="*/ 2147483647 h 969"/>
              <a:gd name="T10" fmla="*/ 2147483647 w 402"/>
              <a:gd name="T11" fmla="*/ 2147483647 h 969"/>
              <a:gd name="T12" fmla="*/ 2147483647 w 402"/>
              <a:gd name="T13" fmla="*/ 2147483647 h 969"/>
              <a:gd name="T14" fmla="*/ 2147483647 w 402"/>
              <a:gd name="T15" fmla="*/ 2147483647 h 969"/>
              <a:gd name="T16" fmla="*/ 2147483647 w 402"/>
              <a:gd name="T17" fmla="*/ 2147483647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59" name="Text Box 519"/>
          <p:cNvSpPr txBox="1">
            <a:spLocks noChangeArrowheads="1"/>
          </p:cNvSpPr>
          <p:nvPr/>
        </p:nvSpPr>
        <p:spPr bwMode="auto">
          <a:xfrm>
            <a:off x="7507289" y="4498976"/>
            <a:ext cx="676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c</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60" name="Text Box 520"/>
          <p:cNvSpPr txBox="1">
            <a:spLocks noChangeArrowheads="1"/>
          </p:cNvSpPr>
          <p:nvPr/>
        </p:nvSpPr>
        <p:spPr bwMode="auto">
          <a:xfrm>
            <a:off x="9194800" y="39862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c</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61" name="Text Box 521"/>
          <p:cNvSpPr txBox="1">
            <a:spLocks noChangeArrowheads="1"/>
          </p:cNvSpPr>
          <p:nvPr/>
        </p:nvSpPr>
        <p:spPr bwMode="auto">
          <a:xfrm>
            <a:off x="8223251" y="3357564"/>
            <a:ext cx="676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p>
        </p:txBody>
      </p:sp>
      <p:grpSp>
        <p:nvGrpSpPr>
          <p:cNvPr id="115763" name="Group 81"/>
          <p:cNvGrpSpPr>
            <a:grpSpLocks/>
          </p:cNvGrpSpPr>
          <p:nvPr/>
        </p:nvGrpSpPr>
        <p:grpSpPr bwMode="auto">
          <a:xfrm>
            <a:off x="6100764" y="1784350"/>
            <a:ext cx="352425" cy="660400"/>
            <a:chOff x="4140" y="429"/>
            <a:chExt cx="1425" cy="2396"/>
          </a:xfrm>
        </p:grpSpPr>
        <p:sp>
          <p:nvSpPr>
            <p:cNvPr id="115841" name="Freeform 8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42" name="Rectangle 83"/>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43" name="Freeform 8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44" name="Freeform 8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45" name="Rectangle 86"/>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46" name="Group 87"/>
            <p:cNvGrpSpPr>
              <a:grpSpLocks/>
            </p:cNvGrpSpPr>
            <p:nvPr/>
          </p:nvGrpSpPr>
          <p:grpSpPr bwMode="auto">
            <a:xfrm>
              <a:off x="4749" y="668"/>
              <a:ext cx="581" cy="145"/>
              <a:chOff x="614" y="2568"/>
              <a:chExt cx="725" cy="139"/>
            </a:xfrm>
          </p:grpSpPr>
          <p:sp>
            <p:nvSpPr>
              <p:cNvPr id="115871" name="AutoShape 88"/>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72" name="AutoShape 89"/>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47" name="Rectangle 90"/>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48" name="Group 91"/>
            <p:cNvGrpSpPr>
              <a:grpSpLocks/>
            </p:cNvGrpSpPr>
            <p:nvPr/>
          </p:nvGrpSpPr>
          <p:grpSpPr bwMode="auto">
            <a:xfrm>
              <a:off x="4747" y="994"/>
              <a:ext cx="581" cy="134"/>
              <a:chOff x="614" y="2568"/>
              <a:chExt cx="725" cy="139"/>
            </a:xfrm>
          </p:grpSpPr>
          <p:sp>
            <p:nvSpPr>
              <p:cNvPr id="115869" name="AutoShape 92"/>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70" name="AutoShape 93"/>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49" name="Rectangle 94"/>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50" name="Rectangle 95"/>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51" name="Group 96"/>
            <p:cNvGrpSpPr>
              <a:grpSpLocks/>
            </p:cNvGrpSpPr>
            <p:nvPr/>
          </p:nvGrpSpPr>
          <p:grpSpPr bwMode="auto">
            <a:xfrm>
              <a:off x="4735" y="1627"/>
              <a:ext cx="582" cy="151"/>
              <a:chOff x="614" y="2568"/>
              <a:chExt cx="725" cy="139"/>
            </a:xfrm>
          </p:grpSpPr>
          <p:sp>
            <p:nvSpPr>
              <p:cNvPr id="115867" name="AutoShape 97"/>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8" name="AutoShape 98"/>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52" name="Freeform 9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nvGrpSpPr>
            <p:cNvPr id="115853" name="Group 100"/>
            <p:cNvGrpSpPr>
              <a:grpSpLocks/>
            </p:cNvGrpSpPr>
            <p:nvPr/>
          </p:nvGrpSpPr>
          <p:grpSpPr bwMode="auto">
            <a:xfrm>
              <a:off x="4739" y="1327"/>
              <a:ext cx="582" cy="139"/>
              <a:chOff x="614" y="2568"/>
              <a:chExt cx="725" cy="139"/>
            </a:xfrm>
          </p:grpSpPr>
          <p:sp>
            <p:nvSpPr>
              <p:cNvPr id="115865" name="AutoShape 101"/>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6" name="AutoShape 102"/>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54" name="Rectangle 103"/>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55" name="Freeform 10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56" name="Freeform 10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57" name="Oval 106"/>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58" name="Freeform 10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59" name="AutoShape 108"/>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0" name="AutoShape 109"/>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1" name="Oval 110"/>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2" name="Oval 111"/>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i="1">
                <a:solidFill>
                  <a:srgbClr val="000099"/>
                </a:solidFill>
                <a:latin typeface="Times New Roman" panose="02020603050405020304" pitchFamily="18" charset="0"/>
                <a:cs typeface="Times New Roman" panose="02020603050405020304" pitchFamily="18" charset="0"/>
              </a:endParaRPr>
            </a:p>
          </p:txBody>
        </p:sp>
        <p:sp>
          <p:nvSpPr>
            <p:cNvPr id="115863" name="Oval 112"/>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4" name="Rectangle 113"/>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grpSp>
        <p:nvGrpSpPr>
          <p:cNvPr id="115764" name="Group 114"/>
          <p:cNvGrpSpPr>
            <a:grpSpLocks/>
          </p:cNvGrpSpPr>
          <p:nvPr/>
        </p:nvGrpSpPr>
        <p:grpSpPr bwMode="auto">
          <a:xfrm>
            <a:off x="6675439" y="1444625"/>
            <a:ext cx="352425" cy="660400"/>
            <a:chOff x="4140" y="429"/>
            <a:chExt cx="1425" cy="2396"/>
          </a:xfrm>
        </p:grpSpPr>
        <p:sp>
          <p:nvSpPr>
            <p:cNvPr id="115809" name="Freeform 11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10" name="Rectangle 116"/>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11" name="Freeform 11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12" name="Freeform 11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13" name="Rectangle 119"/>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14" name="Group 120"/>
            <p:cNvGrpSpPr>
              <a:grpSpLocks/>
            </p:cNvGrpSpPr>
            <p:nvPr/>
          </p:nvGrpSpPr>
          <p:grpSpPr bwMode="auto">
            <a:xfrm>
              <a:off x="4749" y="668"/>
              <a:ext cx="581" cy="145"/>
              <a:chOff x="614" y="2568"/>
              <a:chExt cx="725" cy="139"/>
            </a:xfrm>
          </p:grpSpPr>
          <p:sp>
            <p:nvSpPr>
              <p:cNvPr id="115839" name="AutoShape 121"/>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40" name="AutoShape 122"/>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15" name="Rectangle 123"/>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16" name="Group 124"/>
            <p:cNvGrpSpPr>
              <a:grpSpLocks/>
            </p:cNvGrpSpPr>
            <p:nvPr/>
          </p:nvGrpSpPr>
          <p:grpSpPr bwMode="auto">
            <a:xfrm>
              <a:off x="4747" y="994"/>
              <a:ext cx="581" cy="134"/>
              <a:chOff x="614" y="2568"/>
              <a:chExt cx="725" cy="139"/>
            </a:xfrm>
          </p:grpSpPr>
          <p:sp>
            <p:nvSpPr>
              <p:cNvPr id="115837" name="AutoShape 125"/>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8" name="AutoShape 126"/>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17" name="Rectangle 127"/>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18" name="Rectangle 128"/>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19" name="Group 129"/>
            <p:cNvGrpSpPr>
              <a:grpSpLocks/>
            </p:cNvGrpSpPr>
            <p:nvPr/>
          </p:nvGrpSpPr>
          <p:grpSpPr bwMode="auto">
            <a:xfrm>
              <a:off x="4735" y="1627"/>
              <a:ext cx="582" cy="151"/>
              <a:chOff x="614" y="2568"/>
              <a:chExt cx="725" cy="139"/>
            </a:xfrm>
          </p:grpSpPr>
          <p:sp>
            <p:nvSpPr>
              <p:cNvPr id="115835" name="AutoShape 130"/>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6" name="AutoShape 131"/>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20" name="Freeform 13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nvGrpSpPr>
            <p:cNvPr id="115821" name="Group 133"/>
            <p:cNvGrpSpPr>
              <a:grpSpLocks/>
            </p:cNvGrpSpPr>
            <p:nvPr/>
          </p:nvGrpSpPr>
          <p:grpSpPr bwMode="auto">
            <a:xfrm>
              <a:off x="4739" y="1327"/>
              <a:ext cx="582" cy="139"/>
              <a:chOff x="614" y="2568"/>
              <a:chExt cx="725" cy="139"/>
            </a:xfrm>
          </p:grpSpPr>
          <p:sp>
            <p:nvSpPr>
              <p:cNvPr id="115833" name="AutoShape 134"/>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4" name="AutoShape 13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22" name="Rectangle 13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23" name="Freeform 13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24" name="Freeform 13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25" name="Oval 139"/>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26" name="Freeform 14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27" name="AutoShape 14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28" name="AutoShape 142"/>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29" name="Oval 143"/>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0" name="Oval 144"/>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i="1">
                <a:solidFill>
                  <a:srgbClr val="000099"/>
                </a:solidFill>
                <a:latin typeface="Times New Roman" panose="02020603050405020304" pitchFamily="18" charset="0"/>
                <a:cs typeface="Times New Roman" panose="02020603050405020304" pitchFamily="18" charset="0"/>
              </a:endParaRPr>
            </a:p>
          </p:txBody>
        </p:sp>
        <p:sp>
          <p:nvSpPr>
            <p:cNvPr id="115831" name="Oval 145"/>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2" name="Rectangle 146"/>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grpSp>
        <p:nvGrpSpPr>
          <p:cNvPr id="115765" name="Group 147"/>
          <p:cNvGrpSpPr>
            <a:grpSpLocks/>
          </p:cNvGrpSpPr>
          <p:nvPr/>
        </p:nvGrpSpPr>
        <p:grpSpPr bwMode="auto">
          <a:xfrm>
            <a:off x="9526589" y="1700213"/>
            <a:ext cx="352425" cy="660400"/>
            <a:chOff x="4140" y="429"/>
            <a:chExt cx="1425" cy="2396"/>
          </a:xfrm>
        </p:grpSpPr>
        <p:sp>
          <p:nvSpPr>
            <p:cNvPr id="115777" name="Freeform 14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78" name="Rectangle 149"/>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79" name="Freeform 15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80" name="Freeform 15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81" name="Rectangle 152"/>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782" name="Group 153"/>
            <p:cNvGrpSpPr>
              <a:grpSpLocks/>
            </p:cNvGrpSpPr>
            <p:nvPr/>
          </p:nvGrpSpPr>
          <p:grpSpPr bwMode="auto">
            <a:xfrm>
              <a:off x="4749" y="668"/>
              <a:ext cx="581" cy="145"/>
              <a:chOff x="614" y="2568"/>
              <a:chExt cx="725" cy="139"/>
            </a:xfrm>
          </p:grpSpPr>
          <p:sp>
            <p:nvSpPr>
              <p:cNvPr id="115807" name="AutoShape 154"/>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8" name="AutoShape 155"/>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783" name="Rectangle 156"/>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784" name="Group 157"/>
            <p:cNvGrpSpPr>
              <a:grpSpLocks/>
            </p:cNvGrpSpPr>
            <p:nvPr/>
          </p:nvGrpSpPr>
          <p:grpSpPr bwMode="auto">
            <a:xfrm>
              <a:off x="4747" y="994"/>
              <a:ext cx="581" cy="134"/>
              <a:chOff x="614" y="2568"/>
              <a:chExt cx="725" cy="139"/>
            </a:xfrm>
          </p:grpSpPr>
          <p:sp>
            <p:nvSpPr>
              <p:cNvPr id="115805" name="AutoShape 158"/>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6" name="AutoShape 159"/>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785" name="Rectangle 160"/>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86" name="Rectangle 161"/>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787" name="Group 162"/>
            <p:cNvGrpSpPr>
              <a:grpSpLocks/>
            </p:cNvGrpSpPr>
            <p:nvPr/>
          </p:nvGrpSpPr>
          <p:grpSpPr bwMode="auto">
            <a:xfrm>
              <a:off x="4735" y="1627"/>
              <a:ext cx="582" cy="151"/>
              <a:chOff x="614" y="2568"/>
              <a:chExt cx="725" cy="139"/>
            </a:xfrm>
          </p:grpSpPr>
          <p:sp>
            <p:nvSpPr>
              <p:cNvPr id="115803" name="AutoShape 163"/>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4" name="AutoShape 164"/>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788" name="Freeform 16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nvGrpSpPr>
            <p:cNvPr id="115789" name="Group 166"/>
            <p:cNvGrpSpPr>
              <a:grpSpLocks/>
            </p:cNvGrpSpPr>
            <p:nvPr/>
          </p:nvGrpSpPr>
          <p:grpSpPr bwMode="auto">
            <a:xfrm>
              <a:off x="4739" y="1327"/>
              <a:ext cx="582" cy="139"/>
              <a:chOff x="614" y="2568"/>
              <a:chExt cx="725" cy="139"/>
            </a:xfrm>
          </p:grpSpPr>
          <p:sp>
            <p:nvSpPr>
              <p:cNvPr id="115801" name="AutoShape 167"/>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2" name="AutoShape 168"/>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790" name="Rectangle 169"/>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1" name="Freeform 17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92" name="Freeform 17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93" name="Oval 172"/>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4" name="Freeform 17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95" name="AutoShape 174"/>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6" name="AutoShape 175"/>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7" name="Oval 176"/>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8" name="Oval 177"/>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i="1">
                <a:solidFill>
                  <a:srgbClr val="000099"/>
                </a:solidFill>
                <a:latin typeface="Times New Roman" panose="02020603050405020304" pitchFamily="18" charset="0"/>
                <a:cs typeface="Times New Roman" panose="02020603050405020304" pitchFamily="18" charset="0"/>
              </a:endParaRPr>
            </a:p>
          </p:txBody>
        </p:sp>
        <p:sp>
          <p:nvSpPr>
            <p:cNvPr id="115799" name="Oval 178"/>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0" name="Rectangle 179"/>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grpSp>
        <p:nvGrpSpPr>
          <p:cNvPr id="115766" name="Group 180"/>
          <p:cNvGrpSpPr>
            <a:grpSpLocks/>
          </p:cNvGrpSpPr>
          <p:nvPr/>
        </p:nvGrpSpPr>
        <p:grpSpPr bwMode="auto">
          <a:xfrm flipH="1">
            <a:off x="9675814" y="4489451"/>
            <a:ext cx="803275" cy="771525"/>
            <a:chOff x="-44" y="1473"/>
            <a:chExt cx="981" cy="1105"/>
          </a:xfrm>
        </p:grpSpPr>
        <p:pic>
          <p:nvPicPr>
            <p:cNvPr id="115775" name="Picture 1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6" name="Freeform 1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grpSp>
        <p:nvGrpSpPr>
          <p:cNvPr id="115767" name="Group 183"/>
          <p:cNvGrpSpPr>
            <a:grpSpLocks/>
          </p:cNvGrpSpPr>
          <p:nvPr/>
        </p:nvGrpSpPr>
        <p:grpSpPr bwMode="auto">
          <a:xfrm>
            <a:off x="5761039" y="4470401"/>
            <a:ext cx="803275" cy="771525"/>
            <a:chOff x="-44" y="1473"/>
            <a:chExt cx="981" cy="1105"/>
          </a:xfrm>
        </p:grpSpPr>
        <p:pic>
          <p:nvPicPr>
            <p:cNvPr id="115773" name="Picture 18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4" name="Freeform 1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grpSp>
        <p:nvGrpSpPr>
          <p:cNvPr id="115768" name="Group 186"/>
          <p:cNvGrpSpPr>
            <a:grpSpLocks/>
          </p:cNvGrpSpPr>
          <p:nvPr/>
        </p:nvGrpSpPr>
        <p:grpSpPr bwMode="auto">
          <a:xfrm>
            <a:off x="6383339" y="4919664"/>
            <a:ext cx="803275" cy="771525"/>
            <a:chOff x="-44" y="1473"/>
            <a:chExt cx="981" cy="1105"/>
          </a:xfrm>
        </p:grpSpPr>
        <p:pic>
          <p:nvPicPr>
            <p:cNvPr id="115771" name="Picture 18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2" name="Freeform 18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6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236316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2812429" cy="1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Rectangle 2"/>
          <p:cNvSpPr>
            <a:spLocks noGrp="1" noChangeArrowheads="1"/>
          </p:cNvSpPr>
          <p:nvPr>
            <p:ph type="title" idx="4294967295"/>
          </p:nvPr>
        </p:nvSpPr>
        <p:spPr>
          <a:xfrm>
            <a:off x="2279576" y="278020"/>
            <a:ext cx="4776860" cy="720724"/>
          </a:xfrm>
        </p:spPr>
        <p:txBody>
          <a:bodyPr/>
          <a:lstStyle/>
          <a:p>
            <a:pPr eaLnBrk="1" hangingPunct="1"/>
            <a:r>
              <a:rPr lang="zh-CN" altLang="en-US" dirty="0">
                <a:latin typeface="+mj-ea"/>
                <a:ea typeface="+mj-ea"/>
              </a:rPr>
              <a:t>第一章</a:t>
            </a:r>
            <a:r>
              <a:rPr lang="en-US" altLang="zh-CN" dirty="0">
                <a:latin typeface="+mj-ea"/>
                <a:ea typeface="+mj-ea"/>
              </a:rPr>
              <a:t>: </a:t>
            </a:r>
            <a:r>
              <a:rPr lang="zh-CN" altLang="en-US" dirty="0">
                <a:latin typeface="+mj-ea"/>
                <a:ea typeface="+mj-ea"/>
              </a:rPr>
              <a:t>目录</a:t>
            </a:r>
            <a:endParaRPr lang="en-US" altLang="zh-CN" dirty="0">
              <a:latin typeface="+mj-ea"/>
              <a:ea typeface="+mj-ea"/>
            </a:endParaRPr>
          </a:p>
        </p:txBody>
      </p:sp>
      <p:sp>
        <p:nvSpPr>
          <p:cNvPr id="116740"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a:buSzPct val="70000"/>
              <a:buFont typeface="Wingdings" panose="05000000000000000000" pitchFamily="2" charset="2"/>
              <a:buChar char="v"/>
            </a:pP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buFont typeface="Wingdings" panose="05000000000000000000" pitchFamily="2" charset="2"/>
              <a:buNone/>
            </a:pPr>
            <a:r>
              <a:rPr lang="en-US" altLang="zh-CN" sz="2800" dirty="0">
                <a:solidFill>
                  <a:srgbClr val="CC0000"/>
                </a:solidFill>
                <a:latin typeface="+mn-ea"/>
                <a:ea typeface="+mn-ea"/>
              </a:rPr>
              <a:t>1.5 </a:t>
            </a:r>
            <a:r>
              <a:rPr lang="zh-CN" altLang="en-US" sz="2800" dirty="0">
                <a:solidFill>
                  <a:srgbClr val="CC0000"/>
                </a:solidFill>
                <a:latin typeface="+mn-ea"/>
                <a:ea typeface="+mn-ea"/>
              </a:rPr>
              <a:t>协议层次</a:t>
            </a:r>
            <a:r>
              <a:rPr lang="en-US" altLang="zh-CN" sz="2800" dirty="0">
                <a:solidFill>
                  <a:srgbClr val="CC0000"/>
                </a:solidFill>
                <a:latin typeface="+mn-ea"/>
                <a:ea typeface="+mn-ea"/>
              </a:rPr>
              <a:t>, </a:t>
            </a:r>
            <a:r>
              <a:rPr lang="zh-CN" altLang="en-US" sz="2800" dirty="0">
                <a:solidFill>
                  <a:srgbClr val="CC0000"/>
                </a:solidFill>
                <a:latin typeface="+mn-ea"/>
                <a:ea typeface="+mn-ea"/>
              </a:rPr>
              <a:t>服务模型</a:t>
            </a:r>
            <a:endParaRPr lang="en-US" altLang="zh-CN" sz="2800" dirty="0">
              <a:solidFill>
                <a:srgbClr val="CC0000"/>
              </a:solidFill>
              <a:latin typeface="+mn-ea"/>
              <a:ea typeface="+mn-ea"/>
            </a:endParaRPr>
          </a:p>
          <a:p>
            <a:pPr lvl="1" eaLnBrk="1" hangingPunct="1">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spTree>
    <p:extLst>
      <p:ext uri="{BB962C8B-B14F-4D97-AF65-F5344CB8AC3E}">
        <p14:creationId xmlns:p14="http://schemas.microsoft.com/office/powerpoint/2010/main" val="2634395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DD29FE8-34BB-4089-9559-29994E7D26E2}" type="slidenum">
              <a:rPr lang="en-US" altLang="zh-CN" sz="1200" smtClean="0">
                <a:solidFill>
                  <a:schemeClr val="accent4"/>
                </a:solidFill>
                <a:latin typeface="Tahoma" panose="020B0604030504040204" pitchFamily="34" charset="0"/>
              </a:rPr>
              <a:pPr/>
              <a:t>63</a:t>
            </a:fld>
            <a:endParaRPr lang="en-US" altLang="zh-CN" sz="1200" dirty="0">
              <a:solidFill>
                <a:schemeClr val="accent4"/>
              </a:solidFill>
              <a:latin typeface="Tahoma" panose="020B0604030504040204" pitchFamily="34" charset="0"/>
            </a:endParaRPr>
          </a:p>
        </p:txBody>
      </p:sp>
      <p:sp>
        <p:nvSpPr>
          <p:cNvPr id="118787" name="Rectangle 2"/>
          <p:cNvSpPr>
            <a:spLocks noGrp="1" noChangeArrowheads="1"/>
          </p:cNvSpPr>
          <p:nvPr>
            <p:ph type="title" idx="4294967295"/>
          </p:nvPr>
        </p:nvSpPr>
        <p:spPr>
          <a:xfrm>
            <a:off x="1954213" y="97632"/>
            <a:ext cx="2557611" cy="1143000"/>
          </a:xfrm>
        </p:spPr>
        <p:txBody>
          <a:bodyPr/>
          <a:lstStyle/>
          <a:p>
            <a:pPr algn="ctr" eaLnBrk="1" hangingPunct="1"/>
            <a:r>
              <a:rPr lang="zh-CN" altLang="en-US" dirty="0">
                <a:latin typeface="+mj-ea"/>
                <a:ea typeface="+mj-ea"/>
              </a:rPr>
              <a:t>协议</a:t>
            </a:r>
            <a:r>
              <a:rPr lang="en-US" altLang="zh-CN" dirty="0">
                <a:latin typeface="+mj-ea"/>
                <a:ea typeface="+mj-ea"/>
              </a:rPr>
              <a:t> </a:t>
            </a:r>
            <a:r>
              <a:rPr lang="en-US" altLang="ja-JP" dirty="0">
                <a:latin typeface="+mj-ea"/>
                <a:ea typeface="+mj-ea"/>
              </a:rPr>
              <a:t>"</a:t>
            </a:r>
            <a:r>
              <a:rPr lang="zh-CN" altLang="en-US" dirty="0">
                <a:latin typeface="+mj-ea"/>
                <a:ea typeface="+mj-ea"/>
              </a:rPr>
              <a:t>层次</a:t>
            </a:r>
            <a:r>
              <a:rPr lang="en-US" altLang="ja-JP" dirty="0">
                <a:latin typeface="+mj-ea"/>
                <a:ea typeface="+mj-ea"/>
              </a:rPr>
              <a:t>"</a:t>
            </a:r>
            <a:endParaRPr lang="en-US" altLang="zh-CN" dirty="0">
              <a:latin typeface="+mj-ea"/>
              <a:ea typeface="+mj-ea"/>
            </a:endParaRPr>
          </a:p>
        </p:txBody>
      </p:sp>
      <p:sp>
        <p:nvSpPr>
          <p:cNvPr id="118788" name="Rectangle 3"/>
          <p:cNvSpPr>
            <a:spLocks noGrp="1" noChangeArrowheads="1"/>
          </p:cNvSpPr>
          <p:nvPr>
            <p:ph type="body" sz="half" idx="4294967295"/>
          </p:nvPr>
        </p:nvSpPr>
        <p:spPr>
          <a:xfrm>
            <a:off x="1775520" y="1412776"/>
            <a:ext cx="4608512" cy="4648200"/>
          </a:xfrm>
        </p:spPr>
        <p:txBody>
          <a:bodyPr>
            <a:normAutofit/>
          </a:bodyPr>
          <a:lstStyle/>
          <a:p>
            <a:pPr eaLnBrk="1" hangingPunct="1">
              <a:lnSpc>
                <a:spcPct val="75000"/>
              </a:lnSpc>
              <a:buFont typeface="Wingdings" panose="05000000000000000000" pitchFamily="2" charset="2"/>
              <a:buNone/>
            </a:pPr>
            <a:r>
              <a:rPr lang="zh-CN" altLang="en-US" dirty="0">
                <a:solidFill>
                  <a:srgbClr val="CC0000"/>
                </a:solidFill>
                <a:latin typeface="+mn-ea"/>
                <a:ea typeface="+mn-ea"/>
              </a:rPr>
              <a:t>网络非常复杂</a:t>
            </a:r>
            <a:r>
              <a:rPr lang="en-US" altLang="zh-CN" dirty="0">
                <a:solidFill>
                  <a:srgbClr val="CC0000"/>
                </a:solidFill>
                <a:latin typeface="+mn-ea"/>
                <a:ea typeface="+mn-ea"/>
              </a:rPr>
              <a:t>,</a:t>
            </a:r>
          </a:p>
          <a:p>
            <a:pPr eaLnBrk="1" hangingPunct="1">
              <a:lnSpc>
                <a:spcPct val="75000"/>
              </a:lnSpc>
              <a:buFont typeface="Wingdings" panose="05000000000000000000" pitchFamily="2" charset="2"/>
              <a:buNone/>
            </a:pPr>
            <a:r>
              <a:rPr lang="zh-CN" altLang="en-US" dirty="0">
                <a:solidFill>
                  <a:srgbClr val="CC0000"/>
                </a:solidFill>
                <a:latin typeface="+mn-ea"/>
                <a:ea typeface="+mn-ea"/>
              </a:rPr>
              <a:t>拥有许多</a:t>
            </a:r>
            <a:r>
              <a:rPr lang="en-US" altLang="ja-JP" dirty="0">
                <a:solidFill>
                  <a:srgbClr val="CC0000"/>
                </a:solidFill>
                <a:latin typeface="+mn-ea"/>
                <a:ea typeface="+mn-ea"/>
              </a:rPr>
              <a:t>"pieces":</a:t>
            </a:r>
          </a:p>
          <a:p>
            <a:pPr lvl="1" eaLnBrk="1" hangingPunct="1">
              <a:buFont typeface="Wingdings" panose="05000000000000000000" pitchFamily="2" charset="2"/>
              <a:buChar char="§"/>
            </a:pPr>
            <a:r>
              <a:rPr lang="zh-CN" altLang="en-US" sz="2800" dirty="0">
                <a:latin typeface="+mn-ea"/>
                <a:ea typeface="+mn-ea"/>
              </a:rPr>
              <a:t>主机</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路由器</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不同介质的链路</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应用程序</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协议</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硬件</a:t>
            </a:r>
            <a:r>
              <a:rPr lang="en-US" altLang="zh-CN" sz="2800" dirty="0">
                <a:latin typeface="+mn-ea"/>
                <a:ea typeface="+mn-ea"/>
              </a:rPr>
              <a:t>, </a:t>
            </a:r>
            <a:r>
              <a:rPr lang="zh-CN" altLang="en-US" sz="2800" dirty="0">
                <a:latin typeface="+mn-ea"/>
                <a:ea typeface="+mn-ea"/>
              </a:rPr>
              <a:t>软件</a:t>
            </a:r>
            <a:endParaRPr lang="en-US" altLang="zh-CN" sz="2800" dirty="0">
              <a:latin typeface="+mn-ea"/>
              <a:ea typeface="+mn-ea"/>
            </a:endParaRPr>
          </a:p>
        </p:txBody>
      </p:sp>
      <p:sp>
        <p:nvSpPr>
          <p:cNvPr id="118789" name="Rectangle 4"/>
          <p:cNvSpPr>
            <a:spLocks noGrp="1" noChangeArrowheads="1"/>
          </p:cNvSpPr>
          <p:nvPr>
            <p:ph type="body" sz="half" idx="4294967295"/>
          </p:nvPr>
        </p:nvSpPr>
        <p:spPr>
          <a:xfrm>
            <a:off x="7176120" y="2276872"/>
            <a:ext cx="4057650" cy="2619375"/>
          </a:xfrm>
        </p:spPr>
        <p:txBody>
          <a:bodyPr>
            <a:normAutofit/>
          </a:bodyPr>
          <a:lstStyle/>
          <a:p>
            <a:pPr algn="ctr" eaLnBrk="1" hangingPunct="1">
              <a:buFont typeface="Wingdings" panose="05000000000000000000" pitchFamily="2" charset="2"/>
              <a:buNone/>
            </a:pPr>
            <a:r>
              <a:rPr lang="en-US" altLang="zh-CN" sz="3200" i="1" dirty="0">
                <a:solidFill>
                  <a:srgbClr val="CC0000"/>
                </a:solidFill>
                <a:latin typeface="+mn-ea"/>
                <a:ea typeface="+mn-ea"/>
              </a:rPr>
              <a:t>Question:</a:t>
            </a:r>
            <a:r>
              <a:rPr lang="en-US" altLang="zh-CN" sz="2400" u="sng" dirty="0">
                <a:solidFill>
                  <a:srgbClr val="FF0000"/>
                </a:solidFill>
                <a:latin typeface="+mn-ea"/>
                <a:ea typeface="+mn-ea"/>
              </a:rPr>
              <a:t> </a:t>
            </a:r>
          </a:p>
          <a:p>
            <a:pPr algn="ctr" eaLnBrk="1" hangingPunct="1">
              <a:buFont typeface="Wingdings" panose="05000000000000000000" pitchFamily="2" charset="2"/>
              <a:buNone/>
            </a:pPr>
            <a:r>
              <a:rPr lang="zh-CN" altLang="en-US" dirty="0">
                <a:latin typeface="+mn-ea"/>
                <a:ea typeface="+mn-ea"/>
              </a:rPr>
              <a:t>有没有希望组织好网络的结构</a:t>
            </a:r>
            <a:r>
              <a:rPr lang="en-US" altLang="zh-CN" dirty="0">
                <a:latin typeface="+mn-ea"/>
                <a:ea typeface="+mn-ea"/>
              </a:rPr>
              <a:t>?</a:t>
            </a:r>
          </a:p>
          <a:p>
            <a:pPr algn="ctr" eaLnBrk="1" hangingPunct="1">
              <a:buFont typeface="Wingdings" panose="05000000000000000000" pitchFamily="2" charset="2"/>
              <a:buNone/>
            </a:pPr>
            <a:endParaRPr lang="en-US" altLang="zh-CN" dirty="0">
              <a:latin typeface="+mn-ea"/>
              <a:ea typeface="+mn-ea"/>
            </a:endParaRPr>
          </a:p>
          <a:p>
            <a:pPr algn="ctr" eaLnBrk="1" hangingPunct="1">
              <a:buFont typeface="Wingdings" panose="05000000000000000000" pitchFamily="2" charset="2"/>
              <a:buNone/>
            </a:pPr>
            <a:r>
              <a:rPr lang="en-US" altLang="zh-CN" dirty="0">
                <a:latin typeface="+mn-ea"/>
                <a:ea typeface="+mn-ea"/>
              </a:rPr>
              <a:t>…. </a:t>
            </a:r>
            <a:r>
              <a:rPr lang="zh-CN" altLang="en-US" dirty="0">
                <a:latin typeface="+mn-ea"/>
                <a:ea typeface="+mn-ea"/>
              </a:rPr>
              <a:t>或至少在讨论网络时</a:t>
            </a:r>
            <a:r>
              <a:rPr lang="en-US" altLang="zh-CN" dirty="0">
                <a:latin typeface="+mn-ea"/>
                <a:ea typeface="+mn-ea"/>
              </a:rPr>
              <a:t>?</a:t>
            </a:r>
          </a:p>
        </p:txBody>
      </p:sp>
      <p:pic>
        <p:nvPicPr>
          <p:cNvPr id="118786"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6625"/>
            <a:ext cx="2701627" cy="116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a:extLst>
              <a:ext uri="{FF2B5EF4-FFF2-40B4-BE49-F238E27FC236}">
                <a16:creationId xmlns:a16="http://schemas.microsoft.com/office/drawing/2014/main" id="{33761FCE-6460-409A-A13E-43DCD6207DC1}"/>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3165973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602703-42E3-4442-B755-B06A5295255D}" type="slidenum">
              <a:rPr lang="en-US" altLang="zh-CN" sz="1200" smtClean="0">
                <a:solidFill>
                  <a:schemeClr val="accent4"/>
                </a:solidFill>
                <a:latin typeface="Tahoma" panose="020B0604030504040204" pitchFamily="34" charset="0"/>
              </a:rPr>
              <a:pPr/>
              <a:t>64</a:t>
            </a:fld>
            <a:endParaRPr lang="en-US" altLang="zh-CN" sz="1200" dirty="0">
              <a:solidFill>
                <a:schemeClr val="accent4"/>
              </a:solidFill>
              <a:latin typeface="Tahoma" panose="020B0604030504040204" pitchFamily="34" charset="0"/>
            </a:endParaRPr>
          </a:p>
        </p:txBody>
      </p:sp>
      <p:sp>
        <p:nvSpPr>
          <p:cNvPr id="120835" name="Rectangle 2"/>
          <p:cNvSpPr>
            <a:spLocks noGrp="1" noChangeArrowheads="1"/>
          </p:cNvSpPr>
          <p:nvPr>
            <p:ph type="title" idx="4294967295"/>
          </p:nvPr>
        </p:nvSpPr>
        <p:spPr>
          <a:xfrm>
            <a:off x="1775520" y="-7936"/>
            <a:ext cx="4895155" cy="1143000"/>
          </a:xfrm>
        </p:spPr>
        <p:txBody>
          <a:bodyPr/>
          <a:lstStyle/>
          <a:p>
            <a:pPr algn="ctr" eaLnBrk="1" hangingPunct="1"/>
            <a:r>
              <a:rPr lang="zh-CN" altLang="en-US" sz="4000" dirty="0">
                <a:latin typeface="+mj-ea"/>
                <a:ea typeface="+mj-ea"/>
              </a:rPr>
              <a:t>空中旅行的组织结构</a:t>
            </a:r>
            <a:endParaRPr lang="en-US" altLang="zh-CN" dirty="0">
              <a:latin typeface="+mj-ea"/>
              <a:ea typeface="+mj-ea"/>
            </a:endParaRPr>
          </a:p>
        </p:txBody>
      </p:sp>
      <p:sp>
        <p:nvSpPr>
          <p:cNvPr id="120836" name="Rectangle 3"/>
          <p:cNvSpPr>
            <a:spLocks noGrp="1" noChangeArrowheads="1"/>
          </p:cNvSpPr>
          <p:nvPr>
            <p:ph type="body" idx="4294967295"/>
          </p:nvPr>
        </p:nvSpPr>
        <p:spPr>
          <a:xfrm>
            <a:off x="4419600" y="5489575"/>
            <a:ext cx="2684512" cy="542925"/>
          </a:xfrm>
        </p:spPr>
        <p:txBody>
          <a:bodyPr/>
          <a:lstStyle/>
          <a:p>
            <a:pPr marL="287338" indent="-287338"/>
            <a:r>
              <a:rPr lang="zh-CN" altLang="en-US" dirty="0">
                <a:solidFill>
                  <a:srgbClr val="0000FF"/>
                </a:solidFill>
              </a:rPr>
              <a:t>一系列步骤</a:t>
            </a:r>
            <a:endParaRPr lang="en-US" altLang="zh-CN" dirty="0">
              <a:solidFill>
                <a:srgbClr val="0000FF"/>
              </a:solidFill>
            </a:endParaRPr>
          </a:p>
        </p:txBody>
      </p:sp>
      <p:pic>
        <p:nvPicPr>
          <p:cNvPr id="120834" name="Picture 1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8" y="928689"/>
            <a:ext cx="489515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0837" name="Group 4"/>
          <p:cNvGrpSpPr>
            <a:grpSpLocks/>
          </p:cNvGrpSpPr>
          <p:nvPr/>
        </p:nvGrpSpPr>
        <p:grpSpPr bwMode="auto">
          <a:xfrm>
            <a:off x="2635250" y="1587501"/>
            <a:ext cx="6508750" cy="3297238"/>
            <a:chOff x="700" y="1000"/>
            <a:chExt cx="4100" cy="2077"/>
          </a:xfrm>
        </p:grpSpPr>
        <p:sp>
          <p:nvSpPr>
            <p:cNvPr id="120839" name="Text Box 5"/>
            <p:cNvSpPr txBox="1">
              <a:spLocks noChangeArrowheads="1"/>
            </p:cNvSpPr>
            <p:nvPr/>
          </p:nvSpPr>
          <p:spPr bwMode="auto">
            <a:xfrm>
              <a:off x="846" y="1007"/>
              <a:ext cx="1237" cy="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rPr>
                <a:t>票务</a:t>
              </a:r>
              <a:r>
                <a:rPr lang="en-US" altLang="zh-CN" sz="2000" dirty="0">
                  <a:solidFill>
                    <a:srgbClr val="000099"/>
                  </a:solidFill>
                </a:rPr>
                <a:t> (</a:t>
              </a:r>
              <a:r>
                <a:rPr lang="zh-CN" altLang="en-US" sz="2000" dirty="0">
                  <a:solidFill>
                    <a:srgbClr val="000099"/>
                  </a:solidFill>
                </a:rPr>
                <a:t>购票</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行李托运</a:t>
              </a:r>
              <a:r>
                <a:rPr lang="en-US" altLang="zh-CN" sz="2000" dirty="0">
                  <a:solidFill>
                    <a:srgbClr val="000099"/>
                  </a:solidFill>
                </a:rPr>
                <a:t> (</a:t>
              </a:r>
              <a:r>
                <a:rPr lang="zh-CN" altLang="en-US" sz="2000" dirty="0">
                  <a:solidFill>
                    <a:srgbClr val="000099"/>
                  </a:solidFill>
                </a:rPr>
                <a:t>交付</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出入口</a:t>
              </a:r>
              <a:r>
                <a:rPr lang="en-US" altLang="zh-CN" sz="2000" dirty="0">
                  <a:solidFill>
                    <a:srgbClr val="000099"/>
                  </a:solidFill>
                </a:rPr>
                <a:t> (</a:t>
              </a:r>
              <a:r>
                <a:rPr lang="zh-CN" altLang="en-US" sz="2000" dirty="0">
                  <a:solidFill>
                    <a:srgbClr val="000099"/>
                  </a:solidFill>
                </a:rPr>
                <a:t>登机</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跑道起飞</a:t>
              </a:r>
              <a:endParaRPr lang="en-US" altLang="zh-CN" sz="2000" dirty="0">
                <a:solidFill>
                  <a:srgbClr val="000099"/>
                </a:solidFill>
              </a:endParaRPr>
            </a:p>
            <a:p>
              <a:endParaRPr lang="en-US" altLang="zh-CN" sz="2000" dirty="0">
                <a:solidFill>
                  <a:srgbClr val="000099"/>
                </a:solidFill>
              </a:endParaRPr>
            </a:p>
            <a:p>
              <a:r>
                <a:rPr lang="zh-CN" altLang="en-US" sz="2000" dirty="0">
                  <a:solidFill>
                    <a:srgbClr val="000099"/>
                  </a:solidFill>
                </a:rPr>
                <a:t>飞行路线规划</a:t>
              </a:r>
              <a:endParaRPr lang="en-US" altLang="zh-CN" sz="2000" dirty="0">
                <a:solidFill>
                  <a:srgbClr val="000099"/>
                </a:solidFill>
              </a:endParaRPr>
            </a:p>
          </p:txBody>
        </p:sp>
        <p:sp>
          <p:nvSpPr>
            <p:cNvPr id="120840" name="Text Box 6"/>
            <p:cNvSpPr txBox="1">
              <a:spLocks noChangeArrowheads="1"/>
            </p:cNvSpPr>
            <p:nvPr/>
          </p:nvSpPr>
          <p:spPr bwMode="auto">
            <a:xfrm>
              <a:off x="3242" y="1001"/>
              <a:ext cx="1237" cy="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rPr>
                <a:t>票务</a:t>
              </a:r>
              <a:r>
                <a:rPr lang="en-US" altLang="zh-CN" sz="2000" dirty="0">
                  <a:solidFill>
                    <a:srgbClr val="000099"/>
                  </a:solidFill>
                </a:rPr>
                <a:t> (</a:t>
              </a:r>
              <a:r>
                <a:rPr lang="zh-CN" altLang="en-US" sz="2000" dirty="0">
                  <a:solidFill>
                    <a:srgbClr val="000099"/>
                  </a:solidFill>
                </a:rPr>
                <a:t>投诉</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行李托运</a:t>
              </a:r>
              <a:r>
                <a:rPr lang="en-US" altLang="zh-CN" sz="2000" dirty="0">
                  <a:solidFill>
                    <a:srgbClr val="000099"/>
                  </a:solidFill>
                </a:rPr>
                <a:t> (</a:t>
              </a:r>
              <a:r>
                <a:rPr lang="zh-CN" altLang="en-US" sz="2000" dirty="0">
                  <a:solidFill>
                    <a:srgbClr val="000099"/>
                  </a:solidFill>
                </a:rPr>
                <a:t>提取</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出入口</a:t>
              </a:r>
              <a:r>
                <a:rPr lang="en-US" altLang="zh-CN" sz="2000" dirty="0">
                  <a:solidFill>
                    <a:srgbClr val="000099"/>
                  </a:solidFill>
                </a:rPr>
                <a:t> (</a:t>
              </a:r>
              <a:r>
                <a:rPr lang="zh-CN" altLang="en-US" sz="2000" dirty="0">
                  <a:solidFill>
                    <a:srgbClr val="000099"/>
                  </a:solidFill>
                </a:rPr>
                <a:t>下机</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跑道降落</a:t>
              </a:r>
              <a:endParaRPr lang="en-US" altLang="zh-CN" sz="2000" dirty="0">
                <a:solidFill>
                  <a:srgbClr val="000099"/>
                </a:solidFill>
              </a:endParaRPr>
            </a:p>
            <a:p>
              <a:endParaRPr lang="en-US" altLang="zh-CN" sz="2000" dirty="0">
                <a:solidFill>
                  <a:srgbClr val="000099"/>
                </a:solidFill>
              </a:endParaRPr>
            </a:p>
            <a:p>
              <a:r>
                <a:rPr lang="zh-CN" altLang="en-US" sz="2000" dirty="0">
                  <a:solidFill>
                    <a:srgbClr val="000099"/>
                  </a:solidFill>
                </a:rPr>
                <a:t>飞行路线规划</a:t>
              </a:r>
              <a:endParaRPr lang="en-US" altLang="zh-CN" sz="2000" dirty="0">
                <a:solidFill>
                  <a:srgbClr val="000099"/>
                </a:solidFill>
              </a:endParaRPr>
            </a:p>
          </p:txBody>
        </p:sp>
        <p:sp>
          <p:nvSpPr>
            <p:cNvPr id="120841" name="Text Box 7"/>
            <p:cNvSpPr txBox="1">
              <a:spLocks noChangeArrowheads="1"/>
            </p:cNvSpPr>
            <p:nvPr/>
          </p:nvSpPr>
          <p:spPr bwMode="auto">
            <a:xfrm>
              <a:off x="2074" y="2825"/>
              <a:ext cx="110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rPr>
                <a:t>飞行路线规划</a:t>
              </a:r>
              <a:endParaRPr lang="en-US" altLang="zh-CN" sz="2000" dirty="0">
                <a:solidFill>
                  <a:srgbClr val="000099"/>
                </a:solidFill>
              </a:endParaRPr>
            </a:p>
          </p:txBody>
        </p:sp>
        <p:sp>
          <p:nvSpPr>
            <p:cNvPr id="120842" name="Freeform 8"/>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2" name="Footer Placeholder 2"/>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755786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159A706-D73F-4AF8-9D95-4A6EA94A1FE7}" type="slidenum">
              <a:rPr lang="en-US" altLang="zh-CN" sz="1200" smtClean="0">
                <a:solidFill>
                  <a:schemeClr val="accent4"/>
                </a:solidFill>
                <a:latin typeface="Tahoma" panose="020B0604030504040204" pitchFamily="34" charset="0"/>
              </a:rPr>
              <a:pPr/>
              <a:t>65</a:t>
            </a:fld>
            <a:endParaRPr lang="en-US" altLang="zh-CN" sz="1200" dirty="0">
              <a:solidFill>
                <a:schemeClr val="accent4"/>
              </a:solidFill>
              <a:latin typeface="Tahoma" panose="020B0604030504040204" pitchFamily="34" charset="0"/>
            </a:endParaRPr>
          </a:p>
        </p:txBody>
      </p:sp>
      <p:sp>
        <p:nvSpPr>
          <p:cNvPr id="122884" name="Rectangle 39"/>
          <p:cNvSpPr>
            <a:spLocks noGrp="1" noChangeArrowheads="1"/>
          </p:cNvSpPr>
          <p:nvPr>
            <p:ph type="title" idx="4294967295"/>
          </p:nvPr>
        </p:nvSpPr>
        <p:spPr>
          <a:xfrm>
            <a:off x="1911780" y="-33716"/>
            <a:ext cx="3968196" cy="1143000"/>
          </a:xfrm>
        </p:spPr>
        <p:txBody>
          <a:bodyPr/>
          <a:lstStyle/>
          <a:p>
            <a:pPr algn="ctr" eaLnBrk="1" hangingPunct="1"/>
            <a:r>
              <a:rPr lang="zh-CN" altLang="en-US" dirty="0">
                <a:latin typeface="+mj-ea"/>
                <a:ea typeface="+mj-ea"/>
              </a:rPr>
              <a:t>空中旅行的功能分层</a:t>
            </a:r>
            <a:endParaRPr lang="en-US" altLang="zh-CN" dirty="0">
              <a:latin typeface="+mj-ea"/>
              <a:ea typeface="+mj-ea"/>
            </a:endParaRPr>
          </a:p>
        </p:txBody>
      </p:sp>
      <p:sp>
        <p:nvSpPr>
          <p:cNvPr id="122885" name="Rectangle 40"/>
          <p:cNvSpPr>
            <a:spLocks noGrp="1" noChangeArrowheads="1"/>
          </p:cNvSpPr>
          <p:nvPr>
            <p:ph type="body" idx="4294967295"/>
          </p:nvPr>
        </p:nvSpPr>
        <p:spPr>
          <a:xfrm>
            <a:off x="2482852" y="4524458"/>
            <a:ext cx="7613650" cy="1763713"/>
          </a:xfrm>
        </p:spPr>
        <p:txBody>
          <a:bodyPr>
            <a:normAutofit/>
          </a:bodyPr>
          <a:lstStyle/>
          <a:p>
            <a:pPr eaLnBrk="1" hangingPunct="1">
              <a:buFont typeface="Wingdings" panose="05000000000000000000" pitchFamily="2" charset="2"/>
              <a:buNone/>
            </a:pPr>
            <a:r>
              <a:rPr lang="zh-CN" altLang="en-US" i="1" dirty="0">
                <a:solidFill>
                  <a:srgbClr val="CC0000"/>
                </a:solidFill>
                <a:latin typeface="+mn-ea"/>
                <a:ea typeface="+mn-ea"/>
              </a:rPr>
              <a:t>层次</a:t>
            </a:r>
            <a:r>
              <a:rPr lang="en-US" altLang="zh-CN" i="1" dirty="0">
                <a:solidFill>
                  <a:srgbClr val="CC0000"/>
                </a:solidFill>
                <a:latin typeface="+mn-ea"/>
                <a:ea typeface="+mn-ea"/>
              </a:rPr>
              <a:t>:</a:t>
            </a:r>
            <a:r>
              <a:rPr lang="en-US" altLang="zh-CN" dirty="0">
                <a:solidFill>
                  <a:srgbClr val="FF0000"/>
                </a:solidFill>
                <a:latin typeface="+mn-ea"/>
                <a:ea typeface="+mn-ea"/>
              </a:rPr>
              <a:t> </a:t>
            </a:r>
            <a:r>
              <a:rPr lang="zh-CN" altLang="en-US" dirty="0">
                <a:latin typeface="+mn-ea"/>
                <a:ea typeface="+mn-ea"/>
              </a:rPr>
              <a:t>每一层实施一种服务</a:t>
            </a:r>
            <a:endParaRPr lang="en-US" altLang="zh-CN" dirty="0">
              <a:latin typeface="+mn-ea"/>
              <a:ea typeface="+mn-ea"/>
            </a:endParaRPr>
          </a:p>
          <a:p>
            <a:pPr lvl="1" eaLnBrk="1" hangingPunct="1">
              <a:buFont typeface="Wingdings" panose="05000000000000000000" pitchFamily="2" charset="2"/>
              <a:buChar char="§"/>
            </a:pPr>
            <a:r>
              <a:rPr lang="zh-CN" altLang="en-US" sz="2800" dirty="0">
                <a:latin typeface="+mn-ea"/>
                <a:ea typeface="+mn-ea"/>
              </a:rPr>
              <a:t>通过各自层内的动作</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依赖于下一层提供的服务</a:t>
            </a:r>
            <a:endParaRPr lang="en-US" altLang="zh-CN" sz="2800" dirty="0">
              <a:latin typeface="+mn-ea"/>
              <a:ea typeface="+mn-ea"/>
            </a:endParaRPr>
          </a:p>
          <a:p>
            <a:pPr eaLnBrk="1" hangingPunct="1">
              <a:buFont typeface="Wingdings" panose="05000000000000000000" pitchFamily="2" charset="2"/>
              <a:buNone/>
            </a:pPr>
            <a:endParaRPr lang="en-US" altLang="zh-CN" dirty="0">
              <a:latin typeface="+mn-ea"/>
              <a:ea typeface="+mn-ea"/>
            </a:endParaRPr>
          </a:p>
        </p:txBody>
      </p:sp>
      <p:pic>
        <p:nvPicPr>
          <p:cNvPr id="122882" name="Picture 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988" y="819149"/>
            <a:ext cx="3968196" cy="163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883" name="Group 38"/>
          <p:cNvGrpSpPr>
            <a:grpSpLocks/>
          </p:cNvGrpSpPr>
          <p:nvPr/>
        </p:nvGrpSpPr>
        <p:grpSpPr bwMode="auto">
          <a:xfrm>
            <a:off x="1958976" y="1314451"/>
            <a:ext cx="8418513" cy="2654300"/>
            <a:chOff x="258" y="1214"/>
            <a:chExt cx="5303" cy="1672"/>
          </a:xfrm>
        </p:grpSpPr>
        <p:sp>
          <p:nvSpPr>
            <p:cNvPr id="122887" name="Rectangle 2"/>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888" name="Text Box 3"/>
            <p:cNvSpPr txBox="1">
              <a:spLocks noChangeArrowheads="1"/>
            </p:cNvSpPr>
            <p:nvPr/>
          </p:nvSpPr>
          <p:spPr bwMode="auto">
            <a:xfrm>
              <a:off x="258" y="1597"/>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FF0000"/>
                  </a:solidFill>
                  <a:latin typeface="+mn-ea"/>
                  <a:ea typeface="+mn-ea"/>
                </a:rPr>
                <a:t>票务</a:t>
              </a:r>
              <a:r>
                <a:rPr lang="en-US" altLang="zh-CN" sz="1400" dirty="0">
                  <a:solidFill>
                    <a:srgbClr val="FF0000"/>
                  </a:solidFill>
                  <a:latin typeface="+mn-ea"/>
                  <a:ea typeface="+mn-ea"/>
                </a:rPr>
                <a:t> (</a:t>
              </a:r>
              <a:r>
                <a:rPr lang="zh-CN" altLang="en-US" sz="1400" dirty="0">
                  <a:solidFill>
                    <a:srgbClr val="FF0000"/>
                  </a:solidFill>
                  <a:latin typeface="+mn-ea"/>
                  <a:ea typeface="+mn-ea"/>
                </a:rPr>
                <a:t>购票</a:t>
              </a:r>
              <a:r>
                <a:rPr lang="en-US" altLang="zh-CN" sz="1400" dirty="0">
                  <a:solidFill>
                    <a:srgbClr val="FF0000"/>
                  </a:solidFill>
                  <a:latin typeface="+mn-ea"/>
                  <a:ea typeface="+mn-ea"/>
                </a:rPr>
                <a:t>)</a:t>
              </a:r>
            </a:p>
            <a:p>
              <a:pPr algn="ctr">
                <a:lnSpc>
                  <a:spcPct val="80000"/>
                </a:lnSpc>
              </a:pPr>
              <a:endParaRPr lang="en-US" altLang="zh-CN" sz="1400" dirty="0">
                <a:solidFill>
                  <a:srgbClr val="FF0000"/>
                </a:solidFill>
                <a:latin typeface="+mn-ea"/>
                <a:ea typeface="+mn-ea"/>
              </a:endParaRPr>
            </a:p>
            <a:p>
              <a:pPr algn="ctr">
                <a:lnSpc>
                  <a:spcPct val="80000"/>
                </a:lnSpc>
              </a:pPr>
              <a:r>
                <a:rPr lang="zh-CN" altLang="en-US" sz="1400" dirty="0">
                  <a:solidFill>
                    <a:srgbClr val="FF0000"/>
                  </a:solidFill>
                  <a:latin typeface="+mn-ea"/>
                  <a:ea typeface="+mn-ea"/>
                </a:rPr>
                <a:t>行李</a:t>
              </a:r>
              <a:r>
                <a:rPr lang="en-US" altLang="zh-CN" sz="1400" dirty="0">
                  <a:solidFill>
                    <a:srgbClr val="FF0000"/>
                  </a:solidFill>
                  <a:latin typeface="+mn-ea"/>
                  <a:ea typeface="+mn-ea"/>
                </a:rPr>
                <a:t> (</a:t>
              </a:r>
              <a:r>
                <a:rPr lang="zh-CN" altLang="en-US" sz="1400" dirty="0">
                  <a:solidFill>
                    <a:srgbClr val="FF0000"/>
                  </a:solidFill>
                  <a:latin typeface="+mn-ea"/>
                  <a:ea typeface="+mn-ea"/>
                </a:rPr>
                <a:t>托运</a:t>
              </a:r>
              <a:r>
                <a:rPr lang="en-US" altLang="zh-CN" sz="1400" dirty="0">
                  <a:solidFill>
                    <a:srgbClr val="FF0000"/>
                  </a:solidFill>
                  <a:latin typeface="+mn-ea"/>
                  <a:ea typeface="+mn-ea"/>
                </a:rPr>
                <a:t>)</a:t>
              </a:r>
            </a:p>
            <a:p>
              <a:pPr algn="ctr">
                <a:lnSpc>
                  <a:spcPct val="80000"/>
                </a:lnSpc>
              </a:pPr>
              <a:endParaRPr lang="en-US" altLang="zh-CN" sz="1400" dirty="0">
                <a:solidFill>
                  <a:srgbClr val="FF0000"/>
                </a:solidFill>
                <a:latin typeface="+mn-ea"/>
                <a:ea typeface="+mn-ea"/>
              </a:endParaRPr>
            </a:p>
            <a:p>
              <a:pPr algn="ctr">
                <a:lnSpc>
                  <a:spcPct val="80000"/>
                </a:lnSpc>
              </a:pPr>
              <a:r>
                <a:rPr lang="zh-CN" altLang="en-US" sz="1400" dirty="0">
                  <a:solidFill>
                    <a:srgbClr val="FF0000"/>
                  </a:solidFill>
                  <a:latin typeface="+mn-ea"/>
                  <a:ea typeface="+mn-ea"/>
                </a:rPr>
                <a:t>出入口</a:t>
              </a:r>
              <a:r>
                <a:rPr lang="en-US" altLang="zh-CN" sz="1400" dirty="0">
                  <a:solidFill>
                    <a:srgbClr val="FF0000"/>
                  </a:solidFill>
                  <a:latin typeface="+mn-ea"/>
                  <a:ea typeface="+mn-ea"/>
                </a:rPr>
                <a:t> (</a:t>
              </a:r>
              <a:r>
                <a:rPr lang="zh-CN" altLang="en-US" sz="1400" dirty="0">
                  <a:solidFill>
                    <a:srgbClr val="FF0000"/>
                  </a:solidFill>
                  <a:latin typeface="+mn-ea"/>
                  <a:ea typeface="+mn-ea"/>
                </a:rPr>
                <a:t>登机</a:t>
              </a:r>
              <a:r>
                <a:rPr lang="en-US" altLang="zh-CN" sz="1400" dirty="0">
                  <a:solidFill>
                    <a:srgbClr val="FF0000"/>
                  </a:solidFill>
                  <a:latin typeface="+mn-ea"/>
                  <a:ea typeface="+mn-ea"/>
                </a:rPr>
                <a:t>)</a:t>
              </a:r>
            </a:p>
            <a:p>
              <a:pPr algn="ctr">
                <a:lnSpc>
                  <a:spcPct val="80000"/>
                </a:lnSpc>
              </a:pPr>
              <a:endParaRPr lang="en-US" altLang="zh-CN" sz="1400" dirty="0">
                <a:solidFill>
                  <a:srgbClr val="FF0000"/>
                </a:solidFill>
                <a:latin typeface="+mn-ea"/>
                <a:ea typeface="+mn-ea"/>
              </a:endParaRPr>
            </a:p>
            <a:p>
              <a:pPr algn="ctr">
                <a:lnSpc>
                  <a:spcPct val="80000"/>
                </a:lnSpc>
              </a:pPr>
              <a:r>
                <a:rPr lang="zh-CN" altLang="en-US" sz="1400" dirty="0">
                  <a:solidFill>
                    <a:srgbClr val="FF0000"/>
                  </a:solidFill>
                  <a:latin typeface="+mn-ea"/>
                  <a:ea typeface="+mn-ea"/>
                </a:rPr>
                <a:t>跑道</a:t>
              </a:r>
              <a:r>
                <a:rPr lang="en-US" altLang="zh-CN" sz="1400" dirty="0">
                  <a:solidFill>
                    <a:srgbClr val="FF0000"/>
                  </a:solidFill>
                  <a:latin typeface="+mn-ea"/>
                  <a:ea typeface="+mn-ea"/>
                </a:rPr>
                <a:t> (</a:t>
              </a:r>
              <a:r>
                <a:rPr lang="zh-CN" altLang="en-US" sz="1400" dirty="0">
                  <a:solidFill>
                    <a:srgbClr val="FF0000"/>
                  </a:solidFill>
                  <a:latin typeface="+mn-ea"/>
                  <a:ea typeface="+mn-ea"/>
                </a:rPr>
                <a:t>起飞</a:t>
              </a:r>
              <a:r>
                <a:rPr lang="en-US" altLang="zh-CN" sz="1400" dirty="0">
                  <a:solidFill>
                    <a:srgbClr val="FF0000"/>
                  </a:solidFill>
                  <a:latin typeface="+mn-ea"/>
                  <a:ea typeface="+mn-ea"/>
                </a:rPr>
                <a:t>)</a:t>
              </a:r>
            </a:p>
            <a:p>
              <a:pPr algn="ctr">
                <a:lnSpc>
                  <a:spcPct val="80000"/>
                </a:lnSpc>
              </a:pPr>
              <a:endParaRPr lang="en-US" altLang="zh-CN" sz="1400" dirty="0">
                <a:solidFill>
                  <a:srgbClr val="FF0000"/>
                </a:solidFill>
                <a:latin typeface="+mn-ea"/>
                <a:ea typeface="+mn-ea"/>
              </a:endParaRPr>
            </a:p>
            <a:p>
              <a:pPr algn="ctr">
                <a:lnSpc>
                  <a:spcPct val="80000"/>
                </a:lnSpc>
              </a:pPr>
              <a:r>
                <a:rPr lang="zh-CN" altLang="en-US" sz="1400" dirty="0">
                  <a:solidFill>
                    <a:srgbClr val="FF0000"/>
                  </a:solidFill>
                  <a:latin typeface="+mn-ea"/>
                  <a:ea typeface="+mn-ea"/>
                </a:rPr>
                <a:t>飞行路线规划</a:t>
              </a:r>
              <a:endParaRPr lang="en-US" altLang="zh-CN" sz="1400" dirty="0">
                <a:solidFill>
                  <a:srgbClr val="FF0000"/>
                </a:solidFill>
                <a:latin typeface="+mn-ea"/>
                <a:ea typeface="+mn-ea"/>
              </a:endParaRPr>
            </a:p>
          </p:txBody>
        </p:sp>
        <p:sp>
          <p:nvSpPr>
            <p:cNvPr id="122889" name="Line 4"/>
            <p:cNvSpPr>
              <a:spLocks noChangeShapeType="1"/>
            </p:cNvSpPr>
            <p:nvPr/>
          </p:nvSpPr>
          <p:spPr bwMode="auto">
            <a:xfrm>
              <a:off x="271" y="1770"/>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0" name="Line 5"/>
            <p:cNvSpPr>
              <a:spLocks noChangeShapeType="1"/>
            </p:cNvSpPr>
            <p:nvPr/>
          </p:nvSpPr>
          <p:spPr bwMode="auto">
            <a:xfrm>
              <a:off x="275" y="1989"/>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1" name="Line 6"/>
            <p:cNvSpPr>
              <a:spLocks noChangeShapeType="1"/>
            </p:cNvSpPr>
            <p:nvPr/>
          </p:nvSpPr>
          <p:spPr bwMode="auto">
            <a:xfrm>
              <a:off x="271" y="220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2" name="Line 7"/>
            <p:cNvSpPr>
              <a:spLocks noChangeShapeType="1"/>
            </p:cNvSpPr>
            <p:nvPr/>
          </p:nvSpPr>
          <p:spPr bwMode="auto">
            <a:xfrm>
              <a:off x="279" y="242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3" name="Text Box 8"/>
            <p:cNvSpPr txBox="1">
              <a:spLocks noChangeArrowheads="1"/>
            </p:cNvSpPr>
            <p:nvPr/>
          </p:nvSpPr>
          <p:spPr bwMode="auto">
            <a:xfrm>
              <a:off x="503" y="2706"/>
              <a:ext cx="50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200" dirty="0">
                  <a:solidFill>
                    <a:srgbClr val="0000FF"/>
                  </a:solidFill>
                  <a:latin typeface="+mn-ea"/>
                  <a:ea typeface="+mn-ea"/>
                </a:rPr>
                <a:t>出发机场</a:t>
              </a:r>
              <a:endParaRPr lang="en-US" altLang="zh-CN" sz="1200" dirty="0">
                <a:solidFill>
                  <a:srgbClr val="0000FF"/>
                </a:solidFill>
                <a:latin typeface="+mn-ea"/>
                <a:ea typeface="+mn-ea"/>
              </a:endParaRPr>
            </a:p>
          </p:txBody>
        </p:sp>
        <p:sp>
          <p:nvSpPr>
            <p:cNvPr id="122894" name="Text Box 9"/>
            <p:cNvSpPr txBox="1">
              <a:spLocks noChangeArrowheads="1"/>
            </p:cNvSpPr>
            <p:nvPr/>
          </p:nvSpPr>
          <p:spPr bwMode="auto">
            <a:xfrm>
              <a:off x="3697" y="2712"/>
              <a:ext cx="50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200" dirty="0">
                  <a:solidFill>
                    <a:srgbClr val="0000FF"/>
                  </a:solidFill>
                  <a:latin typeface="+mn-ea"/>
                  <a:ea typeface="+mn-ea"/>
                </a:rPr>
                <a:t>到达机场</a:t>
              </a:r>
              <a:endParaRPr lang="en-US" altLang="zh-CN" sz="1200" dirty="0">
                <a:solidFill>
                  <a:srgbClr val="0000FF"/>
                </a:solidFill>
                <a:latin typeface="+mn-ea"/>
                <a:ea typeface="+mn-ea"/>
              </a:endParaRPr>
            </a:p>
          </p:txBody>
        </p:sp>
        <p:sp>
          <p:nvSpPr>
            <p:cNvPr id="122895" name="Text Box 10"/>
            <p:cNvSpPr txBox="1">
              <a:spLocks noChangeArrowheads="1"/>
            </p:cNvSpPr>
            <p:nvPr/>
          </p:nvSpPr>
          <p:spPr bwMode="auto">
            <a:xfrm>
              <a:off x="1822" y="2709"/>
              <a:ext cx="111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200" dirty="0">
                  <a:solidFill>
                    <a:srgbClr val="0000FF"/>
                  </a:solidFill>
                  <a:latin typeface="+mn-ea"/>
                  <a:ea typeface="+mn-ea"/>
                </a:rPr>
                <a:t>中间空中交通控制中心</a:t>
              </a:r>
              <a:endParaRPr lang="en-US" altLang="zh-CN" sz="1200" dirty="0">
                <a:solidFill>
                  <a:srgbClr val="0000FF"/>
                </a:solidFill>
                <a:latin typeface="+mn-ea"/>
                <a:ea typeface="+mn-ea"/>
              </a:endParaRPr>
            </a:p>
          </p:txBody>
        </p:sp>
        <p:pic>
          <p:nvPicPr>
            <p:cNvPr id="122896" name="Picture 11" descr="yylgaifm[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830" y="1315"/>
              <a:ext cx="96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7" name="Line 12"/>
            <p:cNvSpPr>
              <a:spLocks noChangeShapeType="1"/>
            </p:cNvSpPr>
            <p:nvPr/>
          </p:nvSpPr>
          <p:spPr bwMode="auto">
            <a:xfrm>
              <a:off x="2133" y="1214"/>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8" name="Line 13"/>
            <p:cNvSpPr>
              <a:spLocks noChangeShapeType="1"/>
            </p:cNvSpPr>
            <p:nvPr/>
          </p:nvSpPr>
          <p:spPr bwMode="auto">
            <a:xfrm>
              <a:off x="2229" y="1310"/>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9" name="Line 14"/>
            <p:cNvSpPr>
              <a:spLocks noChangeShapeType="1"/>
            </p:cNvSpPr>
            <p:nvPr/>
          </p:nvSpPr>
          <p:spPr bwMode="auto">
            <a:xfrm>
              <a:off x="2325" y="1406"/>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grpSp>
          <p:nvGrpSpPr>
            <p:cNvPr id="122900" name="Group 15"/>
            <p:cNvGrpSpPr>
              <a:grpSpLocks/>
            </p:cNvGrpSpPr>
            <p:nvPr/>
          </p:nvGrpSpPr>
          <p:grpSpPr bwMode="auto">
            <a:xfrm>
              <a:off x="1436" y="2441"/>
              <a:ext cx="1071" cy="186"/>
              <a:chOff x="1813" y="2187"/>
              <a:chExt cx="1071" cy="186"/>
            </a:xfrm>
          </p:grpSpPr>
          <p:sp>
            <p:nvSpPr>
              <p:cNvPr id="122920" name="Rectangle 16"/>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dirty="0">
                  <a:solidFill>
                    <a:srgbClr val="FF0000"/>
                  </a:solidFill>
                  <a:latin typeface="+mn-ea"/>
                  <a:ea typeface="+mn-ea"/>
                </a:endParaRPr>
              </a:p>
            </p:txBody>
          </p:sp>
          <p:sp>
            <p:nvSpPr>
              <p:cNvPr id="122921" name="Text Box 17"/>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400" dirty="0">
                    <a:solidFill>
                      <a:srgbClr val="FF0000"/>
                    </a:solidFill>
                    <a:latin typeface="+mn-ea"/>
                    <a:ea typeface="+mn-ea"/>
                  </a:rPr>
                  <a:t>飞行路线规划</a:t>
                </a:r>
                <a:endParaRPr lang="en-US" altLang="zh-CN" sz="1400" dirty="0">
                  <a:solidFill>
                    <a:srgbClr val="FF0000"/>
                  </a:solidFill>
                  <a:latin typeface="+mn-ea"/>
                  <a:ea typeface="+mn-ea"/>
                </a:endParaRPr>
              </a:p>
            </p:txBody>
          </p:sp>
        </p:grpSp>
        <p:grpSp>
          <p:nvGrpSpPr>
            <p:cNvPr id="122901" name="Group 18"/>
            <p:cNvGrpSpPr>
              <a:grpSpLocks/>
            </p:cNvGrpSpPr>
            <p:nvPr/>
          </p:nvGrpSpPr>
          <p:grpSpPr bwMode="auto">
            <a:xfrm>
              <a:off x="2417" y="2441"/>
              <a:ext cx="1071" cy="186"/>
              <a:chOff x="1813" y="2187"/>
              <a:chExt cx="1071" cy="186"/>
            </a:xfrm>
          </p:grpSpPr>
          <p:sp>
            <p:nvSpPr>
              <p:cNvPr id="122918" name="Rectangle 19"/>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19" name="Text Box 20"/>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400" dirty="0">
                    <a:solidFill>
                      <a:srgbClr val="FF0000"/>
                    </a:solidFill>
                    <a:latin typeface="+mn-ea"/>
                    <a:ea typeface="+mn-ea"/>
                  </a:rPr>
                  <a:t>飞行路线规划</a:t>
                </a:r>
                <a:endParaRPr lang="en-US" altLang="zh-CN" sz="1400" dirty="0">
                  <a:solidFill>
                    <a:srgbClr val="FF0000"/>
                  </a:solidFill>
                  <a:latin typeface="+mn-ea"/>
                  <a:ea typeface="+mn-ea"/>
                </a:endParaRPr>
              </a:p>
            </p:txBody>
          </p:sp>
        </p:grpSp>
        <p:sp>
          <p:nvSpPr>
            <p:cNvPr id="122902" name="Rectangle 21"/>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03" name="Text Box 22"/>
            <p:cNvSpPr txBox="1">
              <a:spLocks noChangeArrowheads="1"/>
            </p:cNvSpPr>
            <p:nvPr/>
          </p:nvSpPr>
          <p:spPr bwMode="auto">
            <a:xfrm>
              <a:off x="3412" y="1598"/>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FF0000"/>
                  </a:solidFill>
                  <a:latin typeface="+mn-ea"/>
                  <a:ea typeface="+mn-ea"/>
                </a:rPr>
                <a:t>票务</a:t>
              </a:r>
              <a:r>
                <a:rPr lang="en-US" altLang="zh-CN" sz="1400" dirty="0">
                  <a:solidFill>
                    <a:srgbClr val="FF0000"/>
                  </a:solidFill>
                  <a:latin typeface="+mn-ea"/>
                  <a:ea typeface="+mn-ea"/>
                </a:rPr>
                <a:t> (</a:t>
              </a:r>
              <a:r>
                <a:rPr lang="zh-CN" altLang="en-US" sz="1400" dirty="0">
                  <a:solidFill>
                    <a:srgbClr val="FF0000"/>
                  </a:solidFill>
                  <a:latin typeface="+mn-ea"/>
                  <a:ea typeface="+mn-ea"/>
                </a:rPr>
                <a:t>投诉</a:t>
              </a:r>
              <a:r>
                <a:rPr lang="en-US" altLang="zh-CN" sz="1400" dirty="0">
                  <a:solidFill>
                    <a:srgbClr val="FF0000"/>
                  </a:solidFill>
                  <a:latin typeface="+mn-ea"/>
                  <a:ea typeface="+mn-ea"/>
                </a:rPr>
                <a:t>)</a:t>
              </a:r>
            </a:p>
            <a:p>
              <a:pPr algn="ctr">
                <a:lnSpc>
                  <a:spcPct val="80000"/>
                </a:lnSpc>
              </a:pPr>
              <a:endParaRPr lang="en-US" altLang="zh-CN" sz="1400" dirty="0">
                <a:solidFill>
                  <a:srgbClr val="FF0000"/>
                </a:solidFill>
                <a:latin typeface="+mn-ea"/>
                <a:ea typeface="+mn-ea"/>
              </a:endParaRPr>
            </a:p>
            <a:p>
              <a:pPr algn="ctr">
                <a:lnSpc>
                  <a:spcPct val="80000"/>
                </a:lnSpc>
              </a:pPr>
              <a:r>
                <a:rPr lang="zh-CN" altLang="en-US" sz="1400" dirty="0">
                  <a:solidFill>
                    <a:srgbClr val="FF0000"/>
                  </a:solidFill>
                  <a:latin typeface="+mn-ea"/>
                  <a:ea typeface="+mn-ea"/>
                </a:rPr>
                <a:t>行李</a:t>
              </a:r>
              <a:r>
                <a:rPr lang="en-US" altLang="zh-CN" sz="1400" dirty="0">
                  <a:solidFill>
                    <a:srgbClr val="FF0000"/>
                  </a:solidFill>
                  <a:latin typeface="+mn-ea"/>
                  <a:ea typeface="+mn-ea"/>
                </a:rPr>
                <a:t> (</a:t>
              </a:r>
              <a:r>
                <a:rPr lang="zh-CN" altLang="en-US" sz="1400" dirty="0">
                  <a:solidFill>
                    <a:srgbClr val="FF0000"/>
                  </a:solidFill>
                  <a:latin typeface="+mn-ea"/>
                  <a:ea typeface="+mn-ea"/>
                </a:rPr>
                <a:t>提取</a:t>
              </a:r>
              <a:r>
                <a:rPr lang="en-US" altLang="zh-CN" sz="1400" dirty="0">
                  <a:solidFill>
                    <a:srgbClr val="FF0000"/>
                  </a:solidFill>
                  <a:latin typeface="+mn-ea"/>
                  <a:ea typeface="+mn-ea"/>
                </a:rPr>
                <a:t>)</a:t>
              </a:r>
            </a:p>
            <a:p>
              <a:pPr algn="ctr">
                <a:lnSpc>
                  <a:spcPct val="80000"/>
                </a:lnSpc>
              </a:pPr>
              <a:endParaRPr lang="en-US" altLang="zh-CN" sz="1400" dirty="0">
                <a:solidFill>
                  <a:srgbClr val="FF0000"/>
                </a:solidFill>
                <a:latin typeface="+mn-ea"/>
                <a:ea typeface="+mn-ea"/>
              </a:endParaRPr>
            </a:p>
            <a:p>
              <a:pPr algn="ctr">
                <a:lnSpc>
                  <a:spcPct val="80000"/>
                </a:lnSpc>
              </a:pPr>
              <a:r>
                <a:rPr lang="zh-CN" altLang="en-US" sz="1400" dirty="0">
                  <a:solidFill>
                    <a:srgbClr val="FF0000"/>
                  </a:solidFill>
                  <a:latin typeface="+mn-ea"/>
                  <a:ea typeface="+mn-ea"/>
                </a:rPr>
                <a:t>出入口</a:t>
              </a:r>
              <a:r>
                <a:rPr lang="en-US" altLang="zh-CN" sz="1400" dirty="0">
                  <a:solidFill>
                    <a:srgbClr val="FF0000"/>
                  </a:solidFill>
                  <a:latin typeface="+mn-ea"/>
                  <a:ea typeface="+mn-ea"/>
                </a:rPr>
                <a:t> (</a:t>
              </a:r>
              <a:r>
                <a:rPr lang="zh-CN" altLang="en-US" sz="1400" dirty="0">
                  <a:solidFill>
                    <a:srgbClr val="FF0000"/>
                  </a:solidFill>
                  <a:latin typeface="+mn-ea"/>
                  <a:ea typeface="+mn-ea"/>
                </a:rPr>
                <a:t>下机</a:t>
              </a:r>
              <a:r>
                <a:rPr lang="en-US" altLang="zh-CN" sz="1400" dirty="0">
                  <a:solidFill>
                    <a:srgbClr val="FF0000"/>
                  </a:solidFill>
                  <a:latin typeface="+mn-ea"/>
                  <a:ea typeface="+mn-ea"/>
                </a:rPr>
                <a:t>)</a:t>
              </a:r>
            </a:p>
            <a:p>
              <a:pPr algn="ctr">
                <a:lnSpc>
                  <a:spcPct val="80000"/>
                </a:lnSpc>
              </a:pPr>
              <a:endParaRPr lang="en-US" altLang="zh-CN" sz="1400" dirty="0">
                <a:solidFill>
                  <a:srgbClr val="FF0000"/>
                </a:solidFill>
                <a:latin typeface="+mn-ea"/>
                <a:ea typeface="+mn-ea"/>
              </a:endParaRPr>
            </a:p>
            <a:p>
              <a:pPr algn="ctr">
                <a:lnSpc>
                  <a:spcPct val="80000"/>
                </a:lnSpc>
              </a:pPr>
              <a:r>
                <a:rPr lang="zh-CN" altLang="en-US" sz="1400" dirty="0">
                  <a:solidFill>
                    <a:srgbClr val="FF0000"/>
                  </a:solidFill>
                  <a:latin typeface="+mn-ea"/>
                  <a:ea typeface="+mn-ea"/>
                </a:rPr>
                <a:t>跑道</a:t>
              </a:r>
              <a:r>
                <a:rPr lang="en-US" altLang="zh-CN" sz="1400" dirty="0">
                  <a:solidFill>
                    <a:srgbClr val="FF0000"/>
                  </a:solidFill>
                  <a:latin typeface="+mn-ea"/>
                  <a:ea typeface="+mn-ea"/>
                </a:rPr>
                <a:t> (</a:t>
              </a:r>
              <a:r>
                <a:rPr lang="zh-CN" altLang="en-US" sz="1400" dirty="0">
                  <a:solidFill>
                    <a:srgbClr val="FF0000"/>
                  </a:solidFill>
                  <a:latin typeface="+mn-ea"/>
                  <a:ea typeface="+mn-ea"/>
                </a:rPr>
                <a:t>降落</a:t>
              </a:r>
              <a:r>
                <a:rPr lang="en-US" altLang="zh-CN" sz="1400" dirty="0">
                  <a:solidFill>
                    <a:srgbClr val="FF0000"/>
                  </a:solidFill>
                  <a:latin typeface="+mn-ea"/>
                  <a:ea typeface="+mn-ea"/>
                </a:rPr>
                <a:t>)</a:t>
              </a:r>
            </a:p>
            <a:p>
              <a:pPr algn="ctr">
                <a:lnSpc>
                  <a:spcPct val="80000"/>
                </a:lnSpc>
              </a:pPr>
              <a:endParaRPr lang="en-US" altLang="zh-CN" sz="1400" dirty="0">
                <a:solidFill>
                  <a:srgbClr val="FF0000"/>
                </a:solidFill>
                <a:latin typeface="+mn-ea"/>
                <a:ea typeface="+mn-ea"/>
              </a:endParaRPr>
            </a:p>
            <a:p>
              <a:pPr algn="ctr">
                <a:lnSpc>
                  <a:spcPct val="80000"/>
                </a:lnSpc>
              </a:pPr>
              <a:r>
                <a:rPr lang="zh-CN" altLang="en-US" sz="1400" dirty="0">
                  <a:solidFill>
                    <a:srgbClr val="FF0000"/>
                  </a:solidFill>
                  <a:latin typeface="+mn-ea"/>
                  <a:ea typeface="+mn-ea"/>
                </a:rPr>
                <a:t>飞行路线规划</a:t>
              </a:r>
              <a:endParaRPr lang="en-US" altLang="zh-CN" sz="1400" dirty="0">
                <a:solidFill>
                  <a:srgbClr val="FF0000"/>
                </a:solidFill>
                <a:latin typeface="+mn-ea"/>
                <a:ea typeface="+mn-ea"/>
              </a:endParaRPr>
            </a:p>
          </p:txBody>
        </p:sp>
        <p:sp>
          <p:nvSpPr>
            <p:cNvPr id="122904" name="Line 23"/>
            <p:cNvSpPr>
              <a:spLocks noChangeShapeType="1"/>
            </p:cNvSpPr>
            <p:nvPr/>
          </p:nvSpPr>
          <p:spPr bwMode="auto">
            <a:xfrm>
              <a:off x="3453" y="177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905" name="Line 24"/>
            <p:cNvSpPr>
              <a:spLocks noChangeShapeType="1"/>
            </p:cNvSpPr>
            <p:nvPr/>
          </p:nvSpPr>
          <p:spPr bwMode="auto">
            <a:xfrm>
              <a:off x="3457" y="199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906" name="Line 25"/>
            <p:cNvSpPr>
              <a:spLocks noChangeShapeType="1"/>
            </p:cNvSpPr>
            <p:nvPr/>
          </p:nvSpPr>
          <p:spPr bwMode="auto">
            <a:xfrm>
              <a:off x="3453" y="2214"/>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907" name="Line 26"/>
            <p:cNvSpPr>
              <a:spLocks noChangeShapeType="1"/>
            </p:cNvSpPr>
            <p:nvPr/>
          </p:nvSpPr>
          <p:spPr bwMode="auto">
            <a:xfrm>
              <a:off x="3461" y="2433"/>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908" name="Rectangle 27"/>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09" name="Rectangle 28"/>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10" name="Rectangle 29"/>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11" name="Rectangle 30"/>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12" name="Rectangle 31"/>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dirty="0">
                <a:solidFill>
                  <a:srgbClr val="FF0000"/>
                </a:solidFill>
                <a:latin typeface="+mn-ea"/>
                <a:ea typeface="+mn-ea"/>
              </a:endParaRPr>
            </a:p>
          </p:txBody>
        </p:sp>
        <p:sp>
          <p:nvSpPr>
            <p:cNvPr id="122913" name="Text Box 32"/>
            <p:cNvSpPr txBox="1">
              <a:spLocks noChangeArrowheads="1"/>
            </p:cNvSpPr>
            <p:nvPr/>
          </p:nvSpPr>
          <p:spPr bwMode="auto">
            <a:xfrm>
              <a:off x="4762" y="1588"/>
              <a:ext cx="31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200" dirty="0">
                  <a:solidFill>
                    <a:srgbClr val="0000FF"/>
                  </a:solidFill>
                  <a:latin typeface="+mn-ea"/>
                  <a:ea typeface="+mn-ea"/>
                </a:rPr>
                <a:t>票务</a:t>
              </a:r>
              <a:endParaRPr lang="en-US" altLang="zh-CN" sz="1200" dirty="0">
                <a:solidFill>
                  <a:srgbClr val="0000FF"/>
                </a:solidFill>
                <a:latin typeface="+mn-ea"/>
                <a:ea typeface="+mn-ea"/>
              </a:endParaRPr>
            </a:p>
          </p:txBody>
        </p:sp>
        <p:sp>
          <p:nvSpPr>
            <p:cNvPr id="122914" name="Text Box 33"/>
            <p:cNvSpPr txBox="1">
              <a:spLocks noChangeArrowheads="1"/>
            </p:cNvSpPr>
            <p:nvPr/>
          </p:nvSpPr>
          <p:spPr bwMode="auto">
            <a:xfrm>
              <a:off x="4756" y="1801"/>
              <a:ext cx="50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200" dirty="0">
                  <a:solidFill>
                    <a:srgbClr val="0000FF"/>
                  </a:solidFill>
                  <a:latin typeface="+mn-ea"/>
                  <a:ea typeface="+mn-ea"/>
                </a:rPr>
                <a:t>行李服务</a:t>
              </a:r>
              <a:endParaRPr lang="en-US" altLang="zh-CN" sz="1200" dirty="0">
                <a:solidFill>
                  <a:srgbClr val="0000FF"/>
                </a:solidFill>
                <a:latin typeface="+mn-ea"/>
                <a:ea typeface="+mn-ea"/>
              </a:endParaRPr>
            </a:p>
          </p:txBody>
        </p:sp>
        <p:sp>
          <p:nvSpPr>
            <p:cNvPr id="122915" name="Text Box 34"/>
            <p:cNvSpPr txBox="1">
              <a:spLocks noChangeArrowheads="1"/>
            </p:cNvSpPr>
            <p:nvPr/>
          </p:nvSpPr>
          <p:spPr bwMode="auto">
            <a:xfrm>
              <a:off x="4762" y="2013"/>
              <a:ext cx="40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200" dirty="0">
                  <a:solidFill>
                    <a:srgbClr val="0000FF"/>
                  </a:solidFill>
                  <a:latin typeface="+mn-ea"/>
                  <a:ea typeface="+mn-ea"/>
                </a:rPr>
                <a:t>出入口</a:t>
              </a:r>
              <a:endParaRPr lang="en-US" altLang="zh-CN" sz="1200" dirty="0">
                <a:solidFill>
                  <a:srgbClr val="0000FF"/>
                </a:solidFill>
                <a:latin typeface="+mn-ea"/>
                <a:ea typeface="+mn-ea"/>
              </a:endParaRPr>
            </a:p>
          </p:txBody>
        </p:sp>
        <p:sp>
          <p:nvSpPr>
            <p:cNvPr id="122916" name="Text Box 35"/>
            <p:cNvSpPr txBox="1">
              <a:spLocks noChangeArrowheads="1"/>
            </p:cNvSpPr>
            <p:nvPr/>
          </p:nvSpPr>
          <p:spPr bwMode="auto">
            <a:xfrm>
              <a:off x="4769" y="2225"/>
              <a:ext cx="31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200" dirty="0">
                  <a:solidFill>
                    <a:srgbClr val="0000FF"/>
                  </a:solidFill>
                  <a:latin typeface="+mn-ea"/>
                  <a:ea typeface="+mn-ea"/>
                </a:rPr>
                <a:t>起降</a:t>
              </a:r>
              <a:endParaRPr lang="en-US" altLang="zh-CN" sz="1200" dirty="0">
                <a:solidFill>
                  <a:srgbClr val="0000FF"/>
                </a:solidFill>
                <a:latin typeface="+mn-ea"/>
                <a:ea typeface="+mn-ea"/>
              </a:endParaRPr>
            </a:p>
          </p:txBody>
        </p:sp>
        <p:sp>
          <p:nvSpPr>
            <p:cNvPr id="122917" name="Text Box 36"/>
            <p:cNvSpPr txBox="1">
              <a:spLocks noChangeArrowheads="1"/>
            </p:cNvSpPr>
            <p:nvPr/>
          </p:nvSpPr>
          <p:spPr bwMode="auto">
            <a:xfrm>
              <a:off x="4727" y="2444"/>
              <a:ext cx="50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200" dirty="0">
                  <a:solidFill>
                    <a:srgbClr val="0000FF"/>
                  </a:solidFill>
                  <a:latin typeface="+mn-ea"/>
                  <a:ea typeface="+mn-ea"/>
                </a:rPr>
                <a:t>飞行路线</a:t>
              </a:r>
              <a:endParaRPr lang="en-US" altLang="zh-CN" sz="1200" dirty="0">
                <a:solidFill>
                  <a:srgbClr val="0000FF"/>
                </a:solidFill>
                <a:latin typeface="+mn-ea"/>
                <a:ea typeface="+mn-ea"/>
              </a:endParaRPr>
            </a:p>
          </p:txBody>
        </p:sp>
      </p:grpSp>
      <p:sp>
        <p:nvSpPr>
          <p:cNvPr id="44" name="Footer Placeholder 2">
            <a:extLst>
              <a:ext uri="{FF2B5EF4-FFF2-40B4-BE49-F238E27FC236}">
                <a16:creationId xmlns:a16="http://schemas.microsoft.com/office/drawing/2014/main" id="{EE444FB8-766A-4EEB-B8C2-49CB68C62BA7}"/>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3805599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F9C77D-178B-4DFC-AC21-C5A4321EE994}" type="slidenum">
              <a:rPr lang="en-US" altLang="zh-CN" sz="1200" smtClean="0">
                <a:solidFill>
                  <a:schemeClr val="accent4"/>
                </a:solidFill>
                <a:latin typeface="Tahoma" panose="020B0604030504040204" pitchFamily="34" charset="0"/>
              </a:rPr>
              <a:pPr/>
              <a:t>66</a:t>
            </a:fld>
            <a:endParaRPr lang="en-US" altLang="zh-CN" sz="1200" dirty="0">
              <a:solidFill>
                <a:schemeClr val="accent4"/>
              </a:solidFill>
              <a:latin typeface="Tahoma" panose="020B0604030504040204" pitchFamily="34" charset="0"/>
            </a:endParaRPr>
          </a:p>
        </p:txBody>
      </p:sp>
      <p:sp>
        <p:nvSpPr>
          <p:cNvPr id="124931" name="Rectangle 2"/>
          <p:cNvSpPr>
            <a:spLocks noGrp="1" noChangeArrowheads="1"/>
          </p:cNvSpPr>
          <p:nvPr>
            <p:ph type="title" idx="4294967295"/>
          </p:nvPr>
        </p:nvSpPr>
        <p:spPr>
          <a:xfrm>
            <a:off x="2351584" y="315386"/>
            <a:ext cx="2592288" cy="720725"/>
          </a:xfrm>
        </p:spPr>
        <p:txBody>
          <a:bodyPr>
            <a:normAutofit/>
          </a:bodyPr>
          <a:lstStyle/>
          <a:p>
            <a:pPr algn="ctr" eaLnBrk="1" hangingPunct="1"/>
            <a:r>
              <a:rPr lang="zh-CN" altLang="en-US" dirty="0">
                <a:latin typeface="+mj-ea"/>
                <a:ea typeface="+mj-ea"/>
              </a:rPr>
              <a:t>为什么分层</a:t>
            </a:r>
            <a:r>
              <a:rPr lang="en-US" altLang="zh-CN" dirty="0">
                <a:latin typeface="+mj-ea"/>
                <a:ea typeface="+mj-ea"/>
              </a:rPr>
              <a:t>?</a:t>
            </a:r>
          </a:p>
        </p:txBody>
      </p:sp>
      <p:sp>
        <p:nvSpPr>
          <p:cNvPr id="138244" name="Rectangle 3"/>
          <p:cNvSpPr>
            <a:spLocks noGrp="1" noChangeArrowheads="1"/>
          </p:cNvSpPr>
          <p:nvPr>
            <p:ph type="body" idx="4294967295"/>
          </p:nvPr>
        </p:nvSpPr>
        <p:spPr>
          <a:xfrm>
            <a:off x="1919536" y="1700808"/>
            <a:ext cx="7772400" cy="4648200"/>
          </a:xfrm>
        </p:spPr>
        <p:txBody>
          <a:bodyPr>
            <a:normAutofit/>
          </a:bodyPr>
          <a:lstStyle/>
          <a:p>
            <a:pPr eaLnBrk="1" hangingPunct="1">
              <a:buFont typeface="Wingdings" panose="05000000000000000000" pitchFamily="2" charset="2"/>
              <a:buNone/>
            </a:pPr>
            <a:r>
              <a:rPr lang="zh-CN" altLang="en-US" sz="3200" dirty="0">
                <a:latin typeface="+mn-ea"/>
                <a:ea typeface="+mn-ea"/>
              </a:rPr>
              <a:t>处理复杂的系统</a:t>
            </a:r>
            <a:r>
              <a:rPr lang="en-US" altLang="zh-CN" sz="3200" dirty="0">
                <a:latin typeface="+mn-ea"/>
                <a:ea typeface="+mn-ea"/>
              </a:rPr>
              <a:t>:</a:t>
            </a:r>
          </a:p>
          <a:p>
            <a:pPr eaLnBrk="1" hangingPunct="1">
              <a:buSzPct val="70000"/>
              <a:buFont typeface="Wingdings" panose="05000000000000000000" pitchFamily="2" charset="2"/>
              <a:buChar char="v"/>
            </a:pPr>
            <a:r>
              <a:rPr lang="zh-CN" altLang="en-US" dirty="0">
                <a:latin typeface="+mn-ea"/>
                <a:ea typeface="+mn-ea"/>
              </a:rPr>
              <a:t>显式的结构使得我们能够区分复杂系统各个块之间的关联</a:t>
            </a:r>
            <a:endParaRPr lang="en-US" altLang="ja-JP" dirty="0">
              <a:latin typeface="+mn-ea"/>
              <a:ea typeface="+mn-ea"/>
            </a:endParaRPr>
          </a:p>
          <a:p>
            <a:pPr marL="682625" lvl="1" indent="-225425"/>
            <a:r>
              <a:rPr lang="zh-CN" altLang="en-US" dirty="0">
                <a:latin typeface="+mn-ea"/>
                <a:ea typeface="+mn-ea"/>
              </a:rPr>
              <a:t>分层的</a:t>
            </a:r>
            <a:r>
              <a:rPr lang="en-US" altLang="zh-CN" dirty="0">
                <a:latin typeface="+mn-ea"/>
                <a:ea typeface="+mn-ea"/>
              </a:rPr>
              <a:t> </a:t>
            </a:r>
            <a:r>
              <a:rPr lang="zh-CN" altLang="en-US" i="1" dirty="0">
                <a:solidFill>
                  <a:srgbClr val="CC0000"/>
                </a:solidFill>
                <a:latin typeface="+mn-ea"/>
                <a:ea typeface="+mn-ea"/>
              </a:rPr>
              <a:t>参考模型</a:t>
            </a:r>
            <a:r>
              <a:rPr lang="en-US" altLang="zh-CN" dirty="0">
                <a:latin typeface="+mn-ea"/>
                <a:ea typeface="+mn-ea"/>
              </a:rPr>
              <a:t> </a:t>
            </a:r>
            <a:r>
              <a:rPr lang="zh-CN" altLang="en-US" dirty="0">
                <a:latin typeface="+mn-ea"/>
                <a:ea typeface="+mn-ea"/>
              </a:rPr>
              <a:t>便于讨论</a:t>
            </a:r>
            <a:endParaRPr lang="en-US" altLang="zh-CN" dirty="0">
              <a:latin typeface="+mn-ea"/>
              <a:ea typeface="+mn-ea"/>
            </a:endParaRPr>
          </a:p>
          <a:p>
            <a:pPr eaLnBrk="1" hangingPunct="1">
              <a:buSzPct val="70000"/>
              <a:buFont typeface="Wingdings" panose="05000000000000000000" pitchFamily="2" charset="2"/>
              <a:buChar char="v"/>
            </a:pPr>
            <a:r>
              <a:rPr lang="zh-CN" altLang="en-US" dirty="0">
                <a:latin typeface="+mn-ea"/>
                <a:ea typeface="+mn-ea"/>
              </a:rPr>
              <a:t>模块化使得维护与更新系统更容易进行</a:t>
            </a:r>
            <a:endParaRPr lang="en-US" altLang="zh-CN" dirty="0">
              <a:latin typeface="+mn-ea"/>
              <a:ea typeface="+mn-ea"/>
            </a:endParaRPr>
          </a:p>
          <a:p>
            <a:pPr marL="682625" lvl="1" indent="-225425"/>
            <a:r>
              <a:rPr lang="zh-CN" altLang="en-US" dirty="0">
                <a:latin typeface="+mn-ea"/>
                <a:ea typeface="+mn-ea"/>
              </a:rPr>
              <a:t>各层服务实现的改变对系统其它部分是透明的</a:t>
            </a:r>
            <a:endParaRPr lang="en-US" altLang="ja-JP" dirty="0">
              <a:latin typeface="+mn-ea"/>
              <a:ea typeface="+mn-ea"/>
            </a:endParaRPr>
          </a:p>
          <a:p>
            <a:pPr marL="682625" lvl="1" indent="-225425"/>
            <a:r>
              <a:rPr lang="en-US" altLang="zh-CN" dirty="0">
                <a:latin typeface="+mn-ea"/>
                <a:ea typeface="+mn-ea"/>
              </a:rPr>
              <a:t>e.g., </a:t>
            </a:r>
            <a:r>
              <a:rPr lang="zh-CN" altLang="en-US" dirty="0">
                <a:latin typeface="+mn-ea"/>
                <a:ea typeface="+mn-ea"/>
              </a:rPr>
              <a:t>登机过程的改变不影响系统其它部分</a:t>
            </a:r>
            <a:endParaRPr lang="en-US" altLang="ja-JP" dirty="0">
              <a:latin typeface="+mn-ea"/>
              <a:ea typeface="+mn-ea"/>
            </a:endParaRPr>
          </a:p>
          <a:p>
            <a:pPr eaLnBrk="1" hangingPunct="1">
              <a:buSzPct val="70000"/>
              <a:buFont typeface="Wingdings" panose="05000000000000000000" pitchFamily="2" charset="2"/>
              <a:buChar char="v"/>
            </a:pPr>
            <a:r>
              <a:rPr lang="en-US" altLang="zh-CN" dirty="0">
                <a:solidFill>
                  <a:schemeClr val="bg1"/>
                </a:solidFill>
                <a:latin typeface="+mn-ea"/>
                <a:ea typeface="+mn-ea"/>
              </a:rPr>
              <a:t>layering considered harmful?</a:t>
            </a:r>
          </a:p>
        </p:txBody>
      </p:sp>
      <p:pic>
        <p:nvPicPr>
          <p:cNvPr id="124930" name="Picture 9"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6733" y="975623"/>
            <a:ext cx="2587140" cy="221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a:extLst>
              <a:ext uri="{FF2B5EF4-FFF2-40B4-BE49-F238E27FC236}">
                <a16:creationId xmlns:a16="http://schemas.microsoft.com/office/drawing/2014/main" id="{38910D1F-1ABF-47C5-BA48-A84440091995}"/>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
        <p:nvSpPr>
          <p:cNvPr id="2" name="文本框 1">
            <a:extLst>
              <a:ext uri="{FF2B5EF4-FFF2-40B4-BE49-F238E27FC236}">
                <a16:creationId xmlns:a16="http://schemas.microsoft.com/office/drawing/2014/main" id="{6042C820-988A-4B67-933D-1B60011A5EA3}"/>
              </a:ext>
            </a:extLst>
          </p:cNvPr>
          <p:cNvSpPr txBox="1"/>
          <p:nvPr/>
        </p:nvSpPr>
        <p:spPr>
          <a:xfrm>
            <a:off x="6888088" y="5161172"/>
            <a:ext cx="4032448" cy="369332"/>
          </a:xfrm>
          <a:prstGeom prst="rect">
            <a:avLst/>
          </a:prstGeom>
          <a:noFill/>
        </p:spPr>
        <p:txBody>
          <a:bodyPr wrap="square" rtlCol="0">
            <a:spAutoFit/>
          </a:bodyPr>
          <a:lstStyle/>
          <a:p>
            <a:r>
              <a:rPr lang="zh-CN" altLang="en-US" dirty="0">
                <a:solidFill>
                  <a:srgbClr val="FF0000"/>
                </a:solidFill>
              </a:rPr>
              <a:t>不会因为体温检测影响飞行路线规划</a:t>
            </a:r>
          </a:p>
        </p:txBody>
      </p:sp>
    </p:spTree>
    <p:extLst>
      <p:ext uri="{BB962C8B-B14F-4D97-AF65-F5344CB8AC3E}">
        <p14:creationId xmlns:p14="http://schemas.microsoft.com/office/powerpoint/2010/main" val="2313818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E99E730-73AC-41E0-AD3D-7F373FB48336}" type="slidenum">
              <a:rPr lang="en-US" altLang="zh-CN" sz="1200" smtClean="0">
                <a:solidFill>
                  <a:schemeClr val="accent4"/>
                </a:solidFill>
                <a:latin typeface="Tahoma" panose="020B0604030504040204" pitchFamily="34" charset="0"/>
              </a:rPr>
              <a:pPr/>
              <a:t>67</a:t>
            </a:fld>
            <a:endParaRPr lang="en-US" altLang="zh-CN" sz="1200" dirty="0">
              <a:solidFill>
                <a:schemeClr val="accent4"/>
              </a:solidFill>
              <a:latin typeface="Tahoma" panose="020B0604030504040204" pitchFamily="34" charset="0"/>
            </a:endParaRPr>
          </a:p>
        </p:txBody>
      </p:sp>
      <p:sp>
        <p:nvSpPr>
          <p:cNvPr id="126980" name="Rectangle 3"/>
          <p:cNvSpPr>
            <a:spLocks noGrp="1" noChangeArrowheads="1"/>
          </p:cNvSpPr>
          <p:nvPr>
            <p:ph type="title" idx="4294967295"/>
          </p:nvPr>
        </p:nvSpPr>
        <p:spPr>
          <a:xfrm>
            <a:off x="2087334" y="116632"/>
            <a:ext cx="2856538" cy="1028700"/>
          </a:xfrm>
        </p:spPr>
        <p:txBody>
          <a:bodyPr/>
          <a:lstStyle/>
          <a:p>
            <a:pPr algn="ctr" eaLnBrk="1" hangingPunct="1"/>
            <a:r>
              <a:rPr lang="zh-CN" altLang="en-US" dirty="0">
                <a:latin typeface="+mj-ea"/>
                <a:ea typeface="+mj-ea"/>
              </a:rPr>
              <a:t>互联网协议栈</a:t>
            </a:r>
            <a:endParaRPr lang="en-US" altLang="zh-CN" dirty="0">
              <a:latin typeface="+mj-ea"/>
              <a:ea typeface="+mj-ea"/>
            </a:endParaRPr>
          </a:p>
        </p:txBody>
      </p:sp>
      <p:sp>
        <p:nvSpPr>
          <p:cNvPr id="140293" name="Rectangle 4"/>
          <p:cNvSpPr>
            <a:spLocks noGrp="1" noChangeArrowheads="1"/>
          </p:cNvSpPr>
          <p:nvPr>
            <p:ph type="body" sz="half" idx="4294967295"/>
          </p:nvPr>
        </p:nvSpPr>
        <p:spPr>
          <a:xfrm>
            <a:off x="839416" y="1556792"/>
            <a:ext cx="6840760" cy="4648200"/>
          </a:xfrm>
        </p:spPr>
        <p:txBody>
          <a:bodyPr>
            <a:normAutofit/>
          </a:bodyPr>
          <a:lstStyle/>
          <a:p>
            <a:pPr marL="287338" indent="-287338">
              <a:lnSpc>
                <a:spcPct val="80000"/>
              </a:lnSpc>
            </a:pPr>
            <a:r>
              <a:rPr lang="zh-CN" altLang="en-US" sz="3200" i="1" dirty="0">
                <a:solidFill>
                  <a:srgbClr val="CC0000"/>
                </a:solidFill>
                <a:latin typeface="+mn-ea"/>
                <a:ea typeface="+mn-ea"/>
              </a:rPr>
              <a:t>应用层</a:t>
            </a:r>
            <a:r>
              <a:rPr lang="en-US" altLang="zh-CN" sz="3200" i="1" dirty="0">
                <a:solidFill>
                  <a:srgbClr val="CC0000"/>
                </a:solidFill>
                <a:latin typeface="+mn-ea"/>
                <a:ea typeface="+mn-ea"/>
              </a:rPr>
              <a:t>:</a:t>
            </a:r>
            <a:r>
              <a:rPr lang="en-US" altLang="zh-CN" sz="3200" dirty="0">
                <a:latin typeface="+mn-ea"/>
                <a:ea typeface="+mn-ea"/>
              </a:rPr>
              <a:t> </a:t>
            </a:r>
            <a:r>
              <a:rPr lang="zh-CN" altLang="en-US" sz="3200" dirty="0">
                <a:latin typeface="+mn-ea"/>
                <a:ea typeface="+mn-ea"/>
              </a:rPr>
              <a:t>支撑网络应用</a:t>
            </a:r>
            <a:endParaRPr lang="en-US" altLang="zh-CN" sz="3200" dirty="0">
              <a:latin typeface="+mn-ea"/>
              <a:ea typeface="+mn-ea"/>
            </a:endParaRPr>
          </a:p>
          <a:p>
            <a:pPr marL="682625" lvl="1" indent="-225425">
              <a:lnSpc>
                <a:spcPct val="80000"/>
              </a:lnSpc>
            </a:pPr>
            <a:r>
              <a:rPr lang="en-US" altLang="zh-CN" dirty="0">
                <a:latin typeface="+mn-ea"/>
                <a:ea typeface="+mn-ea"/>
              </a:rPr>
              <a:t>FTP, SMTP, HTTP</a:t>
            </a:r>
          </a:p>
          <a:p>
            <a:pPr marL="287338" indent="-287338">
              <a:lnSpc>
                <a:spcPct val="80000"/>
              </a:lnSpc>
            </a:pPr>
            <a:r>
              <a:rPr lang="zh-CN" altLang="en-US" sz="3200" i="1" dirty="0">
                <a:solidFill>
                  <a:srgbClr val="CC0000"/>
                </a:solidFill>
                <a:latin typeface="+mn-ea"/>
                <a:ea typeface="+mn-ea"/>
              </a:rPr>
              <a:t>传输层</a:t>
            </a:r>
            <a:r>
              <a:rPr lang="en-US" altLang="zh-CN" sz="3200" i="1" dirty="0">
                <a:solidFill>
                  <a:srgbClr val="CC0000"/>
                </a:solidFill>
                <a:latin typeface="+mn-ea"/>
                <a:ea typeface="+mn-ea"/>
              </a:rPr>
              <a:t>:</a:t>
            </a:r>
            <a:r>
              <a:rPr lang="en-US" altLang="zh-CN" sz="3200" dirty="0">
                <a:latin typeface="+mn-ea"/>
                <a:ea typeface="+mn-ea"/>
              </a:rPr>
              <a:t> </a:t>
            </a:r>
            <a:r>
              <a:rPr lang="zh-CN" altLang="en-US" sz="3200" dirty="0">
                <a:latin typeface="+mn-ea"/>
                <a:ea typeface="+mn-ea"/>
              </a:rPr>
              <a:t>进程到进程的数据传输</a:t>
            </a:r>
            <a:endParaRPr lang="en-US" altLang="zh-CN" sz="3200" dirty="0">
              <a:latin typeface="+mn-ea"/>
              <a:ea typeface="+mn-ea"/>
            </a:endParaRPr>
          </a:p>
          <a:p>
            <a:pPr marL="682625" lvl="1" indent="-225425">
              <a:lnSpc>
                <a:spcPct val="80000"/>
              </a:lnSpc>
            </a:pPr>
            <a:r>
              <a:rPr lang="en-US" altLang="zh-CN" dirty="0">
                <a:latin typeface="+mn-ea"/>
                <a:ea typeface="+mn-ea"/>
              </a:rPr>
              <a:t>TCP, UDP</a:t>
            </a:r>
          </a:p>
          <a:p>
            <a:pPr marL="287338" indent="-287338">
              <a:lnSpc>
                <a:spcPct val="80000"/>
              </a:lnSpc>
            </a:pPr>
            <a:r>
              <a:rPr lang="zh-CN" altLang="en-US" sz="3200" i="1" dirty="0">
                <a:solidFill>
                  <a:srgbClr val="CC0000"/>
                </a:solidFill>
                <a:latin typeface="+mn-ea"/>
                <a:ea typeface="+mn-ea"/>
              </a:rPr>
              <a:t>网络层</a:t>
            </a:r>
            <a:r>
              <a:rPr lang="en-US" altLang="zh-CN" sz="3200" i="1" dirty="0">
                <a:solidFill>
                  <a:srgbClr val="CC0000"/>
                </a:solidFill>
                <a:latin typeface="+mn-ea"/>
                <a:ea typeface="+mn-ea"/>
              </a:rPr>
              <a:t>:</a:t>
            </a:r>
            <a:r>
              <a:rPr lang="en-US" altLang="zh-CN" sz="3200" dirty="0">
                <a:latin typeface="+mn-ea"/>
                <a:ea typeface="+mn-ea"/>
              </a:rPr>
              <a:t> </a:t>
            </a:r>
            <a:r>
              <a:rPr lang="zh-CN" altLang="en-US" sz="3200" dirty="0">
                <a:latin typeface="+mn-ea"/>
                <a:ea typeface="+mn-ea"/>
              </a:rPr>
              <a:t>数据报从源到目的的路由</a:t>
            </a:r>
            <a:endParaRPr lang="en-US" altLang="zh-CN" sz="3200" dirty="0">
              <a:latin typeface="+mn-ea"/>
              <a:ea typeface="+mn-ea"/>
            </a:endParaRPr>
          </a:p>
          <a:p>
            <a:pPr marL="682625" lvl="1" indent="-225425">
              <a:lnSpc>
                <a:spcPct val="80000"/>
              </a:lnSpc>
            </a:pPr>
            <a:r>
              <a:rPr lang="en-US" altLang="zh-CN" dirty="0">
                <a:latin typeface="+mn-ea"/>
                <a:ea typeface="+mn-ea"/>
              </a:rPr>
              <a:t>IP, </a:t>
            </a:r>
            <a:r>
              <a:rPr lang="zh-CN" altLang="en-US" dirty="0">
                <a:latin typeface="+mn-ea"/>
                <a:ea typeface="+mn-ea"/>
              </a:rPr>
              <a:t>路由协议</a:t>
            </a:r>
            <a:endParaRPr lang="en-US" altLang="zh-CN" dirty="0">
              <a:latin typeface="+mn-ea"/>
              <a:ea typeface="+mn-ea"/>
            </a:endParaRPr>
          </a:p>
          <a:p>
            <a:pPr marL="287338" indent="-287338">
              <a:lnSpc>
                <a:spcPct val="80000"/>
              </a:lnSpc>
            </a:pPr>
            <a:r>
              <a:rPr lang="zh-CN" altLang="en-US" sz="3200" i="1" dirty="0">
                <a:solidFill>
                  <a:srgbClr val="CC0000"/>
                </a:solidFill>
                <a:latin typeface="+mn-ea"/>
                <a:ea typeface="+mn-ea"/>
              </a:rPr>
              <a:t>链路层</a:t>
            </a:r>
            <a:r>
              <a:rPr lang="en-US" altLang="zh-CN" sz="3200" i="1" dirty="0">
                <a:solidFill>
                  <a:srgbClr val="CC0000"/>
                </a:solidFill>
                <a:latin typeface="+mn-ea"/>
                <a:ea typeface="+mn-ea"/>
              </a:rPr>
              <a:t>:</a:t>
            </a:r>
            <a:r>
              <a:rPr lang="en-US" altLang="zh-CN" sz="3200" dirty="0">
                <a:latin typeface="+mn-ea"/>
                <a:ea typeface="+mn-ea"/>
              </a:rPr>
              <a:t> </a:t>
            </a:r>
            <a:r>
              <a:rPr lang="zh-CN" altLang="en-US" sz="3200" dirty="0">
                <a:latin typeface="+mn-ea"/>
                <a:ea typeface="+mn-ea"/>
              </a:rPr>
              <a:t>数据在相邻网络单元间传输</a:t>
            </a:r>
            <a:endParaRPr lang="en-US" altLang="zh-CN" sz="3200" dirty="0">
              <a:latin typeface="+mn-ea"/>
              <a:ea typeface="+mn-ea"/>
            </a:endParaRPr>
          </a:p>
          <a:p>
            <a:pPr marL="682625" lvl="1" indent="-225425">
              <a:lnSpc>
                <a:spcPct val="80000"/>
              </a:lnSpc>
            </a:pPr>
            <a:r>
              <a:rPr lang="zh-CN" altLang="en-US" dirty="0">
                <a:latin typeface="+mn-ea"/>
                <a:ea typeface="+mn-ea"/>
              </a:rPr>
              <a:t>以太网</a:t>
            </a:r>
            <a:r>
              <a:rPr lang="en-US" altLang="zh-CN" dirty="0">
                <a:latin typeface="+mn-ea"/>
                <a:ea typeface="+mn-ea"/>
              </a:rPr>
              <a:t>, 802.11 (</a:t>
            </a:r>
            <a:r>
              <a:rPr lang="en-US" altLang="zh-CN" dirty="0" err="1">
                <a:latin typeface="+mn-ea"/>
                <a:ea typeface="+mn-ea"/>
              </a:rPr>
              <a:t>WiFi</a:t>
            </a:r>
            <a:r>
              <a:rPr lang="en-US" altLang="zh-CN" dirty="0">
                <a:latin typeface="+mn-ea"/>
                <a:ea typeface="+mn-ea"/>
              </a:rPr>
              <a:t>), PPP</a:t>
            </a:r>
          </a:p>
          <a:p>
            <a:pPr marL="287338" indent="-287338">
              <a:lnSpc>
                <a:spcPct val="80000"/>
              </a:lnSpc>
            </a:pPr>
            <a:r>
              <a:rPr lang="zh-CN" altLang="en-US" sz="3200" i="1" dirty="0">
                <a:solidFill>
                  <a:srgbClr val="CC0000"/>
                </a:solidFill>
                <a:latin typeface="+mn-ea"/>
                <a:ea typeface="+mn-ea"/>
              </a:rPr>
              <a:t>物理层</a:t>
            </a:r>
            <a:r>
              <a:rPr lang="en-US" altLang="zh-CN" sz="3200" i="1" dirty="0">
                <a:solidFill>
                  <a:srgbClr val="CC0000"/>
                </a:solidFill>
                <a:latin typeface="+mn-ea"/>
                <a:ea typeface="+mn-ea"/>
              </a:rPr>
              <a:t>:</a:t>
            </a:r>
            <a:r>
              <a:rPr lang="en-US" altLang="zh-CN" sz="3200" dirty="0">
                <a:latin typeface="+mn-ea"/>
                <a:ea typeface="+mn-ea"/>
              </a:rPr>
              <a:t> </a:t>
            </a:r>
            <a:r>
              <a:rPr lang="en-US" altLang="ja-JP" sz="3200" dirty="0">
                <a:latin typeface="+mn-ea"/>
                <a:ea typeface="+mn-ea"/>
              </a:rPr>
              <a:t>"</a:t>
            </a:r>
            <a:r>
              <a:rPr lang="zh-CN" altLang="en-US" sz="3200" dirty="0">
                <a:latin typeface="+mn-ea"/>
                <a:ea typeface="+mn-ea"/>
              </a:rPr>
              <a:t>线上</a:t>
            </a:r>
            <a:r>
              <a:rPr lang="en-US" altLang="ja-JP" sz="3200" dirty="0">
                <a:latin typeface="+mn-ea"/>
                <a:ea typeface="+mn-ea"/>
              </a:rPr>
              <a:t>"</a:t>
            </a:r>
            <a:r>
              <a:rPr lang="zh-CN" altLang="en-US" sz="3200" dirty="0">
                <a:latin typeface="+mn-ea"/>
                <a:ea typeface="+mn-ea"/>
              </a:rPr>
              <a:t>比特</a:t>
            </a:r>
            <a:endParaRPr lang="en-US" altLang="ja-JP" sz="3200" dirty="0">
              <a:latin typeface="+mn-ea"/>
              <a:ea typeface="+mn-ea"/>
            </a:endParaRPr>
          </a:p>
          <a:p>
            <a:pPr marL="287338" indent="-287338">
              <a:lnSpc>
                <a:spcPct val="80000"/>
              </a:lnSpc>
            </a:pPr>
            <a:endParaRPr lang="en-US" altLang="zh-CN" dirty="0">
              <a:latin typeface="+mn-ea"/>
              <a:ea typeface="+mn-ea"/>
            </a:endParaRPr>
          </a:p>
        </p:txBody>
      </p:sp>
      <p:pic>
        <p:nvPicPr>
          <p:cNvPr id="126978"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552" y="931019"/>
            <a:ext cx="2890320" cy="12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79" name="Rectangle 2"/>
          <p:cNvSpPr>
            <a:spLocks noChangeArrowheads="1"/>
          </p:cNvSpPr>
          <p:nvPr/>
        </p:nvSpPr>
        <p:spPr bwMode="auto">
          <a:xfrm>
            <a:off x="8099425" y="17272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2" name="Rectangle 6"/>
          <p:cNvSpPr>
            <a:spLocks noChangeArrowheads="1"/>
          </p:cNvSpPr>
          <p:nvPr/>
        </p:nvSpPr>
        <p:spPr bwMode="auto">
          <a:xfrm>
            <a:off x="7981950" y="1824038"/>
            <a:ext cx="1892300" cy="3530600"/>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dirty="0">
              <a:solidFill>
                <a:srgbClr val="0000FF"/>
              </a:solidFill>
              <a:latin typeface="+mn-ea"/>
              <a:ea typeface="+mn-ea"/>
            </a:endParaRPr>
          </a:p>
        </p:txBody>
      </p:sp>
      <p:sp>
        <p:nvSpPr>
          <p:cNvPr id="126983" name="Text Box 7"/>
          <p:cNvSpPr txBox="1">
            <a:spLocks noChangeArrowheads="1"/>
          </p:cNvSpPr>
          <p:nvPr/>
        </p:nvSpPr>
        <p:spPr bwMode="auto">
          <a:xfrm>
            <a:off x="8355053" y="1920875"/>
            <a:ext cx="1107997"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dirty="0">
                <a:solidFill>
                  <a:srgbClr val="0000FF"/>
                </a:solidFill>
              </a:rPr>
              <a:t>应用</a:t>
            </a:r>
            <a:r>
              <a:rPr lang="zh-CN" altLang="en-US" dirty="0">
                <a:solidFill>
                  <a:srgbClr val="0000FF"/>
                </a:solidFill>
                <a:latin typeface="+mn-ea"/>
              </a:rPr>
              <a:t>层</a:t>
            </a:r>
            <a:endParaRPr lang="en-US" altLang="zh-CN" dirty="0">
              <a:solidFill>
                <a:srgbClr val="0000FF"/>
              </a:solidFill>
            </a:endParaRPr>
          </a:p>
          <a:p>
            <a:pPr algn="ctr"/>
            <a:endParaRPr lang="en-US" altLang="zh-CN" dirty="0">
              <a:solidFill>
                <a:srgbClr val="0000FF"/>
              </a:solidFill>
            </a:endParaRPr>
          </a:p>
          <a:p>
            <a:pPr algn="ctr"/>
            <a:r>
              <a:rPr lang="zh-CN" altLang="en-US" dirty="0">
                <a:solidFill>
                  <a:srgbClr val="0000FF"/>
                </a:solidFill>
              </a:rPr>
              <a:t>传输</a:t>
            </a:r>
            <a:r>
              <a:rPr lang="zh-CN" altLang="en-US" dirty="0">
                <a:solidFill>
                  <a:srgbClr val="0000FF"/>
                </a:solidFill>
                <a:latin typeface="+mn-ea"/>
              </a:rPr>
              <a:t>层</a:t>
            </a:r>
            <a:endParaRPr lang="en-US" altLang="zh-CN" dirty="0">
              <a:solidFill>
                <a:srgbClr val="0000FF"/>
              </a:solidFill>
            </a:endParaRPr>
          </a:p>
          <a:p>
            <a:pPr algn="ctr"/>
            <a:endParaRPr lang="en-US" altLang="zh-CN" dirty="0">
              <a:solidFill>
                <a:srgbClr val="0000FF"/>
              </a:solidFill>
            </a:endParaRPr>
          </a:p>
          <a:p>
            <a:pPr algn="ctr"/>
            <a:r>
              <a:rPr lang="zh-CN" altLang="en-US" dirty="0">
                <a:solidFill>
                  <a:srgbClr val="0000FF"/>
                </a:solidFill>
              </a:rPr>
              <a:t>网络</a:t>
            </a:r>
            <a:r>
              <a:rPr lang="zh-CN" altLang="en-US" dirty="0">
                <a:solidFill>
                  <a:srgbClr val="0000FF"/>
                </a:solidFill>
                <a:latin typeface="+mn-ea"/>
              </a:rPr>
              <a:t>层</a:t>
            </a:r>
            <a:endParaRPr lang="en-US" altLang="zh-CN" dirty="0">
              <a:solidFill>
                <a:srgbClr val="0000FF"/>
              </a:solidFill>
            </a:endParaRPr>
          </a:p>
          <a:p>
            <a:pPr algn="ctr"/>
            <a:endParaRPr lang="en-US" altLang="zh-CN" dirty="0">
              <a:solidFill>
                <a:srgbClr val="0000FF"/>
              </a:solidFill>
            </a:endParaRPr>
          </a:p>
          <a:p>
            <a:pPr algn="ctr"/>
            <a:r>
              <a:rPr lang="zh-CN" altLang="en-US" dirty="0">
                <a:solidFill>
                  <a:srgbClr val="0000FF"/>
                </a:solidFill>
              </a:rPr>
              <a:t>链路</a:t>
            </a:r>
            <a:r>
              <a:rPr lang="zh-CN" altLang="en-US" dirty="0">
                <a:solidFill>
                  <a:srgbClr val="0000FF"/>
                </a:solidFill>
                <a:latin typeface="+mn-ea"/>
              </a:rPr>
              <a:t>层</a:t>
            </a:r>
            <a:endParaRPr lang="en-US" altLang="zh-CN" dirty="0">
              <a:solidFill>
                <a:srgbClr val="0000FF"/>
              </a:solidFill>
            </a:endParaRPr>
          </a:p>
          <a:p>
            <a:pPr algn="ctr"/>
            <a:endParaRPr lang="en-US" altLang="zh-CN" dirty="0">
              <a:solidFill>
                <a:srgbClr val="0000FF"/>
              </a:solidFill>
            </a:endParaRPr>
          </a:p>
          <a:p>
            <a:pPr algn="ctr"/>
            <a:r>
              <a:rPr lang="zh-CN" altLang="en-US" dirty="0">
                <a:solidFill>
                  <a:srgbClr val="0000FF"/>
                </a:solidFill>
              </a:rPr>
              <a:t>物理</a:t>
            </a:r>
            <a:r>
              <a:rPr lang="zh-CN" altLang="en-US" dirty="0">
                <a:solidFill>
                  <a:srgbClr val="0000FF"/>
                </a:solidFill>
                <a:latin typeface="+mn-ea"/>
              </a:rPr>
              <a:t>层</a:t>
            </a:r>
            <a:endParaRPr lang="en-US" altLang="zh-CN" dirty="0">
              <a:solidFill>
                <a:srgbClr val="0000FF"/>
              </a:solidFill>
            </a:endParaRPr>
          </a:p>
        </p:txBody>
      </p:sp>
      <p:sp>
        <p:nvSpPr>
          <p:cNvPr id="126984" name="Line 8"/>
          <p:cNvSpPr>
            <a:spLocks noChangeShapeType="1"/>
          </p:cNvSpPr>
          <p:nvPr/>
        </p:nvSpPr>
        <p:spPr bwMode="auto">
          <a:xfrm>
            <a:off x="7975600" y="251618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5" name="Line 9"/>
          <p:cNvSpPr>
            <a:spLocks noChangeShapeType="1"/>
          </p:cNvSpPr>
          <p:nvPr/>
        </p:nvSpPr>
        <p:spPr bwMode="auto">
          <a:xfrm>
            <a:off x="7975600" y="32210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6" name="Line 10"/>
          <p:cNvSpPr>
            <a:spLocks noChangeShapeType="1"/>
          </p:cNvSpPr>
          <p:nvPr/>
        </p:nvSpPr>
        <p:spPr bwMode="auto">
          <a:xfrm>
            <a:off x="7975600" y="39322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7" name="Line 11"/>
          <p:cNvSpPr>
            <a:spLocks noChangeShapeType="1"/>
          </p:cNvSpPr>
          <p:nvPr/>
        </p:nvSpPr>
        <p:spPr bwMode="auto">
          <a:xfrm>
            <a:off x="7975600" y="46434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5" name="Footer Placeholder 2">
            <a:extLst>
              <a:ext uri="{FF2B5EF4-FFF2-40B4-BE49-F238E27FC236}">
                <a16:creationId xmlns:a16="http://schemas.microsoft.com/office/drawing/2014/main" id="{1860726E-B9FE-4BC8-832F-04477D72D71E}"/>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4028121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D1D9E7-E80D-4E3E-BCA3-41F50D641428}" type="slidenum">
              <a:rPr lang="en-US" altLang="zh-CN" sz="1200" smtClean="0">
                <a:solidFill>
                  <a:schemeClr val="accent4"/>
                </a:solidFill>
                <a:latin typeface="Tahoma" panose="020B0604030504040204" pitchFamily="34" charset="0"/>
              </a:rPr>
              <a:pPr/>
              <a:t>68</a:t>
            </a:fld>
            <a:endParaRPr lang="en-US" altLang="zh-CN" sz="1200" dirty="0">
              <a:solidFill>
                <a:schemeClr val="accent4"/>
              </a:solidFill>
              <a:latin typeface="Tahoma" panose="020B0604030504040204" pitchFamily="34" charset="0"/>
            </a:endParaRPr>
          </a:p>
        </p:txBody>
      </p:sp>
      <p:sp>
        <p:nvSpPr>
          <p:cNvPr id="129027" name="Rectangle 3"/>
          <p:cNvSpPr>
            <a:spLocks noGrp="1" noChangeArrowheads="1"/>
          </p:cNvSpPr>
          <p:nvPr>
            <p:ph type="title" idx="4294967295"/>
          </p:nvPr>
        </p:nvSpPr>
        <p:spPr>
          <a:xfrm>
            <a:off x="1996642" y="69851"/>
            <a:ext cx="3955342" cy="1143000"/>
          </a:xfrm>
        </p:spPr>
        <p:txBody>
          <a:bodyPr/>
          <a:lstStyle/>
          <a:p>
            <a:pPr algn="ctr" eaLnBrk="1" hangingPunct="1"/>
            <a:r>
              <a:rPr lang="en-US" altLang="zh-CN" dirty="0">
                <a:latin typeface="+mj-ea"/>
                <a:ea typeface="+mj-ea"/>
              </a:rPr>
              <a:t>ISO/OSI </a:t>
            </a:r>
            <a:r>
              <a:rPr lang="zh-CN" altLang="en-US" dirty="0">
                <a:latin typeface="+mj-ea"/>
                <a:ea typeface="+mj-ea"/>
              </a:rPr>
              <a:t>参考模型</a:t>
            </a:r>
            <a:endParaRPr lang="en-US" altLang="zh-CN" dirty="0">
              <a:latin typeface="+mj-ea"/>
              <a:ea typeface="+mj-ea"/>
            </a:endParaRPr>
          </a:p>
        </p:txBody>
      </p:sp>
      <p:sp>
        <p:nvSpPr>
          <p:cNvPr id="129028" name="Rectangle 4"/>
          <p:cNvSpPr>
            <a:spLocks noGrp="1" noChangeArrowheads="1"/>
          </p:cNvSpPr>
          <p:nvPr>
            <p:ph type="body" sz="half" idx="4294967295"/>
          </p:nvPr>
        </p:nvSpPr>
        <p:spPr>
          <a:xfrm>
            <a:off x="1487488" y="1484784"/>
            <a:ext cx="5154613" cy="4648200"/>
          </a:xfrm>
        </p:spPr>
        <p:txBody>
          <a:bodyPr>
            <a:normAutofit/>
          </a:bodyPr>
          <a:lstStyle/>
          <a:p>
            <a:pPr marL="287338" indent="-287338"/>
            <a:r>
              <a:rPr lang="zh-CN" altLang="en-US" i="1" dirty="0">
                <a:solidFill>
                  <a:srgbClr val="CC0000"/>
                </a:solidFill>
                <a:latin typeface="+mn-ea"/>
                <a:ea typeface="+mn-ea"/>
              </a:rPr>
              <a:t>表示层</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使得用于程序诠释数据的意思</a:t>
            </a:r>
            <a:r>
              <a:rPr lang="en-US" altLang="zh-CN" dirty="0">
                <a:latin typeface="+mn-ea"/>
                <a:ea typeface="+mn-ea"/>
              </a:rPr>
              <a:t>, e.g., </a:t>
            </a:r>
            <a:r>
              <a:rPr lang="zh-CN" altLang="en-US" dirty="0">
                <a:latin typeface="+mn-ea"/>
                <a:ea typeface="+mn-ea"/>
              </a:rPr>
              <a:t>加密</a:t>
            </a:r>
            <a:r>
              <a:rPr lang="en-US" altLang="zh-CN" dirty="0">
                <a:latin typeface="+mn-ea"/>
                <a:ea typeface="+mn-ea"/>
              </a:rPr>
              <a:t>, </a:t>
            </a:r>
            <a:r>
              <a:rPr lang="zh-CN" altLang="en-US" dirty="0">
                <a:latin typeface="+mn-ea"/>
                <a:ea typeface="+mn-ea"/>
              </a:rPr>
              <a:t>压缩</a:t>
            </a:r>
            <a:r>
              <a:rPr lang="en-US" altLang="zh-CN" dirty="0">
                <a:latin typeface="+mn-ea"/>
                <a:ea typeface="+mn-ea"/>
              </a:rPr>
              <a:t>, </a:t>
            </a:r>
            <a:r>
              <a:rPr lang="zh-CN" altLang="en-US" dirty="0">
                <a:latin typeface="+mn-ea"/>
                <a:ea typeface="+mn-ea"/>
              </a:rPr>
              <a:t>机器相关的约定</a:t>
            </a:r>
            <a:endParaRPr lang="en-US" altLang="zh-CN" dirty="0">
              <a:latin typeface="+mn-ea"/>
              <a:ea typeface="+mn-ea"/>
            </a:endParaRPr>
          </a:p>
          <a:p>
            <a:pPr marL="287338" indent="-287338"/>
            <a:r>
              <a:rPr lang="zh-CN" altLang="en-US" i="1" dirty="0">
                <a:solidFill>
                  <a:srgbClr val="CC0000"/>
                </a:solidFill>
                <a:latin typeface="+mn-ea"/>
                <a:ea typeface="+mn-ea"/>
              </a:rPr>
              <a:t>会话层</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同步</a:t>
            </a:r>
            <a:r>
              <a:rPr lang="en-US" altLang="zh-CN" dirty="0">
                <a:latin typeface="+mn-ea"/>
                <a:ea typeface="+mn-ea"/>
              </a:rPr>
              <a:t>, </a:t>
            </a:r>
            <a:r>
              <a:rPr lang="zh-CN" altLang="en-US" dirty="0">
                <a:latin typeface="+mn-ea"/>
                <a:ea typeface="+mn-ea"/>
              </a:rPr>
              <a:t>检查点</a:t>
            </a:r>
            <a:r>
              <a:rPr lang="en-US" altLang="zh-CN" dirty="0">
                <a:latin typeface="+mn-ea"/>
                <a:ea typeface="+mn-ea"/>
              </a:rPr>
              <a:t>, </a:t>
            </a:r>
            <a:r>
              <a:rPr lang="zh-CN" altLang="en-US" dirty="0">
                <a:latin typeface="+mn-ea"/>
                <a:ea typeface="+mn-ea"/>
              </a:rPr>
              <a:t>数据交换的回复</a:t>
            </a:r>
            <a:endParaRPr lang="en-US" altLang="zh-CN" dirty="0">
              <a:latin typeface="+mn-ea"/>
              <a:ea typeface="+mn-ea"/>
            </a:endParaRPr>
          </a:p>
          <a:p>
            <a:pPr marL="287338" indent="-287338"/>
            <a:r>
              <a:rPr lang="zh-CN" altLang="en-US" dirty="0">
                <a:latin typeface="+mn-ea"/>
                <a:ea typeface="+mn-ea"/>
              </a:rPr>
              <a:t>互联网协议栈</a:t>
            </a:r>
            <a:r>
              <a:rPr lang="en-US" altLang="zh-CN" dirty="0">
                <a:latin typeface="+mn-ea"/>
                <a:ea typeface="+mn-ea"/>
              </a:rPr>
              <a:t> </a:t>
            </a:r>
            <a:r>
              <a:rPr lang="en-US" altLang="ja-JP" dirty="0">
                <a:latin typeface="+mn-ea"/>
                <a:ea typeface="+mn-ea"/>
              </a:rPr>
              <a:t>"</a:t>
            </a:r>
            <a:r>
              <a:rPr lang="zh-CN" altLang="en-US" dirty="0">
                <a:latin typeface="+mn-ea"/>
                <a:ea typeface="+mn-ea"/>
              </a:rPr>
              <a:t>丢弃了</a:t>
            </a:r>
            <a:r>
              <a:rPr lang="en-US" altLang="ja-JP" dirty="0">
                <a:latin typeface="+mn-ea"/>
                <a:ea typeface="+mn-ea"/>
              </a:rPr>
              <a:t>" </a:t>
            </a:r>
            <a:r>
              <a:rPr lang="zh-CN" altLang="en-US" dirty="0">
                <a:latin typeface="+mn-ea"/>
                <a:ea typeface="+mn-ea"/>
              </a:rPr>
              <a:t>这些层</a:t>
            </a:r>
            <a:r>
              <a:rPr lang="en-US" altLang="ja-JP" dirty="0">
                <a:latin typeface="+mn-ea"/>
                <a:ea typeface="+mn-ea"/>
              </a:rPr>
              <a:t>!</a:t>
            </a:r>
          </a:p>
          <a:p>
            <a:pPr marL="682625" lvl="1" indent="-225425"/>
            <a:r>
              <a:rPr lang="zh-CN" altLang="en-US" dirty="0">
                <a:latin typeface="+mn-ea"/>
                <a:ea typeface="+mn-ea"/>
              </a:rPr>
              <a:t>如果需要的话这些服务程序必须自己实现</a:t>
            </a:r>
            <a:endParaRPr lang="en-US" altLang="zh-CN" dirty="0">
              <a:latin typeface="+mn-ea"/>
              <a:ea typeface="+mn-ea"/>
            </a:endParaRPr>
          </a:p>
          <a:p>
            <a:pPr marL="682625" lvl="1" indent="-225425"/>
            <a:r>
              <a:rPr lang="zh-CN" altLang="en-US" dirty="0">
                <a:latin typeface="+mn-ea"/>
                <a:ea typeface="+mn-ea"/>
              </a:rPr>
              <a:t>需要吗</a:t>
            </a:r>
            <a:r>
              <a:rPr lang="en-US" altLang="zh-CN" dirty="0">
                <a:latin typeface="+mn-ea"/>
                <a:ea typeface="+mn-ea"/>
              </a:rPr>
              <a:t>?</a:t>
            </a:r>
          </a:p>
        </p:txBody>
      </p:sp>
      <p:sp>
        <p:nvSpPr>
          <p:cNvPr id="129026" name="Rectangle 2"/>
          <p:cNvSpPr>
            <a:spLocks noChangeArrowheads="1"/>
          </p:cNvSpPr>
          <p:nvPr/>
        </p:nvSpPr>
        <p:spPr bwMode="auto">
          <a:xfrm>
            <a:off x="8029575" y="16383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29" name="Rectangle 6"/>
          <p:cNvSpPr>
            <a:spLocks noChangeArrowheads="1"/>
          </p:cNvSpPr>
          <p:nvPr/>
        </p:nvSpPr>
        <p:spPr bwMode="auto">
          <a:xfrm>
            <a:off x="7915275" y="1774826"/>
            <a:ext cx="1892300" cy="3586163"/>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30" name="Text Box 7"/>
          <p:cNvSpPr txBox="1">
            <a:spLocks noChangeArrowheads="1"/>
          </p:cNvSpPr>
          <p:nvPr/>
        </p:nvSpPr>
        <p:spPr bwMode="auto">
          <a:xfrm>
            <a:off x="7872414" y="1946276"/>
            <a:ext cx="1982787" cy="345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70000"/>
              </a:lnSpc>
            </a:pPr>
            <a:r>
              <a:rPr lang="zh-CN" altLang="en-US" dirty="0">
                <a:solidFill>
                  <a:srgbClr val="0000FF"/>
                </a:solidFill>
                <a:latin typeface="+mn-ea"/>
                <a:ea typeface="+mn-ea"/>
              </a:rPr>
              <a:t>应用层</a:t>
            </a:r>
            <a:endParaRPr lang="en-US" altLang="zh-CN" dirty="0">
              <a:solidFill>
                <a:srgbClr val="0000FF"/>
              </a:solidFill>
              <a:latin typeface="+mn-ea"/>
              <a:ea typeface="+mn-ea"/>
            </a:endParaRPr>
          </a:p>
          <a:p>
            <a:pPr algn="ctr">
              <a:lnSpc>
                <a:spcPct val="70000"/>
              </a:lnSpc>
            </a:pPr>
            <a:endParaRPr lang="en-US" altLang="zh-CN" dirty="0">
              <a:solidFill>
                <a:srgbClr val="0000FF"/>
              </a:solidFill>
              <a:latin typeface="+mn-ea"/>
              <a:ea typeface="+mn-ea"/>
            </a:endParaRPr>
          </a:p>
          <a:p>
            <a:pPr algn="ctr">
              <a:lnSpc>
                <a:spcPct val="70000"/>
              </a:lnSpc>
            </a:pPr>
            <a:r>
              <a:rPr lang="zh-CN" altLang="en-US" dirty="0">
                <a:solidFill>
                  <a:srgbClr val="0000FF"/>
                </a:solidFill>
                <a:latin typeface="+mn-ea"/>
                <a:ea typeface="+mn-ea"/>
              </a:rPr>
              <a:t>表示层</a:t>
            </a:r>
            <a:endParaRPr lang="en-US" altLang="zh-CN" dirty="0">
              <a:solidFill>
                <a:srgbClr val="0000FF"/>
              </a:solidFill>
              <a:latin typeface="+mn-ea"/>
              <a:ea typeface="+mn-ea"/>
            </a:endParaRPr>
          </a:p>
          <a:p>
            <a:pPr algn="ctr">
              <a:lnSpc>
                <a:spcPct val="70000"/>
              </a:lnSpc>
            </a:pPr>
            <a:endParaRPr lang="en-US" altLang="zh-CN" dirty="0">
              <a:solidFill>
                <a:srgbClr val="0000FF"/>
              </a:solidFill>
              <a:latin typeface="+mn-ea"/>
              <a:ea typeface="+mn-ea"/>
            </a:endParaRPr>
          </a:p>
          <a:p>
            <a:pPr algn="ctr">
              <a:lnSpc>
                <a:spcPct val="70000"/>
              </a:lnSpc>
            </a:pPr>
            <a:r>
              <a:rPr lang="zh-CN" altLang="en-US" dirty="0">
                <a:solidFill>
                  <a:srgbClr val="0000FF"/>
                </a:solidFill>
                <a:latin typeface="+mn-ea"/>
                <a:ea typeface="+mn-ea"/>
              </a:rPr>
              <a:t>会话层</a:t>
            </a:r>
            <a:endParaRPr lang="en-US" altLang="zh-CN" dirty="0">
              <a:solidFill>
                <a:srgbClr val="0000FF"/>
              </a:solidFill>
              <a:latin typeface="+mn-ea"/>
              <a:ea typeface="+mn-ea"/>
            </a:endParaRPr>
          </a:p>
          <a:p>
            <a:pPr algn="ctr">
              <a:lnSpc>
                <a:spcPct val="70000"/>
              </a:lnSpc>
            </a:pPr>
            <a:endParaRPr lang="en-US" altLang="zh-CN" dirty="0">
              <a:solidFill>
                <a:srgbClr val="0000FF"/>
              </a:solidFill>
              <a:latin typeface="+mn-ea"/>
              <a:ea typeface="+mn-ea"/>
            </a:endParaRPr>
          </a:p>
          <a:p>
            <a:pPr algn="ctr">
              <a:lnSpc>
                <a:spcPct val="70000"/>
              </a:lnSpc>
            </a:pPr>
            <a:r>
              <a:rPr lang="zh-CN" altLang="en-US" dirty="0">
                <a:solidFill>
                  <a:srgbClr val="0000FF"/>
                </a:solidFill>
                <a:latin typeface="+mn-ea"/>
                <a:ea typeface="+mn-ea"/>
              </a:rPr>
              <a:t>传输层</a:t>
            </a:r>
            <a:endParaRPr lang="en-US" altLang="zh-CN" dirty="0">
              <a:solidFill>
                <a:srgbClr val="0000FF"/>
              </a:solidFill>
              <a:latin typeface="+mn-ea"/>
              <a:ea typeface="+mn-ea"/>
            </a:endParaRPr>
          </a:p>
          <a:p>
            <a:pPr algn="ctr">
              <a:lnSpc>
                <a:spcPct val="70000"/>
              </a:lnSpc>
            </a:pPr>
            <a:endParaRPr lang="en-US" altLang="zh-CN" dirty="0">
              <a:solidFill>
                <a:srgbClr val="0000FF"/>
              </a:solidFill>
              <a:latin typeface="+mn-ea"/>
              <a:ea typeface="+mn-ea"/>
            </a:endParaRPr>
          </a:p>
          <a:p>
            <a:pPr algn="ctr">
              <a:lnSpc>
                <a:spcPct val="70000"/>
              </a:lnSpc>
            </a:pPr>
            <a:r>
              <a:rPr lang="zh-CN" altLang="en-US" dirty="0">
                <a:solidFill>
                  <a:srgbClr val="0000FF"/>
                </a:solidFill>
                <a:latin typeface="+mn-ea"/>
                <a:ea typeface="+mn-ea"/>
              </a:rPr>
              <a:t>网络层</a:t>
            </a:r>
            <a:endParaRPr lang="en-US" altLang="zh-CN" dirty="0">
              <a:solidFill>
                <a:srgbClr val="0000FF"/>
              </a:solidFill>
              <a:latin typeface="+mn-ea"/>
              <a:ea typeface="+mn-ea"/>
            </a:endParaRPr>
          </a:p>
          <a:p>
            <a:pPr algn="ctr">
              <a:lnSpc>
                <a:spcPct val="70000"/>
              </a:lnSpc>
            </a:pPr>
            <a:endParaRPr lang="en-US" altLang="zh-CN" dirty="0">
              <a:solidFill>
                <a:srgbClr val="0000FF"/>
              </a:solidFill>
              <a:latin typeface="+mn-ea"/>
              <a:ea typeface="+mn-ea"/>
            </a:endParaRPr>
          </a:p>
          <a:p>
            <a:pPr algn="ctr">
              <a:lnSpc>
                <a:spcPct val="70000"/>
              </a:lnSpc>
            </a:pPr>
            <a:r>
              <a:rPr lang="zh-CN" altLang="en-US" dirty="0">
                <a:solidFill>
                  <a:srgbClr val="0000FF"/>
                </a:solidFill>
                <a:latin typeface="+mn-ea"/>
                <a:ea typeface="+mn-ea"/>
              </a:rPr>
              <a:t>链路层</a:t>
            </a:r>
            <a:endParaRPr lang="en-US" altLang="zh-CN" dirty="0">
              <a:solidFill>
                <a:srgbClr val="0000FF"/>
              </a:solidFill>
              <a:latin typeface="+mn-ea"/>
              <a:ea typeface="+mn-ea"/>
            </a:endParaRPr>
          </a:p>
          <a:p>
            <a:pPr algn="ctr">
              <a:lnSpc>
                <a:spcPct val="70000"/>
              </a:lnSpc>
            </a:pPr>
            <a:endParaRPr lang="en-US" altLang="zh-CN" dirty="0">
              <a:solidFill>
                <a:srgbClr val="0000FF"/>
              </a:solidFill>
              <a:latin typeface="+mn-ea"/>
              <a:ea typeface="+mn-ea"/>
            </a:endParaRPr>
          </a:p>
          <a:p>
            <a:pPr algn="ctr">
              <a:lnSpc>
                <a:spcPct val="70000"/>
              </a:lnSpc>
            </a:pPr>
            <a:r>
              <a:rPr lang="zh-CN" altLang="en-US" dirty="0">
                <a:solidFill>
                  <a:srgbClr val="0000FF"/>
                </a:solidFill>
                <a:latin typeface="+mn-ea"/>
                <a:ea typeface="+mn-ea"/>
              </a:rPr>
              <a:t>物理层</a:t>
            </a:r>
            <a:endParaRPr lang="en-US" altLang="zh-CN" dirty="0">
              <a:solidFill>
                <a:srgbClr val="0000FF"/>
              </a:solidFill>
              <a:latin typeface="+mn-ea"/>
              <a:ea typeface="+mn-ea"/>
            </a:endParaRPr>
          </a:p>
        </p:txBody>
      </p:sp>
      <p:sp>
        <p:nvSpPr>
          <p:cNvPr id="129031" name="Line 8"/>
          <p:cNvSpPr>
            <a:spLocks noChangeShapeType="1"/>
          </p:cNvSpPr>
          <p:nvPr/>
        </p:nvSpPr>
        <p:spPr bwMode="auto">
          <a:xfrm>
            <a:off x="7894638" y="2366963"/>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2" name="Line 9"/>
          <p:cNvSpPr>
            <a:spLocks noChangeShapeType="1"/>
          </p:cNvSpPr>
          <p:nvPr/>
        </p:nvSpPr>
        <p:spPr bwMode="auto">
          <a:xfrm>
            <a:off x="7908925" y="33432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3" name="Line 10"/>
          <p:cNvSpPr>
            <a:spLocks noChangeShapeType="1"/>
          </p:cNvSpPr>
          <p:nvPr/>
        </p:nvSpPr>
        <p:spPr bwMode="auto">
          <a:xfrm>
            <a:off x="7908925" y="3883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4" name="Line 11"/>
          <p:cNvSpPr>
            <a:spLocks noChangeShapeType="1"/>
          </p:cNvSpPr>
          <p:nvPr/>
        </p:nvSpPr>
        <p:spPr bwMode="auto">
          <a:xfrm>
            <a:off x="7910513" y="4899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5" name="Line 12"/>
          <p:cNvSpPr>
            <a:spLocks noChangeShapeType="1"/>
          </p:cNvSpPr>
          <p:nvPr/>
        </p:nvSpPr>
        <p:spPr bwMode="auto">
          <a:xfrm>
            <a:off x="7894638" y="44164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6" name="Line 13"/>
          <p:cNvSpPr>
            <a:spLocks noChangeShapeType="1"/>
          </p:cNvSpPr>
          <p:nvPr/>
        </p:nvSpPr>
        <p:spPr bwMode="auto">
          <a:xfrm>
            <a:off x="7893050" y="28860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pic>
        <p:nvPicPr>
          <p:cNvPr id="129037"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538" y="895350"/>
            <a:ext cx="3955342" cy="157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2">
            <a:extLst>
              <a:ext uri="{FF2B5EF4-FFF2-40B4-BE49-F238E27FC236}">
                <a16:creationId xmlns:a16="http://schemas.microsoft.com/office/drawing/2014/main" id="{CC6B59D3-673D-4A50-80A9-C2A5FF5F0D04}"/>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613085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Freeform 99"/>
          <p:cNvSpPr>
            <a:spLocks/>
          </p:cNvSpPr>
          <p:nvPr/>
        </p:nvSpPr>
        <p:spPr bwMode="auto">
          <a:xfrm>
            <a:off x="8502650" y="4156076"/>
            <a:ext cx="655638" cy="1135063"/>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grpSp>
        <p:nvGrpSpPr>
          <p:cNvPr id="131074" name="Group 347"/>
          <p:cNvGrpSpPr>
            <a:grpSpLocks/>
          </p:cNvGrpSpPr>
          <p:nvPr/>
        </p:nvGrpSpPr>
        <p:grpSpPr bwMode="auto">
          <a:xfrm>
            <a:off x="9104313" y="4918076"/>
            <a:ext cx="984250" cy="600075"/>
            <a:chOff x="1871277" y="1576300"/>
            <a:chExt cx="1128371" cy="437861"/>
          </a:xfrm>
        </p:grpSpPr>
        <p:sp>
          <p:nvSpPr>
            <p:cNvPr id="146" name="Oval 1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mn-ea"/>
                <a:ea typeface="+mn-ea"/>
              </a:endParaRPr>
            </a:p>
          </p:txBody>
        </p:sp>
        <p:sp>
          <p:nvSpPr>
            <p:cNvPr id="147" name="Rectangle 146"/>
            <p:cNvSpPr/>
            <p:nvPr/>
          </p:nvSpPr>
          <p:spPr bwMode="auto">
            <a:xfrm>
              <a:off x="1871277" y="1739629"/>
              <a:ext cx="1128371" cy="1158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mn-ea"/>
              </a:endParaRPr>
            </a:p>
          </p:txBody>
        </p:sp>
        <p:sp>
          <p:nvSpPr>
            <p:cNvPr id="148" name="Oval 1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mn-ea"/>
                <a:ea typeface="+mn-ea"/>
              </a:endParaRPr>
            </a:p>
          </p:txBody>
        </p:sp>
        <p:sp>
          <p:nvSpPr>
            <p:cNvPr id="149" name="Freeform 148"/>
            <p:cNvSpPr/>
            <p:nvPr/>
          </p:nvSpPr>
          <p:spPr bwMode="auto">
            <a:xfrm>
              <a:off x="2158830" y="1673602"/>
              <a:ext cx="549626" cy="1610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mn-ea"/>
              </a:endParaRPr>
            </a:p>
          </p:txBody>
        </p:sp>
        <p:sp>
          <p:nvSpPr>
            <p:cNvPr id="150" name="Freeform 1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mn-ea"/>
              </a:endParaRPr>
            </a:p>
          </p:txBody>
        </p:sp>
        <p:sp>
          <p:nvSpPr>
            <p:cNvPr id="151" name="Freeform 1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mn-ea"/>
              </a:endParaRPr>
            </a:p>
          </p:txBody>
        </p:sp>
        <p:sp>
          <p:nvSpPr>
            <p:cNvPr id="152" name="Freeform 1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mn-ea"/>
              </a:endParaRPr>
            </a:p>
          </p:txBody>
        </p:sp>
        <p:cxnSp>
          <p:nvCxnSpPr>
            <p:cNvPr id="153" name="Straight Connector 152"/>
            <p:cNvCxnSpPr>
              <a:cxnSpLocks noChangeShapeType="1"/>
              <a:endCxn id="1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4" name="Straight Connector 1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111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8F8394-0466-45D9-859F-A5C72F27131E}" type="slidenum">
              <a:rPr lang="en-US" altLang="zh-CN" sz="1200" smtClean="0">
                <a:solidFill>
                  <a:schemeClr val="accent4"/>
                </a:solidFill>
                <a:latin typeface="Tahoma" panose="020B0604030504040204" pitchFamily="34" charset="0"/>
              </a:rPr>
              <a:pPr/>
              <a:t>69</a:t>
            </a:fld>
            <a:endParaRPr lang="en-US" altLang="zh-CN" sz="1200" dirty="0">
              <a:solidFill>
                <a:schemeClr val="accent4"/>
              </a:solidFill>
              <a:latin typeface="Tahoma" panose="020B0604030504040204" pitchFamily="34" charset="0"/>
            </a:endParaRPr>
          </a:p>
        </p:txBody>
      </p:sp>
      <p:sp>
        <p:nvSpPr>
          <p:cNvPr id="131111" name="Rectangle 168"/>
          <p:cNvSpPr>
            <a:spLocks noGrp="1" noChangeArrowheads="1"/>
          </p:cNvSpPr>
          <p:nvPr>
            <p:ph type="title" idx="4294967295"/>
          </p:nvPr>
        </p:nvSpPr>
        <p:spPr>
          <a:xfrm>
            <a:off x="6740526" y="-7711"/>
            <a:ext cx="1130438" cy="1143000"/>
          </a:xfrm>
        </p:spPr>
        <p:txBody>
          <a:bodyPr/>
          <a:lstStyle/>
          <a:p>
            <a:pPr algn="ctr" eaLnBrk="1" hangingPunct="1"/>
            <a:r>
              <a:rPr lang="zh-CN" altLang="en-US" dirty="0">
                <a:latin typeface="+mj-ea"/>
                <a:ea typeface="+mj-ea"/>
              </a:rPr>
              <a:t>封装</a:t>
            </a:r>
            <a:endParaRPr lang="en-US" altLang="zh-CN" dirty="0">
              <a:latin typeface="+mj-ea"/>
              <a:ea typeface="+mj-ea"/>
            </a:endParaRPr>
          </a:p>
        </p:txBody>
      </p:sp>
      <p:pic>
        <p:nvPicPr>
          <p:cNvPr id="131076" name="Picture 193"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7177" y="795338"/>
            <a:ext cx="1361032"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Freeform 3"/>
          <p:cNvSpPr>
            <a:spLocks/>
          </p:cNvSpPr>
          <p:nvPr/>
        </p:nvSpPr>
        <p:spPr bwMode="auto">
          <a:xfrm>
            <a:off x="8653464" y="2246314"/>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grpSp>
        <p:nvGrpSpPr>
          <p:cNvPr id="131078" name="Group 180"/>
          <p:cNvGrpSpPr>
            <a:grpSpLocks/>
          </p:cNvGrpSpPr>
          <p:nvPr/>
        </p:nvGrpSpPr>
        <p:grpSpPr bwMode="auto">
          <a:xfrm>
            <a:off x="8853488" y="2754313"/>
            <a:ext cx="1052512" cy="355600"/>
            <a:chOff x="4410" y="1365"/>
            <a:chExt cx="663" cy="224"/>
          </a:xfrm>
        </p:grpSpPr>
        <p:sp>
          <p:nvSpPr>
            <p:cNvPr id="131205" name="Rectangle 18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206" name="AutoShape 182"/>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207" name="Freeform 18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latin typeface="+mn-ea"/>
              </a:endParaRPr>
            </a:p>
          </p:txBody>
        </p:sp>
        <p:sp>
          <p:nvSpPr>
            <p:cNvPr id="131208" name="Freeform 184"/>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mn-ea"/>
              </a:endParaRPr>
            </a:p>
          </p:txBody>
        </p:sp>
        <p:sp>
          <p:nvSpPr>
            <p:cNvPr id="131209" name="Freeform 18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mn-ea"/>
              </a:endParaRPr>
            </a:p>
          </p:txBody>
        </p:sp>
      </p:grpSp>
      <p:sp>
        <p:nvSpPr>
          <p:cNvPr id="131079" name="Freeform 2"/>
          <p:cNvSpPr>
            <a:spLocks/>
          </p:cNvSpPr>
          <p:nvPr/>
        </p:nvSpPr>
        <p:spPr bwMode="auto">
          <a:xfrm>
            <a:off x="5341939" y="1447801"/>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31080" name="Text Box 8"/>
          <p:cNvSpPr txBox="1">
            <a:spLocks noChangeArrowheads="1"/>
          </p:cNvSpPr>
          <p:nvPr/>
        </p:nvSpPr>
        <p:spPr bwMode="auto">
          <a:xfrm>
            <a:off x="4240214" y="223838"/>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i="1" dirty="0">
                <a:solidFill>
                  <a:srgbClr val="000099"/>
                </a:solidFill>
                <a:latin typeface="+mn-ea"/>
                <a:ea typeface="+mn-ea"/>
              </a:rPr>
              <a:t>源</a:t>
            </a:r>
            <a:endParaRPr lang="en-US" altLang="zh-CN" i="1" dirty="0">
              <a:solidFill>
                <a:srgbClr val="000099"/>
              </a:solidFill>
              <a:latin typeface="+mn-ea"/>
              <a:ea typeface="+mn-ea"/>
            </a:endParaRPr>
          </a:p>
        </p:txBody>
      </p:sp>
      <p:sp>
        <p:nvSpPr>
          <p:cNvPr id="131081" name="Freeform 10"/>
          <p:cNvSpPr>
            <a:spLocks/>
          </p:cNvSpPr>
          <p:nvPr/>
        </p:nvSpPr>
        <p:spPr bwMode="auto">
          <a:xfrm>
            <a:off x="5392738" y="650876"/>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1082" name="Rectangle 23"/>
          <p:cNvSpPr>
            <a:spLocks noChangeArrowheads="1"/>
          </p:cNvSpPr>
          <p:nvPr/>
        </p:nvSpPr>
        <p:spPr bwMode="auto">
          <a:xfrm>
            <a:off x="4168775" y="6604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083" name="Rectangle 24"/>
          <p:cNvSpPr>
            <a:spLocks noChangeArrowheads="1"/>
          </p:cNvSpPr>
          <p:nvPr/>
        </p:nvSpPr>
        <p:spPr bwMode="auto">
          <a:xfrm>
            <a:off x="4121151" y="7318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084" name="Line 25"/>
          <p:cNvSpPr>
            <a:spLocks noChangeShapeType="1"/>
          </p:cNvSpPr>
          <p:nvPr/>
        </p:nvSpPr>
        <p:spPr bwMode="auto">
          <a:xfrm>
            <a:off x="4121150" y="10493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085" name="Text Box 26"/>
          <p:cNvSpPr txBox="1">
            <a:spLocks noChangeArrowheads="1"/>
          </p:cNvSpPr>
          <p:nvPr/>
        </p:nvSpPr>
        <p:spPr bwMode="auto">
          <a:xfrm>
            <a:off x="4078289" y="698500"/>
            <a:ext cx="1317625" cy="159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zh-CN" altLang="en-US" sz="1800" dirty="0">
                <a:solidFill>
                  <a:srgbClr val="0000FF"/>
                </a:solidFill>
                <a:latin typeface="+mn-ea"/>
                <a:ea typeface="+mn-ea"/>
              </a:rPr>
              <a:t>应用层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传输</a:t>
            </a:r>
            <a:r>
              <a:rPr lang="zh-CN" altLang="en-US" sz="1800" dirty="0">
                <a:solidFill>
                  <a:srgbClr val="0000FF"/>
                </a:solidFill>
                <a:latin typeface="+mn-ea"/>
              </a:rPr>
              <a:t>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网络</a:t>
            </a:r>
            <a:r>
              <a:rPr lang="zh-CN" altLang="en-US" sz="1800" dirty="0">
                <a:solidFill>
                  <a:srgbClr val="0000FF"/>
                </a:solidFill>
                <a:latin typeface="+mn-ea"/>
              </a:rPr>
              <a:t>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链路</a:t>
            </a:r>
            <a:r>
              <a:rPr lang="zh-CN" altLang="en-US" sz="1800" dirty="0">
                <a:solidFill>
                  <a:srgbClr val="0000FF"/>
                </a:solidFill>
                <a:latin typeface="+mn-ea"/>
              </a:rPr>
              <a:t>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物理</a:t>
            </a:r>
            <a:r>
              <a:rPr lang="zh-CN" altLang="en-US" sz="1800" dirty="0">
                <a:solidFill>
                  <a:srgbClr val="0000FF"/>
                </a:solidFill>
                <a:latin typeface="+mn-ea"/>
              </a:rPr>
              <a:t>层</a:t>
            </a:r>
            <a:endParaRPr lang="en-US" altLang="zh-CN" sz="1800" dirty="0">
              <a:solidFill>
                <a:srgbClr val="0000FF"/>
              </a:solidFill>
              <a:latin typeface="+mn-ea"/>
              <a:ea typeface="+mn-ea"/>
            </a:endParaRPr>
          </a:p>
        </p:txBody>
      </p:sp>
      <p:sp>
        <p:nvSpPr>
          <p:cNvPr id="131086" name="Line 27"/>
          <p:cNvSpPr>
            <a:spLocks noChangeShapeType="1"/>
          </p:cNvSpPr>
          <p:nvPr/>
        </p:nvSpPr>
        <p:spPr bwMode="auto">
          <a:xfrm>
            <a:off x="4129088" y="13700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087" name="Line 28"/>
          <p:cNvSpPr>
            <a:spLocks noChangeShapeType="1"/>
          </p:cNvSpPr>
          <p:nvPr/>
        </p:nvSpPr>
        <p:spPr bwMode="auto">
          <a:xfrm>
            <a:off x="4133850" y="16510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088" name="Line 29"/>
          <p:cNvSpPr>
            <a:spLocks noChangeShapeType="1"/>
          </p:cNvSpPr>
          <p:nvPr/>
        </p:nvSpPr>
        <p:spPr bwMode="auto">
          <a:xfrm>
            <a:off x="4133850" y="19272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nvGrpSpPr>
          <p:cNvPr id="5" name="Group 39"/>
          <p:cNvGrpSpPr>
            <a:grpSpLocks/>
          </p:cNvGrpSpPr>
          <p:nvPr/>
        </p:nvGrpSpPr>
        <p:grpSpPr bwMode="auto">
          <a:xfrm>
            <a:off x="2743200" y="1368426"/>
            <a:ext cx="1208088" cy="303213"/>
            <a:chOff x="501" y="1990"/>
            <a:chExt cx="761" cy="191"/>
          </a:xfrm>
        </p:grpSpPr>
        <p:sp>
          <p:nvSpPr>
            <p:cNvPr id="131199"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200" name="Rectangle 41"/>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mn-ea"/>
                  <a:ea typeface="+mn-ea"/>
                </a:rPr>
                <a:t>H</a:t>
              </a:r>
              <a:r>
                <a:rPr lang="en-US" altLang="zh-CN" sz="1800" baseline="-25000" dirty="0" err="1">
                  <a:solidFill>
                    <a:srgbClr val="0000FF"/>
                  </a:solidFill>
                  <a:latin typeface="+mn-ea"/>
                  <a:ea typeface="+mn-ea"/>
                </a:rPr>
                <a:t>t</a:t>
              </a:r>
              <a:endParaRPr lang="en-US" altLang="zh-CN" sz="1800" baseline="-25000" dirty="0">
                <a:solidFill>
                  <a:srgbClr val="0000FF"/>
                </a:solidFill>
                <a:latin typeface="+mn-ea"/>
                <a:ea typeface="+mn-ea"/>
              </a:endParaRPr>
            </a:p>
          </p:txBody>
        </p:sp>
        <p:sp>
          <p:nvSpPr>
            <p:cNvPr id="131201" name="Rectangle 42"/>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mn-ea"/>
                  <a:ea typeface="+mn-ea"/>
                </a:rPr>
                <a:t>H</a:t>
              </a:r>
              <a:r>
                <a:rPr lang="en-US" altLang="zh-CN" sz="1800" baseline="-25000">
                  <a:latin typeface="+mn-ea"/>
                  <a:ea typeface="+mn-ea"/>
                </a:rPr>
                <a:t>n</a:t>
              </a:r>
            </a:p>
          </p:txBody>
        </p:sp>
        <p:sp>
          <p:nvSpPr>
            <p:cNvPr id="131202" name="Rectangle 43"/>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mn-ea"/>
                  <a:ea typeface="+mn-ea"/>
                </a:rPr>
                <a:t>M</a:t>
              </a:r>
            </a:p>
          </p:txBody>
        </p:sp>
        <p:sp>
          <p:nvSpPr>
            <p:cNvPr id="131203" name="Line 44"/>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1204" name="Line 45"/>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12645" name="Text Box 5"/>
          <p:cNvSpPr txBox="1">
            <a:spLocks noChangeArrowheads="1"/>
          </p:cNvSpPr>
          <p:nvPr/>
        </p:nvSpPr>
        <p:spPr bwMode="auto">
          <a:xfrm>
            <a:off x="1919288" y="996950"/>
            <a:ext cx="10406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mn-ea"/>
                <a:ea typeface="+mn-ea"/>
              </a:rPr>
              <a:t>segment</a:t>
            </a:r>
          </a:p>
        </p:txBody>
      </p:sp>
      <p:grpSp>
        <p:nvGrpSpPr>
          <p:cNvPr id="6" name="Group 178"/>
          <p:cNvGrpSpPr>
            <a:grpSpLocks/>
          </p:cNvGrpSpPr>
          <p:nvPr/>
        </p:nvGrpSpPr>
        <p:grpSpPr bwMode="auto">
          <a:xfrm>
            <a:off x="3057526" y="1033463"/>
            <a:ext cx="301625" cy="292100"/>
            <a:chOff x="1962" y="2058"/>
            <a:chExt cx="190" cy="184"/>
          </a:xfrm>
        </p:grpSpPr>
        <p:sp>
          <p:nvSpPr>
            <p:cNvPr id="131197"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198" name="Rectangle 48"/>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mn-ea"/>
                  <a:ea typeface="+mn-ea"/>
                </a:rPr>
                <a:t>H</a:t>
              </a:r>
              <a:r>
                <a:rPr lang="en-US" altLang="zh-CN" sz="1800" baseline="-25000">
                  <a:latin typeface="+mn-ea"/>
                  <a:ea typeface="+mn-ea"/>
                </a:rPr>
                <a:t>t</a:t>
              </a:r>
            </a:p>
          </p:txBody>
        </p:sp>
      </p:grpSp>
      <p:sp>
        <p:nvSpPr>
          <p:cNvPr id="112644" name="Text Box 4"/>
          <p:cNvSpPr txBox="1">
            <a:spLocks noChangeArrowheads="1"/>
          </p:cNvSpPr>
          <p:nvPr/>
        </p:nvSpPr>
        <p:spPr bwMode="auto">
          <a:xfrm>
            <a:off x="1719264" y="1336675"/>
            <a:ext cx="11368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mn-ea"/>
                <a:ea typeface="+mn-ea"/>
              </a:rPr>
              <a:t>datagram</a:t>
            </a:r>
          </a:p>
        </p:txBody>
      </p:sp>
      <p:sp>
        <p:nvSpPr>
          <p:cNvPr id="131093" name="Text Box 54"/>
          <p:cNvSpPr txBox="1">
            <a:spLocks noChangeArrowheads="1"/>
          </p:cNvSpPr>
          <p:nvPr/>
        </p:nvSpPr>
        <p:spPr bwMode="auto">
          <a:xfrm>
            <a:off x="3071814" y="4157664"/>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i="1" dirty="0">
                <a:solidFill>
                  <a:srgbClr val="000099"/>
                </a:solidFill>
                <a:latin typeface="+mn-ea"/>
                <a:ea typeface="+mn-ea"/>
              </a:rPr>
              <a:t>目的</a:t>
            </a:r>
            <a:endParaRPr lang="en-US" altLang="zh-CN" sz="2000" i="1" dirty="0">
              <a:solidFill>
                <a:srgbClr val="000099"/>
              </a:solidFill>
              <a:latin typeface="+mn-ea"/>
              <a:ea typeface="+mn-ea"/>
            </a:endParaRPr>
          </a:p>
        </p:txBody>
      </p:sp>
      <p:sp>
        <p:nvSpPr>
          <p:cNvPr id="131094" name="Freeform 56"/>
          <p:cNvSpPr>
            <a:spLocks/>
          </p:cNvSpPr>
          <p:nvPr/>
        </p:nvSpPr>
        <p:spPr bwMode="auto">
          <a:xfrm>
            <a:off x="4503738" y="4540251"/>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1095" name="Rectangle 57"/>
          <p:cNvSpPr>
            <a:spLocks noChangeArrowheads="1"/>
          </p:cNvSpPr>
          <p:nvPr/>
        </p:nvSpPr>
        <p:spPr bwMode="auto">
          <a:xfrm>
            <a:off x="3279775" y="45466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096" name="Rectangle 58"/>
          <p:cNvSpPr>
            <a:spLocks noChangeArrowheads="1"/>
          </p:cNvSpPr>
          <p:nvPr/>
        </p:nvSpPr>
        <p:spPr bwMode="auto">
          <a:xfrm>
            <a:off x="3232151" y="46180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097" name="Line 59"/>
          <p:cNvSpPr>
            <a:spLocks noChangeShapeType="1"/>
          </p:cNvSpPr>
          <p:nvPr/>
        </p:nvSpPr>
        <p:spPr bwMode="auto">
          <a:xfrm>
            <a:off x="3232150" y="49355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098" name="Text Box 60"/>
          <p:cNvSpPr txBox="1">
            <a:spLocks noChangeArrowheads="1"/>
          </p:cNvSpPr>
          <p:nvPr/>
        </p:nvSpPr>
        <p:spPr bwMode="auto">
          <a:xfrm>
            <a:off x="3189289" y="4584700"/>
            <a:ext cx="1317625" cy="159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zh-CN" altLang="en-US" sz="1800" dirty="0">
                <a:solidFill>
                  <a:srgbClr val="0000FF"/>
                </a:solidFill>
                <a:latin typeface="+mn-ea"/>
                <a:ea typeface="+mn-ea"/>
              </a:rPr>
              <a:t>应用</a:t>
            </a:r>
            <a:r>
              <a:rPr lang="zh-CN" altLang="en-US" sz="1800" dirty="0">
                <a:solidFill>
                  <a:srgbClr val="0000FF"/>
                </a:solidFill>
                <a:latin typeface="+mn-ea"/>
              </a:rPr>
              <a:t>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传输</a:t>
            </a:r>
            <a:r>
              <a:rPr lang="zh-CN" altLang="en-US" sz="1800" dirty="0">
                <a:solidFill>
                  <a:srgbClr val="0000FF"/>
                </a:solidFill>
                <a:latin typeface="+mn-ea"/>
              </a:rPr>
              <a:t>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网络</a:t>
            </a:r>
            <a:r>
              <a:rPr lang="zh-CN" altLang="en-US" sz="1800" dirty="0">
                <a:solidFill>
                  <a:srgbClr val="0000FF"/>
                </a:solidFill>
                <a:latin typeface="+mn-ea"/>
              </a:rPr>
              <a:t>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链路</a:t>
            </a:r>
            <a:r>
              <a:rPr lang="zh-CN" altLang="en-US" sz="1800" dirty="0">
                <a:solidFill>
                  <a:srgbClr val="0000FF"/>
                </a:solidFill>
                <a:latin typeface="+mn-ea"/>
              </a:rPr>
              <a:t>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物理</a:t>
            </a:r>
            <a:r>
              <a:rPr lang="zh-CN" altLang="en-US" sz="1800" dirty="0">
                <a:solidFill>
                  <a:srgbClr val="0000FF"/>
                </a:solidFill>
                <a:latin typeface="+mn-ea"/>
              </a:rPr>
              <a:t>层</a:t>
            </a:r>
            <a:endParaRPr lang="en-US" altLang="zh-CN" sz="1800" dirty="0">
              <a:solidFill>
                <a:srgbClr val="0000FF"/>
              </a:solidFill>
              <a:latin typeface="+mn-ea"/>
              <a:ea typeface="+mn-ea"/>
            </a:endParaRPr>
          </a:p>
        </p:txBody>
      </p:sp>
      <p:sp>
        <p:nvSpPr>
          <p:cNvPr id="131099" name="Line 61"/>
          <p:cNvSpPr>
            <a:spLocks noChangeShapeType="1"/>
          </p:cNvSpPr>
          <p:nvPr/>
        </p:nvSpPr>
        <p:spPr bwMode="auto">
          <a:xfrm>
            <a:off x="3240088" y="52562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100" name="Line 62"/>
          <p:cNvSpPr>
            <a:spLocks noChangeShapeType="1"/>
          </p:cNvSpPr>
          <p:nvPr/>
        </p:nvSpPr>
        <p:spPr bwMode="auto">
          <a:xfrm>
            <a:off x="3244850" y="55372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dirty="0">
              <a:solidFill>
                <a:srgbClr val="0000FF"/>
              </a:solidFill>
              <a:latin typeface="+mn-ea"/>
            </a:endParaRPr>
          </a:p>
        </p:txBody>
      </p:sp>
      <p:sp>
        <p:nvSpPr>
          <p:cNvPr id="131101" name="Line 63"/>
          <p:cNvSpPr>
            <a:spLocks noChangeShapeType="1"/>
          </p:cNvSpPr>
          <p:nvPr/>
        </p:nvSpPr>
        <p:spPr bwMode="auto">
          <a:xfrm>
            <a:off x="3244850" y="58134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nvGrpSpPr>
          <p:cNvPr id="3" name="Group 2"/>
          <p:cNvGrpSpPr>
            <a:grpSpLocks/>
          </p:cNvGrpSpPr>
          <p:nvPr/>
        </p:nvGrpSpPr>
        <p:grpSpPr bwMode="auto">
          <a:xfrm>
            <a:off x="1676400" y="4610100"/>
            <a:ext cx="1479550" cy="1220788"/>
            <a:chOff x="152400" y="4610100"/>
            <a:chExt cx="1479550" cy="1220788"/>
          </a:xfrm>
        </p:grpSpPr>
        <p:grpSp>
          <p:nvGrpSpPr>
            <p:cNvPr id="131173" name="Group 64"/>
            <p:cNvGrpSpPr>
              <a:grpSpLocks/>
            </p:cNvGrpSpPr>
            <p:nvPr/>
          </p:nvGrpSpPr>
          <p:grpSpPr bwMode="auto">
            <a:xfrm>
              <a:off x="152400" y="5527675"/>
              <a:ext cx="1479550" cy="303213"/>
              <a:chOff x="332" y="2224"/>
              <a:chExt cx="932" cy="191"/>
            </a:xfrm>
          </p:grpSpPr>
          <p:sp>
            <p:nvSpPr>
              <p:cNvPr id="131189"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90" name="Rectangle 66"/>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91" name="Rectangle 67"/>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92" name="Rectangle 68"/>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l</a:t>
                </a:r>
              </a:p>
            </p:txBody>
          </p:sp>
          <p:sp>
            <p:nvSpPr>
              <p:cNvPr id="131193" name="Rectangle 69"/>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94" name="Line 70"/>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95" name="Line 71"/>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96" name="Line 72"/>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31174" name="Group 73"/>
            <p:cNvGrpSpPr>
              <a:grpSpLocks/>
            </p:cNvGrpSpPr>
            <p:nvPr/>
          </p:nvGrpSpPr>
          <p:grpSpPr bwMode="auto">
            <a:xfrm>
              <a:off x="420688" y="5229225"/>
              <a:ext cx="1208087" cy="303213"/>
              <a:chOff x="501" y="1990"/>
              <a:chExt cx="761" cy="191"/>
            </a:xfrm>
          </p:grpSpPr>
          <p:sp>
            <p:nvSpPr>
              <p:cNvPr id="131183"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84" name="Rectangle 75"/>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85" name="Rectangle 76"/>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86" name="Rectangle 77"/>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87" name="Line 78"/>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88" name="Line 79"/>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31175" name="Group 80"/>
            <p:cNvGrpSpPr>
              <a:grpSpLocks/>
            </p:cNvGrpSpPr>
            <p:nvPr/>
          </p:nvGrpSpPr>
          <p:grpSpPr bwMode="auto">
            <a:xfrm>
              <a:off x="723900" y="4921250"/>
              <a:ext cx="890588" cy="303213"/>
              <a:chOff x="645" y="1734"/>
              <a:chExt cx="561" cy="191"/>
            </a:xfrm>
          </p:grpSpPr>
          <p:sp>
            <p:nvSpPr>
              <p:cNvPr id="131179"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80" name="Rectangle 82"/>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81" name="Rectangle 83"/>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82" name="Line 84"/>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31176" name="Group 85"/>
            <p:cNvGrpSpPr>
              <a:grpSpLocks/>
            </p:cNvGrpSpPr>
            <p:nvPr/>
          </p:nvGrpSpPr>
          <p:grpSpPr bwMode="auto">
            <a:xfrm>
              <a:off x="930275" y="4610100"/>
              <a:ext cx="679450" cy="301625"/>
              <a:chOff x="780" y="1553"/>
              <a:chExt cx="428" cy="190"/>
            </a:xfrm>
          </p:grpSpPr>
          <p:sp>
            <p:nvSpPr>
              <p:cNvPr id="131177"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78" name="Rectangle 8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grpSp>
      </p:grpSp>
      <p:grpSp>
        <p:nvGrpSpPr>
          <p:cNvPr id="131103" name="Group 88"/>
          <p:cNvGrpSpPr>
            <a:grpSpLocks/>
          </p:cNvGrpSpPr>
          <p:nvPr/>
        </p:nvGrpSpPr>
        <p:grpSpPr bwMode="auto">
          <a:xfrm>
            <a:off x="7178676" y="4164013"/>
            <a:ext cx="1387475" cy="1035050"/>
            <a:chOff x="3601" y="168"/>
            <a:chExt cx="874" cy="652"/>
          </a:xfrm>
        </p:grpSpPr>
        <p:sp>
          <p:nvSpPr>
            <p:cNvPr id="131168" name="Rectangle 89"/>
            <p:cNvSpPr>
              <a:spLocks noChangeArrowheads="1"/>
            </p:cNvSpPr>
            <p:nvPr/>
          </p:nvSpPr>
          <p:spPr bwMode="auto">
            <a:xfrm>
              <a:off x="3658" y="168"/>
              <a:ext cx="817" cy="59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69"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70"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171"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zh-CN" altLang="en-US" sz="1800" dirty="0">
                  <a:solidFill>
                    <a:srgbClr val="0000FF"/>
                  </a:solidFill>
                  <a:latin typeface="+mn-ea"/>
                  <a:ea typeface="+mn-ea"/>
                </a:rPr>
                <a:t>网络</a:t>
              </a:r>
              <a:r>
                <a:rPr lang="zh-CN" altLang="en-US" sz="1800" dirty="0">
                  <a:solidFill>
                    <a:srgbClr val="0000FF"/>
                  </a:solidFill>
                  <a:latin typeface="+mn-ea"/>
                </a:rPr>
                <a:t>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链路</a:t>
              </a:r>
              <a:r>
                <a:rPr lang="zh-CN" altLang="en-US" sz="1800" dirty="0">
                  <a:solidFill>
                    <a:srgbClr val="0000FF"/>
                  </a:solidFill>
                  <a:latin typeface="+mn-ea"/>
                </a:rPr>
                <a:t>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物理</a:t>
              </a:r>
              <a:r>
                <a:rPr lang="zh-CN" altLang="en-US" sz="1800" dirty="0">
                  <a:solidFill>
                    <a:srgbClr val="0000FF"/>
                  </a:solidFill>
                  <a:latin typeface="+mn-ea"/>
                </a:rPr>
                <a:t>层</a:t>
              </a:r>
              <a:endParaRPr lang="en-US" altLang="zh-CN" sz="1800" dirty="0">
                <a:solidFill>
                  <a:srgbClr val="0000FF"/>
                </a:solidFill>
                <a:latin typeface="+mn-ea"/>
                <a:ea typeface="+mn-ea"/>
              </a:endParaRPr>
            </a:p>
          </p:txBody>
        </p:sp>
        <p:sp>
          <p:nvSpPr>
            <p:cNvPr id="131172"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grpSp>
        <p:nvGrpSpPr>
          <p:cNvPr id="131104" name="Group 94"/>
          <p:cNvGrpSpPr>
            <a:grpSpLocks/>
          </p:cNvGrpSpPr>
          <p:nvPr/>
        </p:nvGrpSpPr>
        <p:grpSpPr bwMode="auto">
          <a:xfrm>
            <a:off x="7345364" y="2271714"/>
            <a:ext cx="1387475" cy="733425"/>
            <a:chOff x="4696" y="597"/>
            <a:chExt cx="874" cy="462"/>
          </a:xfrm>
        </p:grpSpPr>
        <p:sp>
          <p:nvSpPr>
            <p:cNvPr id="131164" name="Rectangle 95"/>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65"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66"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167"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zh-CN" altLang="en-US" sz="1800" dirty="0">
                  <a:solidFill>
                    <a:srgbClr val="0000FF"/>
                  </a:solidFill>
                  <a:latin typeface="+mn-ea"/>
                  <a:ea typeface="+mn-ea"/>
                </a:rPr>
                <a:t>链路</a:t>
              </a:r>
              <a:r>
                <a:rPr lang="zh-CN" altLang="en-US" sz="1800" dirty="0">
                  <a:solidFill>
                    <a:srgbClr val="0000FF"/>
                  </a:solidFill>
                  <a:latin typeface="+mn-ea"/>
                </a:rPr>
                <a:t>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物理</a:t>
              </a:r>
              <a:r>
                <a:rPr lang="zh-CN" altLang="en-US" sz="1800" dirty="0">
                  <a:solidFill>
                    <a:srgbClr val="0000FF"/>
                  </a:solidFill>
                  <a:latin typeface="+mn-ea"/>
                </a:rPr>
                <a:t>层</a:t>
              </a:r>
              <a:endParaRPr lang="en-US" altLang="zh-CN" sz="1800" dirty="0">
                <a:solidFill>
                  <a:srgbClr val="0000FF"/>
                </a:solidFill>
                <a:latin typeface="+mn-ea"/>
                <a:ea typeface="+mn-ea"/>
              </a:endParaRPr>
            </a:p>
          </p:txBody>
        </p:sp>
      </p:grpSp>
      <p:sp>
        <p:nvSpPr>
          <p:cNvPr id="131105" name="Freeform 114"/>
          <p:cNvSpPr>
            <a:spLocks/>
          </p:cNvSpPr>
          <p:nvPr/>
        </p:nvSpPr>
        <p:spPr bwMode="auto">
          <a:xfrm>
            <a:off x="3352800" y="533400"/>
            <a:ext cx="5264150" cy="5494338"/>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grpSp>
        <p:nvGrpSpPr>
          <p:cNvPr id="2" name="Group 1"/>
          <p:cNvGrpSpPr>
            <a:grpSpLocks/>
          </p:cNvGrpSpPr>
          <p:nvPr/>
        </p:nvGrpSpPr>
        <p:grpSpPr bwMode="auto">
          <a:xfrm>
            <a:off x="5762625" y="4240213"/>
            <a:ext cx="1479550" cy="609600"/>
            <a:chOff x="4238625" y="4240213"/>
            <a:chExt cx="1479550" cy="609600"/>
          </a:xfrm>
        </p:grpSpPr>
        <p:grpSp>
          <p:nvGrpSpPr>
            <p:cNvPr id="131148" name="Group 115"/>
            <p:cNvGrpSpPr>
              <a:grpSpLocks/>
            </p:cNvGrpSpPr>
            <p:nvPr/>
          </p:nvGrpSpPr>
          <p:grpSpPr bwMode="auto">
            <a:xfrm>
              <a:off x="4238625" y="4546600"/>
              <a:ext cx="1479550" cy="303213"/>
              <a:chOff x="332" y="2224"/>
              <a:chExt cx="932" cy="191"/>
            </a:xfrm>
          </p:grpSpPr>
          <p:sp>
            <p:nvSpPr>
              <p:cNvPr id="131156"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57" name="Rectangle 117"/>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58" name="Rectangle 118"/>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59" name="Rectangle 119"/>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l</a:t>
                </a:r>
              </a:p>
            </p:txBody>
          </p:sp>
          <p:sp>
            <p:nvSpPr>
              <p:cNvPr id="131160" name="Rectangle 120"/>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61"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62"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63"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31149" name="Group 124"/>
            <p:cNvGrpSpPr>
              <a:grpSpLocks/>
            </p:cNvGrpSpPr>
            <p:nvPr/>
          </p:nvGrpSpPr>
          <p:grpSpPr bwMode="auto">
            <a:xfrm>
              <a:off x="4497388" y="4240213"/>
              <a:ext cx="1208087" cy="303212"/>
              <a:chOff x="501" y="1990"/>
              <a:chExt cx="761" cy="191"/>
            </a:xfrm>
          </p:grpSpPr>
          <p:sp>
            <p:nvSpPr>
              <p:cNvPr id="131150"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51" name="Rectangle 126"/>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52" name="Rectangle 127"/>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53" name="Rectangle 128"/>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54" name="Line 129"/>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55" name="Line 130"/>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grpSp>
        <p:nvGrpSpPr>
          <p:cNvPr id="15" name="Group 140"/>
          <p:cNvGrpSpPr>
            <a:grpSpLocks/>
          </p:cNvGrpSpPr>
          <p:nvPr/>
        </p:nvGrpSpPr>
        <p:grpSpPr bwMode="auto">
          <a:xfrm>
            <a:off x="8793164" y="4606926"/>
            <a:ext cx="1208087" cy="303213"/>
            <a:chOff x="501" y="1990"/>
            <a:chExt cx="761" cy="191"/>
          </a:xfrm>
        </p:grpSpPr>
        <p:sp>
          <p:nvSpPr>
            <p:cNvPr id="131142"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43" name="Rectangle 142"/>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44" name="Rectangle 143"/>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45" name="Rectangle 144"/>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46" name="Line 145"/>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47" name="Line 146"/>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6" name="Group 156"/>
          <p:cNvGrpSpPr>
            <a:grpSpLocks/>
          </p:cNvGrpSpPr>
          <p:nvPr/>
        </p:nvGrpSpPr>
        <p:grpSpPr bwMode="auto">
          <a:xfrm>
            <a:off x="2462213" y="1665288"/>
            <a:ext cx="1479550" cy="303212"/>
            <a:chOff x="332" y="2224"/>
            <a:chExt cx="932" cy="191"/>
          </a:xfrm>
        </p:grpSpPr>
        <p:sp>
          <p:nvSpPr>
            <p:cNvPr id="131134"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135" name="Rectangle 158"/>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mn-ea"/>
                  <a:ea typeface="+mn-ea"/>
                </a:rPr>
                <a:t>H</a:t>
              </a:r>
              <a:r>
                <a:rPr lang="en-US" altLang="zh-CN" sz="1800" baseline="-25000" dirty="0" err="1">
                  <a:solidFill>
                    <a:srgbClr val="0000FF"/>
                  </a:solidFill>
                  <a:latin typeface="+mn-ea"/>
                  <a:ea typeface="+mn-ea"/>
                </a:rPr>
                <a:t>t</a:t>
              </a:r>
              <a:endParaRPr lang="en-US" altLang="zh-CN" sz="1800" baseline="-25000" dirty="0">
                <a:solidFill>
                  <a:srgbClr val="0000FF"/>
                </a:solidFill>
                <a:latin typeface="+mn-ea"/>
                <a:ea typeface="+mn-ea"/>
              </a:endParaRPr>
            </a:p>
          </p:txBody>
        </p:sp>
        <p:sp>
          <p:nvSpPr>
            <p:cNvPr id="131136" name="Rectangle 159"/>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37" name="Rectangle 160"/>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mn-ea"/>
                  <a:ea typeface="+mn-ea"/>
                </a:rPr>
                <a:t>H</a:t>
              </a:r>
              <a:r>
                <a:rPr lang="en-US" altLang="zh-CN" sz="1800" baseline="-25000" dirty="0">
                  <a:solidFill>
                    <a:srgbClr val="0000FF"/>
                  </a:solidFill>
                  <a:latin typeface="+mn-ea"/>
                  <a:ea typeface="+mn-ea"/>
                </a:rPr>
                <a:t>l</a:t>
              </a:r>
            </a:p>
          </p:txBody>
        </p:sp>
        <p:sp>
          <p:nvSpPr>
            <p:cNvPr id="131138" name="Rectangle 161"/>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mn-ea"/>
                  <a:ea typeface="+mn-ea"/>
                </a:rPr>
                <a:t>M</a:t>
              </a:r>
            </a:p>
          </p:txBody>
        </p:sp>
        <p:sp>
          <p:nvSpPr>
            <p:cNvPr id="131139" name="Line 162"/>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1140" name="Line 163"/>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1141" name="Line 164"/>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31109" name="Text Box 166"/>
          <p:cNvSpPr txBox="1">
            <a:spLocks noChangeArrowheads="1"/>
          </p:cNvSpPr>
          <p:nvPr/>
        </p:nvSpPr>
        <p:spPr bwMode="auto">
          <a:xfrm>
            <a:off x="9445625" y="541178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800" b="1" dirty="0">
                <a:solidFill>
                  <a:srgbClr val="0000FF"/>
                </a:solidFill>
                <a:latin typeface="+mn-ea"/>
                <a:ea typeface="+mn-ea"/>
              </a:rPr>
              <a:t>路由器</a:t>
            </a:r>
            <a:endParaRPr lang="en-US" altLang="zh-CN" sz="1800" b="1" dirty="0">
              <a:solidFill>
                <a:srgbClr val="0000FF"/>
              </a:solidFill>
              <a:latin typeface="+mn-ea"/>
              <a:ea typeface="+mn-ea"/>
            </a:endParaRPr>
          </a:p>
        </p:txBody>
      </p:sp>
      <p:sp>
        <p:nvSpPr>
          <p:cNvPr id="131110" name="Text Box 167"/>
          <p:cNvSpPr txBox="1">
            <a:spLocks noChangeArrowheads="1"/>
          </p:cNvSpPr>
          <p:nvPr/>
        </p:nvSpPr>
        <p:spPr bwMode="auto">
          <a:xfrm>
            <a:off x="9459913" y="3098801"/>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800" b="1" dirty="0">
                <a:solidFill>
                  <a:srgbClr val="0000FF"/>
                </a:solidFill>
                <a:latin typeface="+mn-ea"/>
                <a:ea typeface="+mn-ea"/>
              </a:rPr>
              <a:t>交换机</a:t>
            </a:r>
            <a:endParaRPr lang="en-US" altLang="zh-CN" sz="1800" b="1" dirty="0">
              <a:solidFill>
                <a:srgbClr val="0000FF"/>
              </a:solidFill>
              <a:latin typeface="+mn-ea"/>
              <a:ea typeface="+mn-ea"/>
            </a:endParaRPr>
          </a:p>
        </p:txBody>
      </p:sp>
      <p:sp>
        <p:nvSpPr>
          <p:cNvPr id="112814" name="Text Box 174"/>
          <p:cNvSpPr txBox="1">
            <a:spLocks noChangeArrowheads="1"/>
          </p:cNvSpPr>
          <p:nvPr/>
        </p:nvSpPr>
        <p:spPr bwMode="auto">
          <a:xfrm>
            <a:off x="2227263" y="692150"/>
            <a:ext cx="10454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mn-ea"/>
                <a:ea typeface="+mn-ea"/>
              </a:rPr>
              <a:t>message</a:t>
            </a:r>
          </a:p>
        </p:txBody>
      </p:sp>
      <p:grpSp>
        <p:nvGrpSpPr>
          <p:cNvPr id="17" name="Group 175"/>
          <p:cNvGrpSpPr>
            <a:grpSpLocks/>
          </p:cNvGrpSpPr>
          <p:nvPr/>
        </p:nvGrpSpPr>
        <p:grpSpPr bwMode="auto">
          <a:xfrm>
            <a:off x="3287713" y="719139"/>
            <a:ext cx="679450" cy="301625"/>
            <a:chOff x="780" y="1553"/>
            <a:chExt cx="428" cy="190"/>
          </a:xfrm>
        </p:grpSpPr>
        <p:sp>
          <p:nvSpPr>
            <p:cNvPr id="131132"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33" name="Rectangle 17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grpSp>
      <p:grpSp>
        <p:nvGrpSpPr>
          <p:cNvPr id="18" name="Group 185"/>
          <p:cNvGrpSpPr>
            <a:grpSpLocks/>
          </p:cNvGrpSpPr>
          <p:nvPr/>
        </p:nvGrpSpPr>
        <p:grpSpPr bwMode="auto">
          <a:xfrm>
            <a:off x="3052764" y="1039814"/>
            <a:ext cx="903287" cy="301625"/>
            <a:chOff x="1851" y="2046"/>
            <a:chExt cx="569" cy="190"/>
          </a:xfrm>
        </p:grpSpPr>
        <p:grpSp>
          <p:nvGrpSpPr>
            <p:cNvPr id="131126" name="Group 179"/>
            <p:cNvGrpSpPr>
              <a:grpSpLocks/>
            </p:cNvGrpSpPr>
            <p:nvPr/>
          </p:nvGrpSpPr>
          <p:grpSpPr bwMode="auto">
            <a:xfrm>
              <a:off x="1851" y="2047"/>
              <a:ext cx="190" cy="184"/>
              <a:chOff x="1962" y="2058"/>
              <a:chExt cx="190" cy="184"/>
            </a:xfrm>
          </p:grpSpPr>
          <p:sp>
            <p:nvSpPr>
              <p:cNvPr id="131130"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31" name="Rectangle 181"/>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grpSp>
        <p:grpSp>
          <p:nvGrpSpPr>
            <p:cNvPr id="131127" name="Group 182"/>
            <p:cNvGrpSpPr>
              <a:grpSpLocks/>
            </p:cNvGrpSpPr>
            <p:nvPr/>
          </p:nvGrpSpPr>
          <p:grpSpPr bwMode="auto">
            <a:xfrm>
              <a:off x="1992" y="2046"/>
              <a:ext cx="428" cy="190"/>
              <a:chOff x="780" y="1553"/>
              <a:chExt cx="428" cy="190"/>
            </a:xfrm>
          </p:grpSpPr>
          <p:sp>
            <p:nvSpPr>
              <p:cNvPr id="131128"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29" name="Rectangle 184"/>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grpSp>
      </p:grpSp>
      <p:grpSp>
        <p:nvGrpSpPr>
          <p:cNvPr id="21" name="Group 187"/>
          <p:cNvGrpSpPr>
            <a:grpSpLocks/>
          </p:cNvGrpSpPr>
          <p:nvPr/>
        </p:nvGrpSpPr>
        <p:grpSpPr bwMode="auto">
          <a:xfrm>
            <a:off x="2759076" y="1363663"/>
            <a:ext cx="301625" cy="292100"/>
            <a:chOff x="1962" y="2058"/>
            <a:chExt cx="190" cy="184"/>
          </a:xfrm>
        </p:grpSpPr>
        <p:sp>
          <p:nvSpPr>
            <p:cNvPr id="131124" name="Rectangle 188"/>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25" name="Rectangle 189"/>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grpSp>
      <p:sp>
        <p:nvSpPr>
          <p:cNvPr id="112647" name="Text Box 7"/>
          <p:cNvSpPr txBox="1">
            <a:spLocks noChangeArrowheads="1"/>
          </p:cNvSpPr>
          <p:nvPr/>
        </p:nvSpPr>
        <p:spPr bwMode="auto">
          <a:xfrm>
            <a:off x="1681163" y="1643063"/>
            <a:ext cx="7649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mn-ea"/>
                <a:ea typeface="+mn-ea"/>
              </a:rPr>
              <a:t>frame</a:t>
            </a:r>
          </a:p>
        </p:txBody>
      </p:sp>
      <p:grpSp>
        <p:nvGrpSpPr>
          <p:cNvPr id="131117" name="Group 187"/>
          <p:cNvGrpSpPr>
            <a:grpSpLocks/>
          </p:cNvGrpSpPr>
          <p:nvPr/>
        </p:nvGrpSpPr>
        <p:grpSpPr bwMode="auto">
          <a:xfrm flipH="1">
            <a:off x="4702176" y="4970464"/>
            <a:ext cx="803275" cy="771525"/>
            <a:chOff x="-44" y="1473"/>
            <a:chExt cx="981" cy="1105"/>
          </a:xfrm>
        </p:grpSpPr>
        <p:pic>
          <p:nvPicPr>
            <p:cNvPr id="131122" name="Picture 18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3" name="Freeform 1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1118" name="Group 190"/>
          <p:cNvGrpSpPr>
            <a:grpSpLocks/>
          </p:cNvGrpSpPr>
          <p:nvPr/>
        </p:nvGrpSpPr>
        <p:grpSpPr bwMode="auto">
          <a:xfrm flipH="1">
            <a:off x="5664201" y="1087439"/>
            <a:ext cx="803275" cy="771525"/>
            <a:chOff x="-44" y="1473"/>
            <a:chExt cx="981" cy="1105"/>
          </a:xfrm>
        </p:grpSpPr>
        <p:pic>
          <p:nvPicPr>
            <p:cNvPr id="131120" name="Picture 19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1" name="Freeform 1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mn-ea"/>
              </a:endParaRPr>
            </a:p>
          </p:txBody>
        </p:sp>
      </p:grpSp>
      <p:sp>
        <p:nvSpPr>
          <p:cNvPr id="156" name="Footer Placeholder 2">
            <a:extLst>
              <a:ext uri="{FF2B5EF4-FFF2-40B4-BE49-F238E27FC236}">
                <a16:creationId xmlns:a16="http://schemas.microsoft.com/office/drawing/2014/main" id="{20023119-CFCF-46D7-BA86-5851CC5A8CD3}"/>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084569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17"/>
                                        </p:tgtEl>
                                        <p:attrNameLst>
                                          <p:attrName>ppt_x</p:attrName>
                                          <p:attrName>ppt_y</p:attrName>
                                        </p:attrNameLst>
                                      </p:cBhvr>
                                      <p:rCtr x="0" y="2477"/>
                                    </p:animMotion>
                                  </p:childTnLst>
                                </p:cTn>
                              </p:par>
                              <p:par>
                                <p:cTn id="7" presetID="10" presetClass="exit" presetSubtype="0" fill="hold" grpId="0" nodeType="withEffect">
                                  <p:stCondLst>
                                    <p:cond delay="0"/>
                                  </p:stCondLst>
                                  <p:childTnLst>
                                    <p:animEffect transition="out" filter="fade">
                                      <p:cBhvr>
                                        <p:cTn id="8" dur="2000"/>
                                        <p:tgtEl>
                                          <p:spTgt spid="112814"/>
                                        </p:tgtEl>
                                      </p:cBhvr>
                                    </p:animEffect>
                                    <p:set>
                                      <p:cBhvr>
                                        <p:cTn id="9" dur="1" fill="hold">
                                          <p:stCondLst>
                                            <p:cond delay="1999"/>
                                          </p:stCondLst>
                                        </p:cTn>
                                        <p:tgtEl>
                                          <p:spTgt spid="112814"/>
                                        </p:tgtEl>
                                        <p:attrNameLst>
                                          <p:attrName>style.visibility</p:attrName>
                                        </p:attrNameLst>
                                      </p:cBhvr>
                                      <p:to>
                                        <p:strVal val="hidden"/>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264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2645"/>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nodeType="afterGroup">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18"/>
                                        </p:tgtEl>
                                        <p:attrNameLst>
                                          <p:attrName>ppt_x</p:attrName>
                                          <p:attrName>ppt_y</p:attrName>
                                        </p:attrNameLst>
                                      </p:cBhvr>
                                      <p:rCtr x="0" y="2847"/>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4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264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3.05556E-6 2.22222E-6 L -3.05556E-6 0.04213 " pathEditMode="relative" rAng="0" ptsTypes="AA">
                                      <p:cBhvr>
                                        <p:cTn id="46" dur="2000" fill="hold"/>
                                        <p:tgtEl>
                                          <p:spTgt spid="5"/>
                                        </p:tgtEl>
                                        <p:attrNameLst>
                                          <p:attrName>ppt_x</p:attrName>
                                          <p:attrName>ppt_y</p:attrName>
                                        </p:attrNameLst>
                                      </p:cBhvr>
                                      <p:rCtr x="0" y="2106"/>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64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12647"/>
                                        </p:tgtEl>
                                        <p:attrNameLst>
                                          <p:attrName>style.visibility</p:attrName>
                                        </p:attrNameLst>
                                      </p:cBhvr>
                                      <p:to>
                                        <p:strVal val="hidden"/>
                                      </p:to>
                                    </p:set>
                                  </p:childTnLst>
                                </p:cTn>
                              </p:par>
                            </p:childTnLst>
                          </p:cTn>
                        </p:par>
                        <p:par>
                          <p:cTn id="59" fill="hold" nodeType="afterGroup">
                            <p:stCondLst>
                              <p:cond delay="0"/>
                            </p:stCondLst>
                            <p:childTnLst>
                              <p:par>
                                <p:cTn id="60" presetID="0" presetClass="path" presetSubtype="0" accel="50000" decel="50000" fill="hold" nodeType="afterEffect">
                                  <p:stCondLst>
                                    <p:cond delay="0"/>
                                  </p:stCondLst>
                                  <p:childTnLst>
                                    <p:animMotion origin="layout" path="M 0.00039 -0.00138 L 0.0013 0.13843 L 0.40208 0.14005 L 0.40208 0.10209 L 0.58724 0.10394 L 0.58815 0.50209 L 0.50586 0.55487 L 0.50677 0.42639 " pathEditMode="relative" ptsTypes="AAAAAAAA">
                                      <p:cBhvr>
                                        <p:cTn id="61" dur="2000" fill="hold"/>
                                        <p:tgtEl>
                                          <p:spTgt spid="16"/>
                                        </p:tgtEl>
                                        <p:attrNameLst>
                                          <p:attrName>ppt_x</p:attrName>
                                          <p:attrName>ppt_y</p:attrName>
                                        </p:attrNameLst>
                                      </p:cBhvr>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xit" presetSubtype="0" fill="hold" nodeType="clickEffect">
                                  <p:stCondLst>
                                    <p:cond delay="0"/>
                                  </p:stCondLst>
                                  <p:childTnLst>
                                    <p:set>
                                      <p:cBhvr>
                                        <p:cTn id="65" dur="1" fill="hold">
                                          <p:stCondLst>
                                            <p:cond delay="0"/>
                                          </p:stCondLst>
                                        </p:cTn>
                                        <p:tgtEl>
                                          <p:spTgt spid="16"/>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64" presetClass="path" presetSubtype="0" accel="50000" decel="50000" fill="hold" nodeType="clickEffect">
                                  <p:stCondLst>
                                    <p:cond delay="0"/>
                                  </p:stCondLst>
                                  <p:childTnLst>
                                    <p:animMotion origin="layout" path="M 0.00156 -0.00046 L 0.00156 -0.04815 " pathEditMode="relative" rAng="0" ptsTypes="AA">
                                      <p:cBhvr>
                                        <p:cTn id="71" dur="2000" fill="hold"/>
                                        <p:tgtEl>
                                          <p:spTgt spid="15"/>
                                        </p:tgtEl>
                                        <p:attrNameLst>
                                          <p:attrName>ppt_x</p:attrName>
                                          <p:attrName>ppt_y</p:attrName>
                                        </p:attrNameLst>
                                      </p:cBhvr>
                                      <p:rCtr x="0" y="-2384"/>
                                    </p:animMotion>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xit" presetSubtype="0" fill="hold" nodeType="clickEffect">
                                  <p:stCondLst>
                                    <p:cond delay="0"/>
                                  </p:stCondLst>
                                  <p:childTnLst>
                                    <p:set>
                                      <p:cBhvr>
                                        <p:cTn id="75" dur="1" fill="hold">
                                          <p:stCondLst>
                                            <p:cond delay="0"/>
                                          </p:stCondLst>
                                        </p:cTn>
                                        <p:tgtEl>
                                          <p:spTgt spid="15"/>
                                        </p:tgtEl>
                                        <p:attrNameLst>
                                          <p:attrName>style.visibility</p:attrName>
                                        </p:attrNameLst>
                                      </p:cBhvr>
                                      <p:to>
                                        <p:strVal val="hidden"/>
                                      </p:to>
                                    </p:set>
                                  </p:childTnLst>
                                </p:cTn>
                              </p:par>
                              <p:par>
                                <p:cTn id="76" presetID="22" presetClass="entr" presetSubtype="1" fill="hold" nodeType="with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wipe(up)">
                                      <p:cBhvr>
                                        <p:cTn id="78" dur="500"/>
                                        <p:tgtEl>
                                          <p:spTgt spid="2"/>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2"/>
                                        </p:tgtEl>
                                        <p:attrNameLst>
                                          <p:attrName>style.visibility</p:attrName>
                                        </p:attrNameLst>
                                      </p:cBhvr>
                                      <p:to>
                                        <p:strVal val="hidden"/>
                                      </p:to>
                                    </p:set>
                                  </p:childTnLst>
                                </p:cTn>
                              </p:par>
                              <p:par>
                                <p:cTn id="83" presetID="22" presetClass="entr" presetSubtype="4" fill="hold" nodeType="with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wipe(down)">
                                      <p:cBhvr>
                                        <p:cTn id="8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5" grpId="1"/>
      <p:bldP spid="112644" grpId="0"/>
      <p:bldP spid="112644" grpId="1"/>
      <p:bldP spid="112814" grpId="0"/>
      <p:bldP spid="112647" grpId="0"/>
      <p:bldP spid="11264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81200" y="241300"/>
            <a:ext cx="3034680" cy="1143000"/>
          </a:xfrm>
        </p:spPr>
        <p:txBody>
          <a:bodyPr/>
          <a:lstStyle/>
          <a:p>
            <a:r>
              <a:rPr lang="zh-CN" altLang="en-US" dirty="0">
                <a:solidFill>
                  <a:srgbClr val="000099"/>
                </a:solidFill>
                <a:latin typeface="微软雅黑" panose="020B0503020204020204" pitchFamily="34" charset="-122"/>
              </a:rPr>
              <a:t>第一章 导论</a:t>
            </a:r>
            <a:endParaRPr lang="en-US" altLang="zh-CN" dirty="0">
              <a:solidFill>
                <a:srgbClr val="000099"/>
              </a:solidFill>
              <a:latin typeface="微软雅黑" panose="020B0503020204020204" pitchFamily="34" charset="-122"/>
            </a:endParaRPr>
          </a:p>
        </p:txBody>
      </p:sp>
      <p:sp>
        <p:nvSpPr>
          <p:cNvPr id="18435" name="Rectangle 3"/>
          <p:cNvSpPr>
            <a:spLocks noGrp="1" noChangeArrowheads="1"/>
          </p:cNvSpPr>
          <p:nvPr>
            <p:ph type="body" sz="half" idx="1"/>
          </p:nvPr>
        </p:nvSpPr>
        <p:spPr>
          <a:xfrm>
            <a:off x="1775520" y="1445096"/>
            <a:ext cx="3581400" cy="4648200"/>
          </a:xfrm>
        </p:spPr>
        <p:txBody>
          <a:bodyPr/>
          <a:lstStyle/>
          <a:p>
            <a:pPr>
              <a:lnSpc>
                <a:spcPct val="90000"/>
              </a:lnSpc>
              <a:buFont typeface="Wingdings" panose="05000000000000000000" pitchFamily="2" charset="2"/>
              <a:buNone/>
            </a:pPr>
            <a:r>
              <a:rPr kumimoji="0" lang="zh-CN" altLang="en-US" u="sng" dirty="0">
                <a:solidFill>
                  <a:srgbClr val="FF0000"/>
                </a:solidFill>
                <a:latin typeface="+mn-ea"/>
                <a:ea typeface="+mn-ea"/>
              </a:rPr>
              <a:t>本章欲达成目标</a:t>
            </a:r>
            <a:r>
              <a:rPr kumimoji="0" lang="en-US" altLang="zh-CN" u="sng" dirty="0">
                <a:solidFill>
                  <a:srgbClr val="FF0000"/>
                </a:solidFill>
                <a:latin typeface="+mn-ea"/>
                <a:ea typeface="+mn-ea"/>
              </a:rPr>
              <a:t>:</a:t>
            </a:r>
            <a:r>
              <a:rPr kumimoji="0" lang="en-US" altLang="zh-CN" dirty="0">
                <a:latin typeface="+mn-ea"/>
                <a:ea typeface="+mn-ea"/>
              </a:rPr>
              <a:t> </a:t>
            </a:r>
          </a:p>
          <a:p>
            <a:pPr>
              <a:lnSpc>
                <a:spcPct val="90000"/>
              </a:lnSpc>
              <a:buClr>
                <a:srgbClr val="000099"/>
              </a:buClr>
              <a:buSzPct val="75000"/>
              <a:buFont typeface="Wingdings" panose="05000000000000000000" pitchFamily="2" charset="2"/>
              <a:buChar char="v"/>
            </a:pPr>
            <a:r>
              <a:rPr lang="zh-CN" altLang="en-US" sz="2400" dirty="0">
                <a:latin typeface="+mn-ea"/>
                <a:ea typeface="+mn-ea"/>
              </a:rPr>
              <a:t>找点感觉、熟悉术语</a:t>
            </a:r>
            <a:endParaRPr lang="en-US" altLang="zh-CN" sz="2400" dirty="0">
              <a:latin typeface="+mn-ea"/>
              <a:ea typeface="+mn-ea"/>
            </a:endParaRPr>
          </a:p>
          <a:p>
            <a:pPr>
              <a:lnSpc>
                <a:spcPct val="90000"/>
              </a:lnSpc>
              <a:buClr>
                <a:srgbClr val="000099"/>
              </a:buClr>
              <a:buSzPct val="75000"/>
              <a:buFont typeface="Wingdings" panose="05000000000000000000" pitchFamily="2" charset="2"/>
              <a:buChar char="v"/>
            </a:pPr>
            <a:r>
              <a:rPr lang="zh-CN" altLang="en-US" sz="2400" dirty="0">
                <a:latin typeface="+mn-ea"/>
                <a:ea typeface="+mn-ea"/>
              </a:rPr>
              <a:t>更深入详细的内容在后续课程教学中逐渐展开</a:t>
            </a:r>
            <a:endParaRPr lang="en-US" altLang="zh-CN" sz="2400" dirty="0">
              <a:latin typeface="+mn-ea"/>
              <a:ea typeface="+mn-ea"/>
            </a:endParaRPr>
          </a:p>
          <a:p>
            <a:pPr>
              <a:lnSpc>
                <a:spcPct val="90000"/>
              </a:lnSpc>
              <a:buClr>
                <a:srgbClr val="000099"/>
              </a:buClr>
              <a:buSzPct val="75000"/>
              <a:buFont typeface="Wingdings" panose="05000000000000000000" pitchFamily="2" charset="2"/>
              <a:buChar char="v"/>
            </a:pPr>
            <a:r>
              <a:rPr lang="zh-CN" altLang="en-US" sz="2400" dirty="0">
                <a:latin typeface="+mn-ea"/>
                <a:ea typeface="+mn-ea"/>
              </a:rPr>
              <a:t>方法</a:t>
            </a:r>
            <a:r>
              <a:rPr lang="en-US" altLang="zh-CN" sz="2400" dirty="0">
                <a:latin typeface="+mn-ea"/>
                <a:ea typeface="+mn-ea"/>
              </a:rPr>
              <a:t>:</a:t>
            </a:r>
          </a:p>
          <a:p>
            <a:pPr lvl="1">
              <a:lnSpc>
                <a:spcPct val="90000"/>
              </a:lnSpc>
              <a:buClr>
                <a:srgbClr val="000099"/>
              </a:buClr>
              <a:buSzPct val="85000"/>
              <a:buFont typeface="Wingdings" panose="05000000000000000000" pitchFamily="2" charset="2"/>
              <a:buChar char="§"/>
            </a:pPr>
            <a:r>
              <a:rPr kumimoji="0" lang="zh-CN" altLang="en-US" dirty="0">
                <a:latin typeface="+mn-ea"/>
                <a:ea typeface="+mn-ea"/>
              </a:rPr>
              <a:t>以互联网作为例子</a:t>
            </a:r>
            <a:endParaRPr kumimoji="0" lang="en-US" altLang="zh-CN" dirty="0">
              <a:latin typeface="+mn-ea"/>
              <a:ea typeface="+mn-ea"/>
            </a:endParaRPr>
          </a:p>
          <a:p>
            <a:pPr lvl="1">
              <a:lnSpc>
                <a:spcPct val="90000"/>
              </a:lnSpc>
            </a:pPr>
            <a:endParaRPr lang="en-US" altLang="zh-CN" sz="2000" dirty="0">
              <a:latin typeface="+mn-ea"/>
              <a:ea typeface="+mn-ea"/>
            </a:endParaRPr>
          </a:p>
        </p:txBody>
      </p:sp>
      <p:sp>
        <p:nvSpPr>
          <p:cNvPr id="18436" name="Rectangle 4"/>
          <p:cNvSpPr>
            <a:spLocks noGrp="1" noChangeArrowheads="1"/>
          </p:cNvSpPr>
          <p:nvPr>
            <p:ph type="body" sz="half" idx="2"/>
          </p:nvPr>
        </p:nvSpPr>
        <p:spPr>
          <a:xfrm>
            <a:off x="5747320" y="1340768"/>
            <a:ext cx="5029200" cy="5245100"/>
          </a:xfrm>
        </p:spPr>
        <p:txBody>
          <a:bodyPr>
            <a:normAutofit/>
          </a:bodyPr>
          <a:lstStyle/>
          <a:p>
            <a:pPr>
              <a:buFont typeface="Wingdings" panose="05000000000000000000" pitchFamily="2" charset="2"/>
              <a:buNone/>
            </a:pPr>
            <a:r>
              <a:rPr lang="zh-CN" altLang="en-US" u="sng" dirty="0">
                <a:solidFill>
                  <a:srgbClr val="FF0000"/>
                </a:solidFill>
                <a:latin typeface="+mn-ea"/>
                <a:ea typeface="+mn-ea"/>
              </a:rPr>
              <a:t>概述</a:t>
            </a:r>
            <a:r>
              <a:rPr kumimoji="0" lang="en-US" altLang="zh-CN" u="sng" dirty="0">
                <a:solidFill>
                  <a:srgbClr val="FF0000"/>
                </a:solidFill>
                <a:latin typeface="+mn-ea"/>
                <a:ea typeface="+mn-ea"/>
              </a:rPr>
              <a:t>:</a:t>
            </a:r>
            <a:endParaRPr kumimoji="0" lang="en-US" altLang="zh-CN" dirty="0">
              <a:solidFill>
                <a:srgbClr val="FF0000"/>
              </a:solidFill>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什么是互联网</a:t>
            </a:r>
            <a:r>
              <a:rPr lang="en-US" altLang="zh-CN" sz="2400" dirty="0">
                <a:latin typeface="+mn-ea"/>
                <a:ea typeface="+mn-ea"/>
              </a:rPr>
              <a:t>?</a:t>
            </a:r>
          </a:p>
          <a:p>
            <a:pPr>
              <a:buClr>
                <a:srgbClr val="000099"/>
              </a:buClr>
              <a:buSzPct val="75000"/>
              <a:buFont typeface="Wingdings" panose="05000000000000000000" pitchFamily="2" charset="2"/>
              <a:buChar char="v"/>
            </a:pPr>
            <a:r>
              <a:rPr lang="zh-CN" altLang="en-US" sz="2400" dirty="0">
                <a:latin typeface="+mn-ea"/>
                <a:ea typeface="+mn-ea"/>
              </a:rPr>
              <a:t>什么是协议</a:t>
            </a:r>
            <a:r>
              <a:rPr lang="en-US" altLang="zh-CN" sz="2400" dirty="0">
                <a:latin typeface="+mn-ea"/>
                <a:ea typeface="+mn-ea"/>
              </a:rPr>
              <a:t>?</a:t>
            </a:r>
          </a:p>
          <a:p>
            <a:pPr>
              <a:buClr>
                <a:srgbClr val="000099"/>
              </a:buClr>
              <a:buSzPct val="75000"/>
              <a:buFont typeface="Wingdings" panose="05000000000000000000" pitchFamily="2" charset="2"/>
              <a:buChar char="v"/>
            </a:pPr>
            <a:r>
              <a:rPr lang="zh-CN" altLang="en-US" sz="2400" dirty="0">
                <a:latin typeface="+mn-ea"/>
                <a:ea typeface="+mn-ea"/>
              </a:rPr>
              <a:t>网络边缘</a:t>
            </a:r>
            <a:r>
              <a:rPr lang="en-US" altLang="zh-CN" sz="2400" dirty="0">
                <a:latin typeface="+mn-ea"/>
                <a:ea typeface="+mn-ea"/>
              </a:rPr>
              <a:t>: </a:t>
            </a:r>
            <a:r>
              <a:rPr lang="zh-CN" altLang="en-US" sz="2400" dirty="0">
                <a:latin typeface="+mn-ea"/>
                <a:ea typeface="+mn-ea"/>
              </a:rPr>
              <a:t>主机</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物理媒介</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网络核心</a:t>
            </a:r>
            <a:r>
              <a:rPr lang="en-US" altLang="zh-CN" sz="2400" dirty="0">
                <a:latin typeface="+mn-ea"/>
                <a:ea typeface="+mn-ea"/>
              </a:rPr>
              <a:t>: </a:t>
            </a:r>
            <a:r>
              <a:rPr lang="zh-CN" altLang="en-US" sz="2400" dirty="0">
                <a:latin typeface="+mn-ea"/>
                <a:ea typeface="+mn-ea"/>
              </a:rPr>
              <a:t>分组</a:t>
            </a:r>
            <a:r>
              <a:rPr lang="en-US" altLang="zh-CN" sz="2400" dirty="0">
                <a:latin typeface="+mn-ea"/>
                <a:ea typeface="+mn-ea"/>
              </a:rPr>
              <a:t>/</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互联网结构</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性能</a:t>
            </a:r>
            <a:r>
              <a:rPr lang="en-US" altLang="zh-CN" sz="2400" dirty="0">
                <a:latin typeface="+mn-ea"/>
                <a:ea typeface="+mn-ea"/>
              </a:rPr>
              <a:t>: </a:t>
            </a:r>
            <a:r>
              <a:rPr lang="zh-CN" altLang="en-US" sz="2400" dirty="0">
                <a:latin typeface="+mn-ea"/>
                <a:ea typeface="+mn-ea"/>
              </a:rPr>
              <a:t>丢包</a:t>
            </a:r>
            <a:r>
              <a:rPr lang="en-US" altLang="zh-CN" sz="2400" dirty="0">
                <a:latin typeface="+mn-ea"/>
                <a:ea typeface="+mn-ea"/>
              </a:rPr>
              <a:t>, </a:t>
            </a:r>
            <a:r>
              <a:rPr lang="zh-CN" altLang="en-US" sz="2400" dirty="0">
                <a:latin typeface="+mn-ea"/>
                <a:ea typeface="+mn-ea"/>
              </a:rPr>
              <a:t>延迟</a:t>
            </a:r>
            <a:r>
              <a:rPr lang="en-US" altLang="zh-CN" sz="2400" dirty="0">
                <a:latin typeface="+mn-ea"/>
                <a:ea typeface="+mn-ea"/>
              </a:rPr>
              <a:t>, </a:t>
            </a:r>
            <a:r>
              <a:rPr lang="zh-CN" altLang="en-US" sz="2400" dirty="0">
                <a:latin typeface="+mn-ea"/>
                <a:ea typeface="+mn-ea"/>
              </a:rPr>
              <a:t>吞吐量</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安全</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协议层次</a:t>
            </a:r>
            <a:r>
              <a:rPr lang="en-US" altLang="zh-CN" sz="2400" dirty="0">
                <a:latin typeface="+mn-ea"/>
                <a:ea typeface="+mn-ea"/>
              </a:rPr>
              <a:t>, </a:t>
            </a:r>
            <a:r>
              <a:rPr lang="zh-CN" altLang="en-US" sz="2400" dirty="0">
                <a:latin typeface="+mn-ea"/>
                <a:ea typeface="+mn-ea"/>
              </a:rPr>
              <a:t>服务模型</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历史</a:t>
            </a:r>
            <a:endParaRPr lang="en-US" altLang="zh-CN" sz="2400" dirty="0">
              <a:latin typeface="+mn-ea"/>
              <a:ea typeface="+mn-ea"/>
            </a:endParaRPr>
          </a:p>
          <a:p>
            <a:pPr>
              <a:buFont typeface="Wingdings" panose="05000000000000000000" pitchFamily="2" charset="2"/>
              <a:buNone/>
            </a:pPr>
            <a:endParaRPr lang="en-US" altLang="zh-CN" sz="2400" dirty="0">
              <a:latin typeface="+mn-ea"/>
              <a:ea typeface="+mn-ea"/>
            </a:endParaRPr>
          </a:p>
        </p:txBody>
      </p:sp>
    </p:spTree>
    <p:extLst>
      <p:ext uri="{BB962C8B-B14F-4D97-AF65-F5344CB8AC3E}">
        <p14:creationId xmlns:p14="http://schemas.microsoft.com/office/powerpoint/2010/main" val="24925475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2"/>
          <p:cNvSpPr>
            <a:spLocks noGrp="1" noChangeArrowheads="1"/>
          </p:cNvSpPr>
          <p:nvPr>
            <p:ph type="title" idx="4294967295"/>
          </p:nvPr>
        </p:nvSpPr>
        <p:spPr>
          <a:xfrm>
            <a:off x="2196262" y="257004"/>
            <a:ext cx="4367808" cy="720725"/>
          </a:xfrm>
        </p:spPr>
        <p:txBody>
          <a:bodyPr/>
          <a:lstStyle/>
          <a:p>
            <a:pPr eaLnBrk="1" hangingPunct="1"/>
            <a:r>
              <a:rPr lang="zh-CN" altLang="en-US" dirty="0"/>
              <a:t>第一章</a:t>
            </a:r>
            <a:r>
              <a:rPr lang="en-US" altLang="zh-CN" dirty="0"/>
              <a:t>: </a:t>
            </a:r>
            <a:r>
              <a:rPr lang="zh-CN" altLang="en-US" dirty="0"/>
              <a:t>目录</a:t>
            </a:r>
            <a:endParaRPr lang="en-US" altLang="zh-CN" dirty="0"/>
          </a:p>
        </p:txBody>
      </p:sp>
      <p:sp>
        <p:nvSpPr>
          <p:cNvPr id="133124" name="Rectangle 3"/>
          <p:cNvSpPr>
            <a:spLocks noGrp="1" noChangeArrowheads="1"/>
          </p:cNvSpPr>
          <p:nvPr>
            <p:ph type="body" idx="4294967295"/>
          </p:nvPr>
        </p:nvSpPr>
        <p:spPr>
          <a:xfrm>
            <a:off x="1487488" y="1340768"/>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buClr>
                <a:srgbClr val="000099"/>
              </a:buClr>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a:buClr>
                <a:srgbClr val="000099"/>
              </a:buClr>
              <a:buSzPct val="70000"/>
              <a:buFont typeface="Wingdings" panose="05000000000000000000" pitchFamily="2" charset="2"/>
              <a:buChar char="v"/>
            </a:pP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buFont typeface="Wingdings" panose="05000000000000000000" pitchFamily="2" charset="2"/>
              <a:buNone/>
            </a:pPr>
            <a:r>
              <a:rPr lang="en-US" altLang="zh-CN" sz="2800" dirty="0">
                <a:solidFill>
                  <a:srgbClr val="CC0000"/>
                </a:solidFill>
                <a:latin typeface="+mn-ea"/>
                <a:ea typeface="+mn-ea"/>
              </a:rPr>
              <a:t>1.6 </a:t>
            </a:r>
            <a:r>
              <a:rPr lang="zh-CN" altLang="en-US" sz="2800" dirty="0">
                <a:solidFill>
                  <a:srgbClr val="CC0000"/>
                </a:solidFill>
                <a:latin typeface="+mn-ea"/>
                <a:ea typeface="+mn-ea"/>
              </a:rPr>
              <a:t>网络攻击</a:t>
            </a:r>
            <a:r>
              <a:rPr lang="en-US" altLang="zh-CN" sz="2800" dirty="0">
                <a:solidFill>
                  <a:srgbClr val="CC0000"/>
                </a:solidFill>
                <a:latin typeface="+mn-ea"/>
                <a:ea typeface="+mn-ea"/>
              </a:rPr>
              <a:t>: </a:t>
            </a:r>
            <a:r>
              <a:rPr lang="zh-CN" altLang="en-US" sz="2800" dirty="0">
                <a:solidFill>
                  <a:srgbClr val="CC0000"/>
                </a:solidFill>
                <a:latin typeface="+mn-ea"/>
                <a:ea typeface="+mn-ea"/>
              </a:rPr>
              <a:t>安全</a:t>
            </a:r>
            <a:endParaRPr lang="en-US" altLang="zh-CN" sz="2800" dirty="0">
              <a:solidFill>
                <a:srgbClr val="CC0000"/>
              </a:solidFill>
              <a:latin typeface="+mn-ea"/>
              <a:ea typeface="+mn-ea"/>
            </a:endParaRPr>
          </a:p>
          <a:p>
            <a:pPr lvl="1" eaLnBrk="1" hangingPunct="1">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pic>
        <p:nvPicPr>
          <p:cNvPr id="133122"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908720"/>
            <a:ext cx="2956445" cy="1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4525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Footer Placeholder 2"/>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
        <p:nvSpPr>
          <p:cNvPr id="13517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4E27559-088C-491A-AA19-49905495ADE3}" type="slidenum">
              <a:rPr lang="en-US" altLang="zh-CN" sz="1200" smtClean="0">
                <a:solidFill>
                  <a:schemeClr val="accent4"/>
                </a:solidFill>
                <a:latin typeface="Tahoma" panose="020B0604030504040204" pitchFamily="34" charset="0"/>
              </a:rPr>
              <a:pPr/>
              <a:t>71</a:t>
            </a:fld>
            <a:endParaRPr lang="en-US" altLang="zh-CN" sz="1200" dirty="0">
              <a:solidFill>
                <a:schemeClr val="accent4"/>
              </a:solidFill>
              <a:latin typeface="Tahoma" panose="020B0604030504040204" pitchFamily="34" charset="0"/>
            </a:endParaRPr>
          </a:p>
        </p:txBody>
      </p:sp>
      <p:sp>
        <p:nvSpPr>
          <p:cNvPr id="135171" name="Rectangle 2"/>
          <p:cNvSpPr>
            <a:spLocks noGrp="1" noChangeArrowheads="1"/>
          </p:cNvSpPr>
          <p:nvPr>
            <p:ph type="title" idx="4294967295"/>
          </p:nvPr>
        </p:nvSpPr>
        <p:spPr>
          <a:xfrm>
            <a:off x="1885355" y="72232"/>
            <a:ext cx="1978397" cy="1143000"/>
          </a:xfrm>
        </p:spPr>
        <p:txBody>
          <a:bodyPr/>
          <a:lstStyle/>
          <a:p>
            <a:pPr eaLnBrk="1" hangingPunct="1"/>
            <a:r>
              <a:rPr lang="zh-CN" altLang="en-US" dirty="0">
                <a:latin typeface="+mj-ea"/>
                <a:ea typeface="+mj-ea"/>
              </a:rPr>
              <a:t>网络安全</a:t>
            </a:r>
            <a:endParaRPr lang="en-US" altLang="zh-CN" dirty="0">
              <a:latin typeface="+mj-ea"/>
              <a:ea typeface="+mj-ea"/>
            </a:endParaRPr>
          </a:p>
        </p:txBody>
      </p:sp>
      <p:sp>
        <p:nvSpPr>
          <p:cNvPr id="148484" name="Rectangle 3"/>
          <p:cNvSpPr>
            <a:spLocks noGrp="1" noChangeArrowheads="1"/>
          </p:cNvSpPr>
          <p:nvPr>
            <p:ph type="body" idx="4294967295"/>
          </p:nvPr>
        </p:nvSpPr>
        <p:spPr>
          <a:xfrm>
            <a:off x="2063552" y="1340768"/>
            <a:ext cx="8712968" cy="5119688"/>
          </a:xfrm>
        </p:spPr>
        <p:txBody>
          <a:bodyPr/>
          <a:lstStyle/>
          <a:p>
            <a:pPr>
              <a:buSzPct val="70000"/>
              <a:buFont typeface="Wingdings" panose="05000000000000000000" pitchFamily="2" charset="2"/>
              <a:buChar char="v"/>
            </a:pPr>
            <a:r>
              <a:rPr lang="zh-CN" altLang="en-US" dirty="0">
                <a:solidFill>
                  <a:srgbClr val="CC0000"/>
                </a:solidFill>
                <a:latin typeface="+mn-ea"/>
                <a:ea typeface="+mn-ea"/>
              </a:rPr>
              <a:t>网络安全的领域</a:t>
            </a:r>
            <a:r>
              <a:rPr lang="en-US" altLang="zh-CN" dirty="0">
                <a:solidFill>
                  <a:srgbClr val="CC0000"/>
                </a:solidFill>
                <a:latin typeface="+mn-ea"/>
                <a:ea typeface="+mn-ea"/>
              </a:rPr>
              <a:t>:</a:t>
            </a:r>
          </a:p>
          <a:p>
            <a:pPr marL="682625" lvl="1" indent="-225425"/>
            <a:r>
              <a:rPr lang="zh-CN" altLang="en-US" dirty="0">
                <a:latin typeface="+mn-ea"/>
                <a:ea typeface="+mn-ea"/>
              </a:rPr>
              <a:t>攻击者是如何攻击计算机网络</a:t>
            </a:r>
            <a:endParaRPr lang="en-US" altLang="zh-CN" dirty="0">
              <a:latin typeface="+mn-ea"/>
              <a:ea typeface="+mn-ea"/>
            </a:endParaRPr>
          </a:p>
          <a:p>
            <a:pPr marL="682625" lvl="1" indent="-225425"/>
            <a:r>
              <a:rPr lang="zh-CN" altLang="en-US" dirty="0">
                <a:latin typeface="+mn-ea"/>
                <a:ea typeface="+mn-ea"/>
              </a:rPr>
              <a:t>我们如何保护网络对抗攻击</a:t>
            </a:r>
            <a:endParaRPr lang="en-US" altLang="zh-CN" dirty="0">
              <a:latin typeface="+mn-ea"/>
              <a:ea typeface="+mn-ea"/>
            </a:endParaRPr>
          </a:p>
          <a:p>
            <a:pPr marL="682625" lvl="1" indent="-225425"/>
            <a:r>
              <a:rPr lang="zh-CN" altLang="en-US" dirty="0">
                <a:latin typeface="+mn-ea"/>
                <a:ea typeface="+mn-ea"/>
              </a:rPr>
              <a:t>如何设计架构使得对攻击免疫</a:t>
            </a:r>
            <a:endParaRPr lang="en-US" altLang="zh-CN" dirty="0">
              <a:latin typeface="+mn-ea"/>
              <a:ea typeface="+mn-ea"/>
            </a:endParaRPr>
          </a:p>
          <a:p>
            <a:pPr>
              <a:buSzPct val="70000"/>
              <a:buFont typeface="Wingdings" panose="05000000000000000000" pitchFamily="2" charset="2"/>
              <a:buChar char="v"/>
            </a:pPr>
            <a:r>
              <a:rPr lang="zh-CN" altLang="en-US" dirty="0">
                <a:solidFill>
                  <a:srgbClr val="CC0000"/>
                </a:solidFill>
                <a:latin typeface="+mn-ea"/>
                <a:ea typeface="+mn-ea"/>
              </a:rPr>
              <a:t>互联网起初设计时没有太多关心安全问题</a:t>
            </a:r>
            <a:endParaRPr lang="en-US" altLang="zh-CN" dirty="0">
              <a:solidFill>
                <a:srgbClr val="CC0000"/>
              </a:solidFill>
              <a:latin typeface="+mn-ea"/>
              <a:ea typeface="+mn-ea"/>
            </a:endParaRPr>
          </a:p>
          <a:p>
            <a:pPr marL="682625" lvl="1" indent="-225425"/>
            <a:r>
              <a:rPr lang="zh-CN" altLang="en-US" i="1" dirty="0">
                <a:latin typeface="+mn-ea"/>
                <a:ea typeface="+mn-ea"/>
              </a:rPr>
              <a:t>创始观点</a:t>
            </a:r>
            <a:r>
              <a:rPr lang="en-US" altLang="zh-CN" i="1" dirty="0">
                <a:latin typeface="+mn-ea"/>
                <a:ea typeface="+mn-ea"/>
              </a:rPr>
              <a:t>:</a:t>
            </a:r>
            <a:r>
              <a:rPr lang="en-US" altLang="zh-CN" dirty="0">
                <a:latin typeface="+mn-ea"/>
                <a:ea typeface="+mn-ea"/>
              </a:rPr>
              <a:t> </a:t>
            </a:r>
            <a:r>
              <a:rPr lang="en-US" altLang="ja-JP" dirty="0">
                <a:latin typeface="+mn-ea"/>
                <a:ea typeface="+mn-ea"/>
              </a:rPr>
              <a:t>"</a:t>
            </a:r>
            <a:r>
              <a:rPr lang="zh-CN" altLang="en-US" dirty="0">
                <a:latin typeface="+mn-ea"/>
                <a:ea typeface="+mn-ea"/>
              </a:rPr>
              <a:t>一组可信用户通过透明的网络连接到一起</a:t>
            </a:r>
            <a:r>
              <a:rPr lang="en-US" altLang="ja-JP" dirty="0">
                <a:latin typeface="+mn-ea"/>
                <a:ea typeface="+mn-ea"/>
              </a:rPr>
              <a:t>" </a:t>
            </a:r>
            <a:r>
              <a:rPr lang="en-US" altLang="ja-JP" dirty="0">
                <a:latin typeface="+mn-ea"/>
                <a:ea typeface="+mn-ea"/>
                <a:sym typeface="Wingdings" panose="05000000000000000000" pitchFamily="2" charset="2"/>
              </a:rPr>
              <a:t></a:t>
            </a:r>
            <a:endParaRPr lang="en-US" altLang="ja-JP" dirty="0">
              <a:latin typeface="+mn-ea"/>
              <a:ea typeface="+mn-ea"/>
            </a:endParaRPr>
          </a:p>
          <a:p>
            <a:pPr marL="682625" lvl="1" indent="-225425"/>
            <a:r>
              <a:rPr lang="zh-CN" altLang="en-US" dirty="0">
                <a:latin typeface="+mn-ea"/>
                <a:ea typeface="+mn-ea"/>
              </a:rPr>
              <a:t>互联网协议设计者演绎</a:t>
            </a:r>
            <a:r>
              <a:rPr lang="en-US" altLang="zh-CN" dirty="0">
                <a:latin typeface="+mn-ea"/>
                <a:ea typeface="+mn-ea"/>
              </a:rPr>
              <a:t> </a:t>
            </a:r>
            <a:r>
              <a:rPr lang="en-US" altLang="ja-JP" dirty="0">
                <a:latin typeface="+mn-ea"/>
                <a:ea typeface="+mn-ea"/>
              </a:rPr>
              <a:t>"</a:t>
            </a:r>
            <a:r>
              <a:rPr lang="zh-CN" altLang="en-US" dirty="0">
                <a:latin typeface="+mn-ea"/>
                <a:ea typeface="+mn-ea"/>
              </a:rPr>
              <a:t>追赶</a:t>
            </a:r>
            <a:r>
              <a:rPr lang="en-US" altLang="ja-JP" dirty="0">
                <a:latin typeface="+mn-ea"/>
                <a:ea typeface="+mn-ea"/>
              </a:rPr>
              <a:t>"</a:t>
            </a:r>
          </a:p>
          <a:p>
            <a:pPr marL="682625" lvl="1" indent="-225425"/>
            <a:r>
              <a:rPr lang="zh-CN" altLang="en-US" dirty="0">
                <a:latin typeface="+mn-ea"/>
                <a:ea typeface="+mn-ea"/>
              </a:rPr>
              <a:t>安全在所有协议层被考虑</a:t>
            </a:r>
            <a:r>
              <a:rPr lang="en-US" altLang="zh-CN" dirty="0">
                <a:latin typeface="+mn-ea"/>
                <a:ea typeface="+mn-ea"/>
              </a:rPr>
              <a:t>!</a:t>
            </a:r>
          </a:p>
          <a:p>
            <a:pPr marL="287338" indent="-287338"/>
            <a:endParaRPr lang="en-US" altLang="zh-CN" dirty="0">
              <a:latin typeface="+mn-ea"/>
              <a:ea typeface="+mn-ea"/>
            </a:endParaRPr>
          </a:p>
        </p:txBody>
      </p:sp>
      <p:pic>
        <p:nvPicPr>
          <p:cNvPr id="135170" name="Picture 9"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651" y="892175"/>
            <a:ext cx="1893093" cy="23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71851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04152F-5D40-4FB2-9C94-350B232EBDAC}" type="slidenum">
              <a:rPr lang="en-US" altLang="zh-CN" sz="1200" smtClean="0">
                <a:solidFill>
                  <a:schemeClr val="accent4"/>
                </a:solidFill>
                <a:latin typeface="Tahoma" panose="020B0604030504040204" pitchFamily="34" charset="0"/>
              </a:rPr>
              <a:pPr/>
              <a:t>72</a:t>
            </a:fld>
            <a:endParaRPr lang="en-US" altLang="zh-CN" sz="1200" dirty="0">
              <a:solidFill>
                <a:schemeClr val="accent4"/>
              </a:solidFill>
              <a:latin typeface="Tahoma" panose="020B0604030504040204" pitchFamily="34" charset="0"/>
            </a:endParaRPr>
          </a:p>
        </p:txBody>
      </p:sp>
      <p:sp>
        <p:nvSpPr>
          <p:cNvPr id="136195" name="Rectangle 2"/>
          <p:cNvSpPr>
            <a:spLocks noGrp="1" noChangeArrowheads="1"/>
          </p:cNvSpPr>
          <p:nvPr>
            <p:ph type="title" idx="4294967295"/>
          </p:nvPr>
        </p:nvSpPr>
        <p:spPr>
          <a:xfrm>
            <a:off x="1415481" y="0"/>
            <a:ext cx="8928992" cy="1143000"/>
          </a:xfrm>
        </p:spPr>
        <p:txBody>
          <a:bodyPr>
            <a:normAutofit/>
          </a:bodyPr>
          <a:lstStyle/>
          <a:p>
            <a:pPr algn="ctr" eaLnBrk="1" hangingPunct="1"/>
            <a:r>
              <a:rPr lang="zh-CN" altLang="en-US" sz="3600" dirty="0">
                <a:latin typeface="+mj-ea"/>
                <a:ea typeface="+mj-ea"/>
              </a:rPr>
              <a:t>攻击者</a:t>
            </a:r>
            <a:r>
              <a:rPr lang="en-US" altLang="zh-CN" sz="3600" dirty="0">
                <a:latin typeface="+mj-ea"/>
                <a:ea typeface="+mj-ea"/>
              </a:rPr>
              <a:t>: </a:t>
            </a:r>
            <a:r>
              <a:rPr lang="zh-CN" altLang="en-US" sz="3600" dirty="0">
                <a:latin typeface="+mj-ea"/>
                <a:ea typeface="+mj-ea"/>
              </a:rPr>
              <a:t>将恶意软件通过互联网植入到主机</a:t>
            </a:r>
            <a:endParaRPr lang="en-US" altLang="zh-CN" sz="3600" dirty="0">
              <a:latin typeface="+mj-ea"/>
              <a:ea typeface="+mj-ea"/>
            </a:endParaRPr>
          </a:p>
        </p:txBody>
      </p:sp>
      <p:sp>
        <p:nvSpPr>
          <p:cNvPr id="136196" name="Rectangle 4"/>
          <p:cNvSpPr>
            <a:spLocks noGrp="1" noChangeArrowheads="1"/>
          </p:cNvSpPr>
          <p:nvPr>
            <p:ph type="body" sz="half" idx="4294967295"/>
          </p:nvPr>
        </p:nvSpPr>
        <p:spPr>
          <a:xfrm>
            <a:off x="1919536" y="1412776"/>
            <a:ext cx="7920880" cy="4772025"/>
          </a:xfrm>
        </p:spPr>
        <p:txBody>
          <a:bodyPr>
            <a:normAutofit/>
          </a:bodyPr>
          <a:lstStyle/>
          <a:p>
            <a:pPr marL="287338" indent="-287338">
              <a:spcBef>
                <a:spcPct val="50000"/>
              </a:spcBef>
            </a:pPr>
            <a:r>
              <a:rPr lang="zh-CN" altLang="en-US" dirty="0">
                <a:latin typeface="+mn-ea"/>
                <a:ea typeface="+mn-ea"/>
              </a:rPr>
              <a:t>恶意软件植入主机的方式</a:t>
            </a:r>
            <a:r>
              <a:rPr lang="en-US" altLang="zh-CN" dirty="0">
                <a:latin typeface="+mn-ea"/>
                <a:ea typeface="+mn-ea"/>
              </a:rPr>
              <a:t>:</a:t>
            </a:r>
            <a:endParaRPr lang="en-US" altLang="zh-CN" dirty="0">
              <a:solidFill>
                <a:srgbClr val="000099"/>
              </a:solidFill>
              <a:latin typeface="+mn-ea"/>
              <a:ea typeface="+mn-ea"/>
            </a:endParaRPr>
          </a:p>
          <a:p>
            <a:pPr marL="682625" lvl="1" indent="-225425">
              <a:spcBef>
                <a:spcPct val="50000"/>
              </a:spcBef>
            </a:pPr>
            <a:r>
              <a:rPr lang="zh-CN" altLang="en-US" i="1" dirty="0">
                <a:solidFill>
                  <a:srgbClr val="000099"/>
                </a:solidFill>
                <a:latin typeface="+mn-ea"/>
                <a:ea typeface="+mn-ea"/>
              </a:rPr>
              <a:t>病毒</a:t>
            </a:r>
            <a:r>
              <a:rPr lang="en-US" altLang="zh-CN" i="1" dirty="0">
                <a:solidFill>
                  <a:srgbClr val="000099"/>
                </a:solidFill>
                <a:latin typeface="+mn-ea"/>
                <a:ea typeface="+mn-ea"/>
              </a:rPr>
              <a:t>: </a:t>
            </a:r>
            <a:r>
              <a:rPr lang="zh-CN" altLang="en-US" dirty="0">
                <a:latin typeface="+mn-ea"/>
                <a:ea typeface="+mn-ea"/>
              </a:rPr>
              <a:t>通过接收</a:t>
            </a:r>
            <a:r>
              <a:rPr lang="en-US" altLang="zh-CN" dirty="0">
                <a:latin typeface="+mn-ea"/>
                <a:ea typeface="+mn-ea"/>
              </a:rPr>
              <a:t>/</a:t>
            </a:r>
            <a:r>
              <a:rPr lang="zh-CN" altLang="en-US" dirty="0">
                <a:latin typeface="+mn-ea"/>
                <a:ea typeface="+mn-ea"/>
              </a:rPr>
              <a:t>运行</a:t>
            </a:r>
            <a:r>
              <a:rPr lang="en-US" altLang="zh-CN" dirty="0">
                <a:latin typeface="+mn-ea"/>
                <a:ea typeface="+mn-ea"/>
              </a:rPr>
              <a:t>(e.g., </a:t>
            </a:r>
            <a:r>
              <a:rPr lang="zh-CN" altLang="en-US" dirty="0">
                <a:latin typeface="+mn-ea"/>
                <a:ea typeface="+mn-ea"/>
              </a:rPr>
              <a:t>电邮附件</a:t>
            </a:r>
            <a:r>
              <a:rPr lang="en-US" altLang="zh-CN" dirty="0">
                <a:latin typeface="+mn-ea"/>
                <a:ea typeface="+mn-ea"/>
              </a:rPr>
              <a:t>)</a:t>
            </a:r>
            <a:r>
              <a:rPr lang="zh-CN" altLang="en-US" dirty="0">
                <a:latin typeface="+mn-ea"/>
                <a:ea typeface="+mn-ea"/>
              </a:rPr>
              <a:t>对象自复制感染</a:t>
            </a:r>
            <a:endParaRPr lang="en-US" altLang="zh-CN" dirty="0">
              <a:latin typeface="+mn-ea"/>
              <a:ea typeface="+mn-ea"/>
            </a:endParaRPr>
          </a:p>
          <a:p>
            <a:pPr marL="682625" lvl="1" indent="-225425">
              <a:spcBef>
                <a:spcPct val="50000"/>
              </a:spcBef>
            </a:pPr>
            <a:r>
              <a:rPr lang="zh-CN" altLang="en-US" i="1" dirty="0">
                <a:solidFill>
                  <a:srgbClr val="000099"/>
                </a:solidFill>
                <a:latin typeface="+mn-ea"/>
                <a:ea typeface="+mn-ea"/>
              </a:rPr>
              <a:t>蠕虫</a:t>
            </a:r>
            <a:r>
              <a:rPr lang="en-US" altLang="zh-CN" i="1" dirty="0">
                <a:solidFill>
                  <a:srgbClr val="000099"/>
                </a:solidFill>
                <a:latin typeface="+mn-ea"/>
                <a:ea typeface="+mn-ea"/>
              </a:rPr>
              <a:t>: </a:t>
            </a:r>
            <a:r>
              <a:rPr lang="zh-CN" altLang="en-US" dirty="0">
                <a:latin typeface="+mn-ea"/>
                <a:ea typeface="+mn-ea"/>
              </a:rPr>
              <a:t>通过被动接收并运行从而自复制感染</a:t>
            </a:r>
            <a:endParaRPr lang="en-US" altLang="zh-CN" dirty="0">
              <a:latin typeface="+mn-ea"/>
              <a:ea typeface="+mn-ea"/>
            </a:endParaRPr>
          </a:p>
          <a:p>
            <a:pPr marL="287338" indent="-287338">
              <a:spcBef>
                <a:spcPct val="50000"/>
              </a:spcBef>
            </a:pPr>
            <a:r>
              <a:rPr lang="zh-CN" altLang="en-US" dirty="0">
                <a:solidFill>
                  <a:srgbClr val="000099"/>
                </a:solidFill>
                <a:latin typeface="+mn-ea"/>
                <a:ea typeface="+mn-ea"/>
              </a:rPr>
              <a:t>间谍软件能够录播键盘输入</a:t>
            </a:r>
            <a:r>
              <a:rPr lang="en-US" altLang="zh-CN" dirty="0">
                <a:solidFill>
                  <a:srgbClr val="000099"/>
                </a:solidFill>
                <a:latin typeface="+mn-ea"/>
                <a:ea typeface="+mn-ea"/>
              </a:rPr>
              <a:t>, </a:t>
            </a:r>
            <a:r>
              <a:rPr lang="zh-CN" altLang="en-US" dirty="0">
                <a:solidFill>
                  <a:srgbClr val="000099"/>
                </a:solidFill>
                <a:latin typeface="+mn-ea"/>
                <a:ea typeface="+mn-ea"/>
              </a:rPr>
              <a:t>网络站点的访问</a:t>
            </a:r>
            <a:r>
              <a:rPr lang="en-US" altLang="zh-CN" dirty="0">
                <a:solidFill>
                  <a:srgbClr val="000099"/>
                </a:solidFill>
                <a:latin typeface="+mn-ea"/>
                <a:ea typeface="+mn-ea"/>
              </a:rPr>
              <a:t>, </a:t>
            </a:r>
            <a:r>
              <a:rPr lang="zh-CN" altLang="en-US" dirty="0">
                <a:latin typeface="+mn-ea"/>
                <a:ea typeface="+mn-ea"/>
              </a:rPr>
              <a:t>上传消息到选中的站点</a:t>
            </a:r>
            <a:endParaRPr lang="en-US" altLang="zh-CN" dirty="0">
              <a:latin typeface="+mn-ea"/>
              <a:ea typeface="+mn-ea"/>
            </a:endParaRPr>
          </a:p>
          <a:p>
            <a:pPr marL="287338" indent="-287338">
              <a:spcBef>
                <a:spcPct val="50000"/>
              </a:spcBef>
            </a:pPr>
            <a:r>
              <a:rPr lang="zh-CN" altLang="en-US" dirty="0">
                <a:latin typeface="+mn-ea"/>
                <a:ea typeface="+mn-ea"/>
              </a:rPr>
              <a:t>被感染的主机可能被注册到僵尸网络，然后用于</a:t>
            </a:r>
            <a:r>
              <a:rPr lang="en-US" altLang="zh-CN" dirty="0">
                <a:latin typeface="+mn-ea"/>
                <a:ea typeface="+mn-ea"/>
              </a:rPr>
              <a:t>DDoS</a:t>
            </a:r>
            <a:r>
              <a:rPr lang="zh-CN" altLang="en-US" dirty="0">
                <a:latin typeface="+mn-ea"/>
                <a:ea typeface="+mn-ea"/>
              </a:rPr>
              <a:t>攻击</a:t>
            </a:r>
            <a:endParaRPr lang="en-US" altLang="zh-CN" dirty="0">
              <a:latin typeface="+mn-ea"/>
              <a:ea typeface="+mn-ea"/>
            </a:endParaRPr>
          </a:p>
        </p:txBody>
      </p:sp>
      <p:pic>
        <p:nvPicPr>
          <p:cNvPr id="136194" name="Picture 8"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80" y="908720"/>
            <a:ext cx="8928992" cy="187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2">
            <a:extLst>
              <a:ext uri="{FF2B5EF4-FFF2-40B4-BE49-F238E27FC236}">
                <a16:creationId xmlns:a16="http://schemas.microsoft.com/office/drawing/2014/main" id="{019A14CF-F33C-4F41-BFDC-C55C4AC245F5}"/>
              </a:ext>
            </a:extLst>
          </p:cNvPr>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698090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A79E583-E6E6-49D5-BEF1-2E94D65E6571}" type="slidenum">
              <a:rPr lang="en-US" altLang="zh-CN" sz="1200" smtClean="0">
                <a:solidFill>
                  <a:schemeClr val="accent4"/>
                </a:solidFill>
                <a:latin typeface="Tahoma" panose="020B0604030504040204" pitchFamily="34" charset="0"/>
              </a:rPr>
              <a:pPr/>
              <a:t>73</a:t>
            </a:fld>
            <a:endParaRPr lang="en-US" altLang="zh-CN" sz="1200" dirty="0">
              <a:solidFill>
                <a:schemeClr val="accent4"/>
              </a:solidFill>
              <a:latin typeface="Tahoma" panose="020B0604030504040204" pitchFamily="34" charset="0"/>
            </a:endParaRPr>
          </a:p>
        </p:txBody>
      </p:sp>
      <p:sp>
        <p:nvSpPr>
          <p:cNvPr id="137220" name="Rectangle 3"/>
          <p:cNvSpPr>
            <a:spLocks noGrp="1" noChangeArrowheads="1"/>
          </p:cNvSpPr>
          <p:nvPr>
            <p:ph type="body" idx="4294967295"/>
          </p:nvPr>
        </p:nvSpPr>
        <p:spPr>
          <a:xfrm>
            <a:off x="1878013" y="1184798"/>
            <a:ext cx="8132763" cy="1171575"/>
          </a:xfrm>
        </p:spPr>
        <p:txBody>
          <a:bodyPr>
            <a:normAutofit/>
          </a:bodyPr>
          <a:lstStyle/>
          <a:p>
            <a:pPr eaLnBrk="1" hangingPunct="1">
              <a:buFont typeface="Wingdings" panose="05000000000000000000" pitchFamily="2" charset="2"/>
              <a:buNone/>
            </a:pPr>
            <a:r>
              <a:rPr lang="zh-CN" altLang="en-US" i="1" dirty="0">
                <a:solidFill>
                  <a:srgbClr val="CC0000"/>
                </a:solidFill>
                <a:latin typeface="+mn-ea"/>
                <a:ea typeface="+mn-ea"/>
              </a:rPr>
              <a:t>拒绝攻击</a:t>
            </a:r>
            <a:r>
              <a:rPr lang="en-US" altLang="zh-CN" i="1" dirty="0">
                <a:solidFill>
                  <a:srgbClr val="CC0000"/>
                </a:solidFill>
                <a:latin typeface="+mn-ea"/>
                <a:ea typeface="+mn-ea"/>
              </a:rPr>
              <a:t> (DoS):</a:t>
            </a:r>
            <a:r>
              <a:rPr lang="en-US" altLang="zh-CN" dirty="0">
                <a:latin typeface="+mn-ea"/>
                <a:ea typeface="+mn-ea"/>
              </a:rPr>
              <a:t> </a:t>
            </a:r>
            <a:r>
              <a:rPr lang="zh-CN" altLang="en-US" dirty="0">
                <a:latin typeface="+mn-ea"/>
                <a:ea typeface="+mn-ea"/>
              </a:rPr>
              <a:t>攻击者通过制造消耗大量资源的虚假流量使得服务或带宽资源对合法用户不可用</a:t>
            </a:r>
            <a:endParaRPr lang="en-US" altLang="zh-CN" dirty="0">
              <a:latin typeface="+mn-ea"/>
              <a:ea typeface="+mn-ea"/>
            </a:endParaRPr>
          </a:p>
        </p:txBody>
      </p:sp>
      <p:grpSp>
        <p:nvGrpSpPr>
          <p:cNvPr id="137218" name="Group 131"/>
          <p:cNvGrpSpPr>
            <a:grpSpLocks/>
          </p:cNvGrpSpPr>
          <p:nvPr/>
        </p:nvGrpSpPr>
        <p:grpSpPr bwMode="auto">
          <a:xfrm flipH="1">
            <a:off x="7240588" y="3614739"/>
            <a:ext cx="735012" cy="681037"/>
            <a:chOff x="-44" y="1473"/>
            <a:chExt cx="981" cy="1105"/>
          </a:xfrm>
        </p:grpSpPr>
        <p:pic>
          <p:nvPicPr>
            <p:cNvPr id="137319" name="Picture 13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320" name="Freeform 13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3" name="Group 186"/>
          <p:cNvGrpSpPr>
            <a:grpSpLocks/>
          </p:cNvGrpSpPr>
          <p:nvPr/>
        </p:nvGrpSpPr>
        <p:grpSpPr bwMode="auto">
          <a:xfrm>
            <a:off x="7781942" y="3857626"/>
            <a:ext cx="696914" cy="1263650"/>
            <a:chOff x="5069" y="1396"/>
            <a:chExt cx="439" cy="796"/>
          </a:xfrm>
        </p:grpSpPr>
        <p:grpSp>
          <p:nvGrpSpPr>
            <p:cNvPr id="137286" name="Group 153"/>
            <p:cNvGrpSpPr>
              <a:grpSpLocks/>
            </p:cNvGrpSpPr>
            <p:nvPr/>
          </p:nvGrpSpPr>
          <p:grpSpPr bwMode="auto">
            <a:xfrm>
              <a:off x="5200" y="1396"/>
              <a:ext cx="258" cy="574"/>
              <a:chOff x="4140" y="429"/>
              <a:chExt cx="1425" cy="2396"/>
            </a:xfrm>
          </p:grpSpPr>
          <p:sp>
            <p:nvSpPr>
              <p:cNvPr id="137287" name="Freeform 15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288" name="Rectangle 155"/>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289" name="Freeform 15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290" name="Freeform 15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291" name="Rectangle 158"/>
              <p:cNvSpPr>
                <a:spLocks noChangeArrowheads="1"/>
              </p:cNvSpPr>
              <p:nvPr/>
            </p:nvSpPr>
            <p:spPr bwMode="auto">
              <a:xfrm>
                <a:off x="4212" y="692"/>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37292" name="Group 159"/>
              <p:cNvGrpSpPr>
                <a:grpSpLocks/>
              </p:cNvGrpSpPr>
              <p:nvPr/>
            </p:nvGrpSpPr>
            <p:grpSpPr bwMode="auto">
              <a:xfrm>
                <a:off x="4749" y="668"/>
                <a:ext cx="581" cy="145"/>
                <a:chOff x="614" y="2568"/>
                <a:chExt cx="725" cy="139"/>
              </a:xfrm>
            </p:grpSpPr>
            <p:sp>
              <p:nvSpPr>
                <p:cNvPr id="137317" name="AutoShape 160"/>
                <p:cNvSpPr>
                  <a:spLocks noChangeArrowheads="1"/>
                </p:cNvSpPr>
                <p:nvPr/>
              </p:nvSpPr>
              <p:spPr bwMode="auto">
                <a:xfrm>
                  <a:off x="612"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8" name="AutoShape 161"/>
                <p:cNvSpPr>
                  <a:spLocks noChangeArrowheads="1"/>
                </p:cNvSpPr>
                <p:nvPr/>
              </p:nvSpPr>
              <p:spPr bwMode="auto">
                <a:xfrm>
                  <a:off x="626" y="2583"/>
                  <a:ext cx="689"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293" name="Rectangle 162"/>
              <p:cNvSpPr>
                <a:spLocks noChangeArrowheads="1"/>
              </p:cNvSpPr>
              <p:nvPr/>
            </p:nvSpPr>
            <p:spPr bwMode="auto">
              <a:xfrm>
                <a:off x="4223"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37294" name="Group 163"/>
              <p:cNvGrpSpPr>
                <a:grpSpLocks/>
              </p:cNvGrpSpPr>
              <p:nvPr/>
            </p:nvGrpSpPr>
            <p:grpSpPr bwMode="auto">
              <a:xfrm>
                <a:off x="4747" y="994"/>
                <a:ext cx="581" cy="134"/>
                <a:chOff x="614" y="2568"/>
                <a:chExt cx="725" cy="139"/>
              </a:xfrm>
            </p:grpSpPr>
            <p:sp>
              <p:nvSpPr>
                <p:cNvPr id="137315" name="AutoShape 164"/>
                <p:cNvSpPr>
                  <a:spLocks noChangeArrowheads="1"/>
                </p:cNvSpPr>
                <p:nvPr/>
              </p:nvSpPr>
              <p:spPr bwMode="auto">
                <a:xfrm>
                  <a:off x="615" y="2566"/>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6" name="AutoShape 165"/>
                <p:cNvSpPr>
                  <a:spLocks noChangeArrowheads="1"/>
                </p:cNvSpPr>
                <p:nvPr/>
              </p:nvSpPr>
              <p:spPr bwMode="auto">
                <a:xfrm>
                  <a:off x="628"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295" name="Rectangle 166"/>
              <p:cNvSpPr>
                <a:spLocks noChangeArrowheads="1"/>
              </p:cNvSpPr>
              <p:nvPr/>
            </p:nvSpPr>
            <p:spPr bwMode="auto">
              <a:xfrm>
                <a:off x="4217" y="1360"/>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296" name="Rectangle 167"/>
              <p:cNvSpPr>
                <a:spLocks noChangeArrowheads="1"/>
              </p:cNvSpPr>
              <p:nvPr/>
            </p:nvSpPr>
            <p:spPr bwMode="auto">
              <a:xfrm>
                <a:off x="4228"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37297" name="Group 168"/>
              <p:cNvGrpSpPr>
                <a:grpSpLocks/>
              </p:cNvGrpSpPr>
              <p:nvPr/>
            </p:nvGrpSpPr>
            <p:grpSpPr bwMode="auto">
              <a:xfrm>
                <a:off x="4735" y="1627"/>
                <a:ext cx="582" cy="151"/>
                <a:chOff x="614" y="2568"/>
                <a:chExt cx="725" cy="139"/>
              </a:xfrm>
            </p:grpSpPr>
            <p:sp>
              <p:nvSpPr>
                <p:cNvPr id="137313" name="AutoShape 169"/>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4" name="AutoShape 170"/>
                <p:cNvSpPr>
                  <a:spLocks noChangeArrowheads="1"/>
                </p:cNvSpPr>
                <p:nvPr/>
              </p:nvSpPr>
              <p:spPr bwMode="auto">
                <a:xfrm>
                  <a:off x="630" y="2583"/>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298" name="Freeform 17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137299" name="Group 172"/>
              <p:cNvGrpSpPr>
                <a:grpSpLocks/>
              </p:cNvGrpSpPr>
              <p:nvPr/>
            </p:nvGrpSpPr>
            <p:grpSpPr bwMode="auto">
              <a:xfrm>
                <a:off x="4739" y="1327"/>
                <a:ext cx="582" cy="139"/>
                <a:chOff x="614" y="2568"/>
                <a:chExt cx="725" cy="139"/>
              </a:xfrm>
            </p:grpSpPr>
            <p:sp>
              <p:nvSpPr>
                <p:cNvPr id="137311" name="AutoShape 173"/>
                <p:cNvSpPr>
                  <a:spLocks noChangeArrowheads="1"/>
                </p:cNvSpPr>
                <p:nvPr/>
              </p:nvSpPr>
              <p:spPr bwMode="auto">
                <a:xfrm>
                  <a:off x="611" y="2567"/>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2" name="AutoShape 174"/>
                <p:cNvSpPr>
                  <a:spLocks noChangeArrowheads="1"/>
                </p:cNvSpPr>
                <p:nvPr/>
              </p:nvSpPr>
              <p:spPr bwMode="auto">
                <a:xfrm>
                  <a:off x="625" y="2584"/>
                  <a:ext cx="695"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300" name="Rectangle 175"/>
              <p:cNvSpPr>
                <a:spLocks noChangeArrowheads="1"/>
              </p:cNvSpPr>
              <p:nvPr/>
            </p:nvSpPr>
            <p:spPr bwMode="auto">
              <a:xfrm>
                <a:off x="5250" y="429"/>
                <a:ext cx="66"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1" name="Freeform 17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302" name="Freeform 17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303" name="Oval 178"/>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4" name="Freeform 17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305" name="AutoShape 180"/>
              <p:cNvSpPr>
                <a:spLocks noChangeArrowheads="1"/>
              </p:cNvSpPr>
              <p:nvPr/>
            </p:nvSpPr>
            <p:spPr bwMode="auto">
              <a:xfrm>
                <a:off x="4140" y="2679"/>
                <a:ext cx="1199"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6" name="AutoShape 181"/>
              <p:cNvSpPr>
                <a:spLocks noChangeArrowheads="1"/>
              </p:cNvSpPr>
              <p:nvPr/>
            </p:nvSpPr>
            <p:spPr bwMode="auto">
              <a:xfrm>
                <a:off x="4206" y="2712"/>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7" name="Oval 182"/>
              <p:cNvSpPr>
                <a:spLocks noChangeArrowheads="1"/>
              </p:cNvSpPr>
              <p:nvPr/>
            </p:nvSpPr>
            <p:spPr bwMode="auto">
              <a:xfrm>
                <a:off x="4306" y="2383"/>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8" name="Oval 183"/>
              <p:cNvSpPr>
                <a:spLocks noChangeArrowheads="1"/>
              </p:cNvSpPr>
              <p:nvPr/>
            </p:nvSpPr>
            <p:spPr bwMode="auto">
              <a:xfrm>
                <a:off x="4488" y="2383"/>
                <a:ext cx="160"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137309" name="Oval 184"/>
              <p:cNvSpPr>
                <a:spLocks noChangeArrowheads="1"/>
              </p:cNvSpPr>
              <p:nvPr/>
            </p:nvSpPr>
            <p:spPr bwMode="auto">
              <a:xfrm>
                <a:off x="4665" y="2383"/>
                <a:ext cx="155"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0" name="Rectangle 185"/>
              <p:cNvSpPr>
                <a:spLocks noChangeArrowheads="1"/>
              </p:cNvSpPr>
              <p:nvPr/>
            </p:nvSpPr>
            <p:spPr bwMode="auto">
              <a:xfrm>
                <a:off x="5062" y="1836"/>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285" name="Text Box 21"/>
            <p:cNvSpPr txBox="1">
              <a:spLocks noChangeArrowheads="1"/>
            </p:cNvSpPr>
            <p:nvPr/>
          </p:nvSpPr>
          <p:spPr bwMode="auto">
            <a:xfrm>
              <a:off x="5069" y="1940"/>
              <a:ext cx="4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latin typeface="+mn-ea"/>
                  <a:ea typeface="+mn-ea"/>
                </a:rPr>
                <a:t>目标</a:t>
              </a:r>
              <a:endParaRPr lang="en-US" altLang="zh-CN" sz="2000" dirty="0">
                <a:solidFill>
                  <a:srgbClr val="000099"/>
                </a:solidFill>
                <a:latin typeface="+mn-ea"/>
                <a:ea typeface="+mn-ea"/>
              </a:endParaRPr>
            </a:p>
          </p:txBody>
        </p:sp>
      </p:grpSp>
      <p:sp>
        <p:nvSpPr>
          <p:cNvPr id="281604" name="Rectangle 4"/>
          <p:cNvSpPr>
            <a:spLocks noChangeArrowheads="1"/>
          </p:cNvSpPr>
          <p:nvPr/>
        </p:nvSpPr>
        <p:spPr bwMode="auto">
          <a:xfrm>
            <a:off x="1878013" y="2652713"/>
            <a:ext cx="4114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mn-ea"/>
                <a:ea typeface="+mn-ea"/>
              </a:rPr>
              <a:t>1. </a:t>
            </a:r>
            <a:r>
              <a:rPr lang="zh-CN" altLang="en-US" dirty="0">
                <a:solidFill>
                  <a:srgbClr val="000099"/>
                </a:solidFill>
                <a:latin typeface="+mn-ea"/>
                <a:ea typeface="+mn-ea"/>
              </a:rPr>
              <a:t>选择攻击目标</a:t>
            </a:r>
            <a:endParaRPr lang="en-US" altLang="zh-CN" dirty="0">
              <a:solidFill>
                <a:srgbClr val="000099"/>
              </a:solidFill>
              <a:latin typeface="+mn-ea"/>
              <a:ea typeface="+mn-ea"/>
            </a:endParaRPr>
          </a:p>
        </p:txBody>
      </p:sp>
      <p:sp>
        <p:nvSpPr>
          <p:cNvPr id="281605" name="Rectangle 5"/>
          <p:cNvSpPr>
            <a:spLocks noChangeArrowheads="1"/>
          </p:cNvSpPr>
          <p:nvPr/>
        </p:nvSpPr>
        <p:spPr bwMode="auto">
          <a:xfrm>
            <a:off x="1857733" y="3181754"/>
            <a:ext cx="3877904"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mn-ea"/>
                <a:ea typeface="+mn-ea"/>
              </a:rPr>
              <a:t>2. </a:t>
            </a:r>
            <a:r>
              <a:rPr lang="zh-CN" altLang="en-US" dirty="0">
                <a:solidFill>
                  <a:srgbClr val="000099"/>
                </a:solidFill>
                <a:latin typeface="+mn-ea"/>
                <a:ea typeface="+mn-ea"/>
              </a:rPr>
              <a:t>潜入目标周围网络的主机</a:t>
            </a:r>
            <a:r>
              <a:rPr lang="en-US" altLang="zh-CN" dirty="0">
                <a:solidFill>
                  <a:srgbClr val="000099"/>
                </a:solidFill>
                <a:latin typeface="+mn-ea"/>
                <a:ea typeface="+mn-ea"/>
              </a:rPr>
              <a:t>(</a:t>
            </a:r>
            <a:r>
              <a:rPr lang="zh-CN" altLang="en-US" dirty="0">
                <a:solidFill>
                  <a:srgbClr val="000099"/>
                </a:solidFill>
                <a:latin typeface="+mn-ea"/>
                <a:ea typeface="+mn-ea"/>
              </a:rPr>
              <a:t>僵尸网络</a:t>
            </a:r>
            <a:r>
              <a:rPr lang="en-US" altLang="zh-CN" dirty="0">
                <a:solidFill>
                  <a:srgbClr val="000099"/>
                </a:solidFill>
                <a:latin typeface="+mn-ea"/>
                <a:ea typeface="+mn-ea"/>
              </a:rPr>
              <a:t>)</a:t>
            </a:r>
          </a:p>
          <a:p>
            <a:pPr>
              <a:spcBef>
                <a:spcPct val="20000"/>
              </a:spcBef>
              <a:buClr>
                <a:schemeClr val="accent2"/>
              </a:buClr>
              <a:buSzPct val="85000"/>
              <a:buFont typeface="ZapfDingbats" charset="2"/>
              <a:buAutoNum type="arabicPeriod" startAt="2"/>
            </a:pPr>
            <a:endParaRPr lang="en-US" altLang="zh-CN" dirty="0">
              <a:solidFill>
                <a:srgbClr val="000099"/>
              </a:solidFill>
              <a:latin typeface="+mn-ea"/>
              <a:ea typeface="+mn-ea"/>
            </a:endParaRPr>
          </a:p>
        </p:txBody>
      </p:sp>
      <p:sp>
        <p:nvSpPr>
          <p:cNvPr id="281606" name="Rectangle 6"/>
          <p:cNvSpPr>
            <a:spLocks noChangeArrowheads="1"/>
          </p:cNvSpPr>
          <p:nvPr/>
        </p:nvSpPr>
        <p:spPr bwMode="auto">
          <a:xfrm>
            <a:off x="1851821" y="4243261"/>
            <a:ext cx="4241004"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mn-ea"/>
                <a:ea typeface="+mn-ea"/>
              </a:rPr>
              <a:t>3. </a:t>
            </a:r>
            <a:r>
              <a:rPr lang="zh-CN" altLang="en-US" dirty="0">
                <a:solidFill>
                  <a:srgbClr val="000099"/>
                </a:solidFill>
                <a:latin typeface="+mn-ea"/>
                <a:ea typeface="+mn-ea"/>
              </a:rPr>
              <a:t>通过被其控制的主机向攻击目标发送分组</a:t>
            </a:r>
            <a:endParaRPr lang="en-US" altLang="zh-CN" dirty="0">
              <a:solidFill>
                <a:srgbClr val="000099"/>
              </a:solidFill>
              <a:latin typeface="+mn-ea"/>
              <a:ea typeface="+mn-ea"/>
            </a:endParaRPr>
          </a:p>
        </p:txBody>
      </p:sp>
      <p:sp>
        <p:nvSpPr>
          <p:cNvPr id="137224" name="Rectangle 2"/>
          <p:cNvSpPr>
            <a:spLocks noChangeArrowheads="1"/>
          </p:cNvSpPr>
          <p:nvPr/>
        </p:nvSpPr>
        <p:spPr bwMode="auto">
          <a:xfrm>
            <a:off x="1812927" y="146050"/>
            <a:ext cx="7085012"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3600" dirty="0">
                <a:solidFill>
                  <a:srgbClr val="000099"/>
                </a:solidFill>
                <a:latin typeface="+mj-ea"/>
                <a:ea typeface="+mj-ea"/>
              </a:rPr>
              <a:t>攻击者</a:t>
            </a:r>
            <a:r>
              <a:rPr lang="en-US" altLang="zh-CN" sz="3600" dirty="0">
                <a:solidFill>
                  <a:srgbClr val="000099"/>
                </a:solidFill>
                <a:latin typeface="+mj-ea"/>
                <a:ea typeface="+mj-ea"/>
              </a:rPr>
              <a:t>: </a:t>
            </a:r>
            <a:r>
              <a:rPr lang="zh-CN" altLang="en-US" sz="3600" dirty="0">
                <a:solidFill>
                  <a:srgbClr val="000099"/>
                </a:solidFill>
                <a:latin typeface="+mj-ea"/>
                <a:ea typeface="+mj-ea"/>
              </a:rPr>
              <a:t>攻击服务器</a:t>
            </a:r>
            <a:r>
              <a:rPr lang="en-US" altLang="zh-CN" sz="3600" dirty="0">
                <a:solidFill>
                  <a:srgbClr val="000099"/>
                </a:solidFill>
                <a:latin typeface="+mj-ea"/>
                <a:ea typeface="+mj-ea"/>
              </a:rPr>
              <a:t>, </a:t>
            </a:r>
            <a:r>
              <a:rPr lang="zh-CN" altLang="en-US" sz="3600" dirty="0">
                <a:solidFill>
                  <a:srgbClr val="000099"/>
                </a:solidFill>
                <a:latin typeface="+mj-ea"/>
                <a:ea typeface="+mj-ea"/>
              </a:rPr>
              <a:t>网络基础设施</a:t>
            </a:r>
            <a:endParaRPr lang="en-US" altLang="zh-CN" sz="3600" dirty="0">
              <a:solidFill>
                <a:srgbClr val="000099"/>
              </a:solidFill>
              <a:latin typeface="+mj-ea"/>
              <a:ea typeface="+mj-ea"/>
            </a:endParaRPr>
          </a:p>
        </p:txBody>
      </p:sp>
      <p:grpSp>
        <p:nvGrpSpPr>
          <p:cNvPr id="9" name="Group 152"/>
          <p:cNvGrpSpPr>
            <a:grpSpLocks/>
          </p:cNvGrpSpPr>
          <p:nvPr/>
        </p:nvGrpSpPr>
        <p:grpSpPr bwMode="auto">
          <a:xfrm>
            <a:off x="6570664" y="3152775"/>
            <a:ext cx="2720975" cy="2674938"/>
            <a:chOff x="-262" y="2555"/>
            <a:chExt cx="1714" cy="1685"/>
          </a:xfrm>
        </p:grpSpPr>
        <p:sp>
          <p:nvSpPr>
            <p:cNvPr id="137283" name="Line 71"/>
            <p:cNvSpPr>
              <a:spLocks noChangeShapeType="1"/>
            </p:cNvSpPr>
            <p:nvPr/>
          </p:nvSpPr>
          <p:spPr bwMode="auto">
            <a:xfrm flipV="1">
              <a:off x="494" y="3582"/>
              <a:ext cx="198" cy="6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5" name="Line 63"/>
            <p:cNvSpPr>
              <a:spLocks noChangeShapeType="1"/>
            </p:cNvSpPr>
            <p:nvPr/>
          </p:nvSpPr>
          <p:spPr bwMode="auto">
            <a:xfrm flipV="1">
              <a:off x="160" y="3261"/>
              <a:ext cx="436" cy="16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6" name="Line 64"/>
            <p:cNvSpPr>
              <a:spLocks noChangeShapeType="1"/>
            </p:cNvSpPr>
            <p:nvPr/>
          </p:nvSpPr>
          <p:spPr bwMode="auto">
            <a:xfrm flipV="1">
              <a:off x="413" y="3470"/>
              <a:ext cx="226" cy="324"/>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7" name="Line 65"/>
            <p:cNvSpPr>
              <a:spLocks noChangeShapeType="1"/>
            </p:cNvSpPr>
            <p:nvPr/>
          </p:nvSpPr>
          <p:spPr bwMode="auto">
            <a:xfrm flipH="1" flipV="1">
              <a:off x="857" y="3410"/>
              <a:ext cx="595" cy="45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8" name="Line 66"/>
            <p:cNvSpPr>
              <a:spLocks noChangeShapeType="1"/>
            </p:cNvSpPr>
            <p:nvPr/>
          </p:nvSpPr>
          <p:spPr bwMode="auto">
            <a:xfrm>
              <a:off x="735" y="2555"/>
              <a:ext cx="16" cy="46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9" name="Line 67"/>
            <p:cNvSpPr>
              <a:spLocks noChangeShapeType="1"/>
            </p:cNvSpPr>
            <p:nvPr/>
          </p:nvSpPr>
          <p:spPr bwMode="auto">
            <a:xfrm flipH="1">
              <a:off x="829" y="3011"/>
              <a:ext cx="473" cy="18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80" name="Line 68"/>
            <p:cNvSpPr>
              <a:spLocks noChangeShapeType="1"/>
            </p:cNvSpPr>
            <p:nvPr/>
          </p:nvSpPr>
          <p:spPr bwMode="auto">
            <a:xfrm>
              <a:off x="-262" y="3083"/>
              <a:ext cx="879" cy="11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81" name="Line 69"/>
            <p:cNvSpPr>
              <a:spLocks noChangeShapeType="1"/>
            </p:cNvSpPr>
            <p:nvPr/>
          </p:nvSpPr>
          <p:spPr bwMode="auto">
            <a:xfrm flipV="1">
              <a:off x="-201" y="3362"/>
              <a:ext cx="800" cy="649"/>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82" name="Line 70"/>
            <p:cNvSpPr>
              <a:spLocks noChangeShapeType="1"/>
            </p:cNvSpPr>
            <p:nvPr/>
          </p:nvSpPr>
          <p:spPr bwMode="auto">
            <a:xfrm flipH="1">
              <a:off x="852" y="2623"/>
              <a:ext cx="352" cy="39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84" name="Line 72"/>
            <p:cNvSpPr>
              <a:spLocks noChangeShapeType="1"/>
            </p:cNvSpPr>
            <p:nvPr/>
          </p:nvSpPr>
          <p:spPr bwMode="auto">
            <a:xfrm>
              <a:off x="162" y="2738"/>
              <a:ext cx="416" cy="2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pic>
        <p:nvPicPr>
          <p:cNvPr id="137226" name="Picture 112"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0560" y="886338"/>
            <a:ext cx="7231243" cy="184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7227" name="Group 113"/>
          <p:cNvGrpSpPr>
            <a:grpSpLocks/>
          </p:cNvGrpSpPr>
          <p:nvPr/>
        </p:nvGrpSpPr>
        <p:grpSpPr bwMode="auto">
          <a:xfrm flipH="1">
            <a:off x="8736013" y="2792414"/>
            <a:ext cx="735012" cy="681037"/>
            <a:chOff x="-44" y="1473"/>
            <a:chExt cx="981" cy="1105"/>
          </a:xfrm>
        </p:grpSpPr>
        <p:pic>
          <p:nvPicPr>
            <p:cNvPr id="137273" name="Picture 11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4" name="Freeform 11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28" name="Group 116"/>
          <p:cNvGrpSpPr>
            <a:grpSpLocks/>
          </p:cNvGrpSpPr>
          <p:nvPr/>
        </p:nvGrpSpPr>
        <p:grpSpPr bwMode="auto">
          <a:xfrm flipH="1">
            <a:off x="9023351" y="3629025"/>
            <a:ext cx="735013" cy="681038"/>
            <a:chOff x="-44" y="1473"/>
            <a:chExt cx="981" cy="1105"/>
          </a:xfrm>
        </p:grpSpPr>
        <p:pic>
          <p:nvPicPr>
            <p:cNvPr id="137271" name="Picture 11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2" name="Freeform 11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29" name="Group 119"/>
          <p:cNvGrpSpPr>
            <a:grpSpLocks/>
          </p:cNvGrpSpPr>
          <p:nvPr/>
        </p:nvGrpSpPr>
        <p:grpSpPr bwMode="auto">
          <a:xfrm flipH="1">
            <a:off x="9082088" y="4330700"/>
            <a:ext cx="735012" cy="681038"/>
            <a:chOff x="-44" y="1473"/>
            <a:chExt cx="981" cy="1105"/>
          </a:xfrm>
        </p:grpSpPr>
        <p:pic>
          <p:nvPicPr>
            <p:cNvPr id="137269" name="Picture 12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0" name="Freeform 12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0" name="Group 122"/>
          <p:cNvGrpSpPr>
            <a:grpSpLocks/>
          </p:cNvGrpSpPr>
          <p:nvPr/>
        </p:nvGrpSpPr>
        <p:grpSpPr bwMode="auto">
          <a:xfrm flipH="1">
            <a:off x="9118601" y="5111750"/>
            <a:ext cx="735013" cy="681038"/>
            <a:chOff x="-44" y="1473"/>
            <a:chExt cx="981" cy="1105"/>
          </a:xfrm>
        </p:grpSpPr>
        <p:pic>
          <p:nvPicPr>
            <p:cNvPr id="137267" name="Picture 12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8" name="Freeform 12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1" name="Group 125"/>
          <p:cNvGrpSpPr>
            <a:grpSpLocks/>
          </p:cNvGrpSpPr>
          <p:nvPr/>
        </p:nvGrpSpPr>
        <p:grpSpPr bwMode="auto">
          <a:xfrm flipH="1">
            <a:off x="7773988" y="2921000"/>
            <a:ext cx="735012" cy="681038"/>
            <a:chOff x="-44" y="1473"/>
            <a:chExt cx="981" cy="1105"/>
          </a:xfrm>
        </p:grpSpPr>
        <p:pic>
          <p:nvPicPr>
            <p:cNvPr id="137265" name="Picture 12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6" name="Freeform 12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2" name="Group 128"/>
          <p:cNvGrpSpPr>
            <a:grpSpLocks/>
          </p:cNvGrpSpPr>
          <p:nvPr/>
        </p:nvGrpSpPr>
        <p:grpSpPr bwMode="auto">
          <a:xfrm flipH="1">
            <a:off x="6769101" y="2982914"/>
            <a:ext cx="735013" cy="681037"/>
            <a:chOff x="-44" y="1473"/>
            <a:chExt cx="981" cy="1105"/>
          </a:xfrm>
        </p:grpSpPr>
        <p:pic>
          <p:nvPicPr>
            <p:cNvPr id="137263" name="Picture 129"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4" name="Freeform 13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3" name="Group 134"/>
          <p:cNvGrpSpPr>
            <a:grpSpLocks/>
          </p:cNvGrpSpPr>
          <p:nvPr/>
        </p:nvGrpSpPr>
        <p:grpSpPr bwMode="auto">
          <a:xfrm flipH="1">
            <a:off x="6053138" y="3687764"/>
            <a:ext cx="735012" cy="681037"/>
            <a:chOff x="-44" y="1473"/>
            <a:chExt cx="981" cy="1105"/>
          </a:xfrm>
        </p:grpSpPr>
        <p:pic>
          <p:nvPicPr>
            <p:cNvPr id="137261" name="Picture 13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2" name="Freeform 13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4" name="Group 137"/>
          <p:cNvGrpSpPr>
            <a:grpSpLocks/>
          </p:cNvGrpSpPr>
          <p:nvPr/>
        </p:nvGrpSpPr>
        <p:grpSpPr bwMode="auto">
          <a:xfrm flipH="1">
            <a:off x="6684963" y="4422775"/>
            <a:ext cx="735012" cy="681038"/>
            <a:chOff x="-44" y="1473"/>
            <a:chExt cx="981" cy="1105"/>
          </a:xfrm>
        </p:grpSpPr>
        <p:pic>
          <p:nvPicPr>
            <p:cNvPr id="137259" name="Picture 13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0" name="Freeform 1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5" name="Group 140"/>
          <p:cNvGrpSpPr>
            <a:grpSpLocks/>
          </p:cNvGrpSpPr>
          <p:nvPr/>
        </p:nvGrpSpPr>
        <p:grpSpPr bwMode="auto">
          <a:xfrm flipH="1">
            <a:off x="7215188" y="5032375"/>
            <a:ext cx="735012" cy="681038"/>
            <a:chOff x="-44" y="1473"/>
            <a:chExt cx="981" cy="1105"/>
          </a:xfrm>
        </p:grpSpPr>
        <p:pic>
          <p:nvPicPr>
            <p:cNvPr id="137257" name="Picture 14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8" name="Freeform 1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6" name="Group 143"/>
          <p:cNvGrpSpPr>
            <a:grpSpLocks/>
          </p:cNvGrpSpPr>
          <p:nvPr/>
        </p:nvGrpSpPr>
        <p:grpSpPr bwMode="auto">
          <a:xfrm flipH="1">
            <a:off x="6292851" y="5322889"/>
            <a:ext cx="735013" cy="681037"/>
            <a:chOff x="-44" y="1473"/>
            <a:chExt cx="981" cy="1105"/>
          </a:xfrm>
        </p:grpSpPr>
        <p:pic>
          <p:nvPicPr>
            <p:cNvPr id="137255" name="Picture 14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6" name="Freeform 14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7" name="Group 146"/>
          <p:cNvGrpSpPr>
            <a:grpSpLocks/>
          </p:cNvGrpSpPr>
          <p:nvPr/>
        </p:nvGrpSpPr>
        <p:grpSpPr bwMode="auto">
          <a:xfrm flipH="1">
            <a:off x="7485063" y="5829300"/>
            <a:ext cx="735012" cy="681038"/>
            <a:chOff x="-44" y="1473"/>
            <a:chExt cx="981" cy="1105"/>
          </a:xfrm>
        </p:grpSpPr>
        <p:pic>
          <p:nvPicPr>
            <p:cNvPr id="137253" name="Picture 14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4" name="Freeform 14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8" name="Group 149"/>
          <p:cNvGrpSpPr>
            <a:grpSpLocks/>
          </p:cNvGrpSpPr>
          <p:nvPr/>
        </p:nvGrpSpPr>
        <p:grpSpPr bwMode="auto">
          <a:xfrm flipH="1">
            <a:off x="8229601" y="5440364"/>
            <a:ext cx="735013" cy="681037"/>
            <a:chOff x="-44" y="1473"/>
            <a:chExt cx="981" cy="1105"/>
          </a:xfrm>
        </p:grpSpPr>
        <p:pic>
          <p:nvPicPr>
            <p:cNvPr id="137251" name="Picture 1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2" name="Freeform 15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2" name="Group 89"/>
          <p:cNvGrpSpPr>
            <a:grpSpLocks/>
          </p:cNvGrpSpPr>
          <p:nvPr/>
        </p:nvGrpSpPr>
        <p:grpSpPr bwMode="auto">
          <a:xfrm>
            <a:off x="6078539" y="2860676"/>
            <a:ext cx="3525837" cy="3408363"/>
            <a:chOff x="2920" y="1824"/>
            <a:chExt cx="2221" cy="2147"/>
          </a:xfrm>
        </p:grpSpPr>
        <p:pic>
          <p:nvPicPr>
            <p:cNvPr id="13724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7"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2" name="Picture 5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1"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3" name="Picture 5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0" y="2376"/>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4" name="Picture 5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0" y="2803"/>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5" name="Picture 5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0" y="3230"/>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6" name="Picture 5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7" y="369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7" name="Picture 5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4" y="330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8"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8" y="2339"/>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9" name="Picture 6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 y="3395"/>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50" name="Picture 6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2" y="1824"/>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sp>
        <p:nvSpPr>
          <p:cNvPr id="107" name="Footer Placeholder 2">
            <a:extLst>
              <a:ext uri="{FF2B5EF4-FFF2-40B4-BE49-F238E27FC236}">
                <a16:creationId xmlns:a16="http://schemas.microsoft.com/office/drawing/2014/main" id="{8EE239EE-43AE-49E9-BA21-07B2310B87B7}"/>
              </a:ext>
            </a:extLst>
          </p:cNvPr>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317396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81605"/>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81606"/>
                                        </p:tgtEl>
                                        <p:attrNameLst>
                                          <p:attrName>style.visibility</p:attrName>
                                        </p:attrNameLst>
                                      </p:cBhvr>
                                      <p:to>
                                        <p:strVal val="visible"/>
                                      </p:to>
                                    </p:set>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autoUpdateAnimBg="0"/>
      <p:bldP spid="281605" grpId="0" autoUpdateAnimBg="0"/>
      <p:bldP spid="281606"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6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A95A172-383B-4820-9A81-0FA937405EF9}" type="slidenum">
              <a:rPr lang="en-US" altLang="zh-CN" sz="1200" smtClean="0">
                <a:solidFill>
                  <a:schemeClr val="accent4"/>
                </a:solidFill>
                <a:latin typeface="Tahoma" panose="020B0604030504040204" pitchFamily="34" charset="0"/>
              </a:rPr>
              <a:pPr/>
              <a:t>74</a:t>
            </a:fld>
            <a:endParaRPr lang="en-US" altLang="zh-CN" sz="1200" dirty="0">
              <a:solidFill>
                <a:schemeClr val="accent4"/>
              </a:solidFill>
              <a:latin typeface="Tahoma" panose="020B0604030504040204" pitchFamily="34" charset="0"/>
            </a:endParaRPr>
          </a:p>
        </p:txBody>
      </p:sp>
      <p:sp>
        <p:nvSpPr>
          <p:cNvPr id="138243" name="Rectangle 2"/>
          <p:cNvSpPr>
            <a:spLocks noGrp="1" noChangeArrowheads="1"/>
          </p:cNvSpPr>
          <p:nvPr>
            <p:ph type="title" idx="4294967295"/>
          </p:nvPr>
        </p:nvSpPr>
        <p:spPr>
          <a:xfrm>
            <a:off x="2212323" y="78739"/>
            <a:ext cx="4027693" cy="1143000"/>
          </a:xfrm>
        </p:spPr>
        <p:txBody>
          <a:bodyPr/>
          <a:lstStyle/>
          <a:p>
            <a:pPr eaLnBrk="1" hangingPunct="1"/>
            <a:r>
              <a:rPr lang="zh-CN" altLang="en-US" dirty="0">
                <a:latin typeface="+mj-ea"/>
                <a:ea typeface="+mj-ea"/>
              </a:rPr>
              <a:t>攻击者可能嗅探分组</a:t>
            </a:r>
            <a:endParaRPr lang="en-US" altLang="zh-CN" dirty="0">
              <a:latin typeface="+mj-ea"/>
              <a:ea typeface="+mj-ea"/>
            </a:endParaRPr>
          </a:p>
        </p:txBody>
      </p:sp>
      <p:sp>
        <p:nvSpPr>
          <p:cNvPr id="138244" name="Rectangle 17"/>
          <p:cNvSpPr>
            <a:spLocks noGrp="1" noChangeArrowheads="1"/>
          </p:cNvSpPr>
          <p:nvPr>
            <p:ph type="body" idx="4294967295"/>
          </p:nvPr>
        </p:nvSpPr>
        <p:spPr>
          <a:xfrm>
            <a:off x="1487488" y="1347564"/>
            <a:ext cx="8077200" cy="1484313"/>
          </a:xfrm>
          <a:noFill/>
        </p:spPr>
        <p:txBody>
          <a:bodyPr>
            <a:normAutofit fontScale="92500" lnSpcReduction="20000"/>
          </a:bodyPr>
          <a:lstStyle/>
          <a:p>
            <a:pPr eaLnBrk="1" hangingPunct="1">
              <a:buFont typeface="Wingdings" panose="05000000000000000000" pitchFamily="2" charset="2"/>
              <a:buNone/>
            </a:pPr>
            <a:r>
              <a:rPr lang="zh-CN" altLang="en-US" sz="3200" i="1" dirty="0">
                <a:solidFill>
                  <a:srgbClr val="CC0000"/>
                </a:solidFill>
                <a:latin typeface="+mn-ea"/>
                <a:ea typeface="+mn-ea"/>
              </a:rPr>
              <a:t>分组</a:t>
            </a:r>
            <a:r>
              <a:rPr lang="en-US" altLang="zh-CN" sz="3200" i="1" dirty="0">
                <a:solidFill>
                  <a:srgbClr val="CC0000"/>
                </a:solidFill>
                <a:latin typeface="+mn-ea"/>
                <a:ea typeface="+mn-ea"/>
              </a:rPr>
              <a:t> </a:t>
            </a:r>
            <a:r>
              <a:rPr lang="en-US" altLang="ja-JP" sz="3200" i="1" dirty="0">
                <a:solidFill>
                  <a:srgbClr val="CC0000"/>
                </a:solidFill>
                <a:latin typeface="+mn-ea"/>
                <a:ea typeface="+mn-ea"/>
              </a:rPr>
              <a:t>"</a:t>
            </a:r>
            <a:r>
              <a:rPr lang="zh-CN" altLang="en-US" sz="3200" i="1" dirty="0">
                <a:solidFill>
                  <a:srgbClr val="CC0000"/>
                </a:solidFill>
                <a:latin typeface="+mn-ea"/>
                <a:ea typeface="+mn-ea"/>
              </a:rPr>
              <a:t>嗅探</a:t>
            </a:r>
            <a:r>
              <a:rPr lang="en-US" altLang="ja-JP" sz="3200" i="1" dirty="0">
                <a:solidFill>
                  <a:srgbClr val="CC0000"/>
                </a:solidFill>
                <a:latin typeface="+mn-ea"/>
                <a:ea typeface="+mn-ea"/>
              </a:rPr>
              <a:t>":</a:t>
            </a:r>
            <a:r>
              <a:rPr lang="en-US" altLang="ja-JP" i="1" dirty="0">
                <a:solidFill>
                  <a:srgbClr val="FF0000"/>
                </a:solidFill>
                <a:latin typeface="+mn-ea"/>
                <a:ea typeface="+mn-ea"/>
              </a:rPr>
              <a:t> </a:t>
            </a:r>
          </a:p>
          <a:p>
            <a:pPr lvl="1" eaLnBrk="1" hangingPunct="1">
              <a:buFont typeface="Wingdings" panose="05000000000000000000" pitchFamily="2" charset="2"/>
              <a:buChar char="§"/>
            </a:pPr>
            <a:r>
              <a:rPr lang="zh-CN" altLang="en-US" dirty="0">
                <a:latin typeface="+mn-ea"/>
                <a:ea typeface="+mn-ea"/>
              </a:rPr>
              <a:t>广播媒介</a:t>
            </a:r>
            <a:r>
              <a:rPr lang="en-US" altLang="zh-CN" dirty="0">
                <a:latin typeface="+mn-ea"/>
                <a:ea typeface="+mn-ea"/>
              </a:rPr>
              <a:t> (</a:t>
            </a:r>
            <a:r>
              <a:rPr lang="zh-CN" altLang="en-US" dirty="0">
                <a:latin typeface="+mn-ea"/>
                <a:ea typeface="+mn-ea"/>
              </a:rPr>
              <a:t>共享以太网</a:t>
            </a:r>
            <a:r>
              <a:rPr lang="en-US" altLang="zh-CN" dirty="0">
                <a:latin typeface="+mn-ea"/>
                <a:ea typeface="+mn-ea"/>
              </a:rPr>
              <a:t>, </a:t>
            </a:r>
            <a:r>
              <a:rPr lang="zh-CN" altLang="en-US" dirty="0">
                <a:latin typeface="+mn-ea"/>
                <a:ea typeface="+mn-ea"/>
              </a:rPr>
              <a:t>无线网</a:t>
            </a:r>
            <a:r>
              <a:rPr lang="en-US" altLang="zh-CN" dirty="0">
                <a:latin typeface="+mn-ea"/>
                <a:ea typeface="+mn-ea"/>
              </a:rPr>
              <a:t>)</a:t>
            </a:r>
          </a:p>
          <a:p>
            <a:pPr lvl="1" eaLnBrk="1" hangingPunct="1">
              <a:buFont typeface="Wingdings" panose="05000000000000000000" pitchFamily="2" charset="2"/>
              <a:buChar char="§"/>
            </a:pPr>
            <a:r>
              <a:rPr lang="zh-CN" altLang="en-US" dirty="0">
                <a:latin typeface="+mn-ea"/>
                <a:ea typeface="+mn-ea"/>
              </a:rPr>
              <a:t>混杂模式下通过网络接口</a:t>
            </a:r>
            <a:r>
              <a:rPr lang="en-US" altLang="zh-CN" dirty="0">
                <a:latin typeface="+mn-ea"/>
                <a:ea typeface="+mn-ea"/>
              </a:rPr>
              <a:t> </a:t>
            </a:r>
            <a:r>
              <a:rPr lang="zh-CN" altLang="en-US" dirty="0">
                <a:latin typeface="+mn-ea"/>
                <a:ea typeface="+mn-ea"/>
              </a:rPr>
              <a:t>读</a:t>
            </a:r>
            <a:r>
              <a:rPr lang="en-US" altLang="zh-CN" dirty="0">
                <a:latin typeface="+mn-ea"/>
                <a:ea typeface="+mn-ea"/>
              </a:rPr>
              <a:t>/</a:t>
            </a:r>
            <a:r>
              <a:rPr lang="zh-CN" altLang="en-US" dirty="0">
                <a:latin typeface="+mn-ea"/>
                <a:ea typeface="+mn-ea"/>
              </a:rPr>
              <a:t>录所有经过的分组</a:t>
            </a:r>
            <a:r>
              <a:rPr lang="en-US" altLang="zh-CN" dirty="0">
                <a:latin typeface="+mn-ea"/>
                <a:ea typeface="+mn-ea"/>
              </a:rPr>
              <a:t> (e.g., </a:t>
            </a:r>
            <a:r>
              <a:rPr lang="zh-CN" altLang="en-US" dirty="0">
                <a:latin typeface="+mn-ea"/>
                <a:ea typeface="+mn-ea"/>
              </a:rPr>
              <a:t>包含有密码</a:t>
            </a:r>
            <a:r>
              <a:rPr lang="en-US" altLang="zh-CN" dirty="0">
                <a:latin typeface="+mn-ea"/>
                <a:ea typeface="+mn-ea"/>
              </a:rPr>
              <a:t>!)</a:t>
            </a:r>
          </a:p>
        </p:txBody>
      </p:sp>
      <p:grpSp>
        <p:nvGrpSpPr>
          <p:cNvPr id="138242" name="Group 90"/>
          <p:cNvGrpSpPr>
            <a:grpSpLocks/>
          </p:cNvGrpSpPr>
          <p:nvPr/>
        </p:nvGrpSpPr>
        <p:grpSpPr bwMode="auto">
          <a:xfrm flipH="1">
            <a:off x="6034088" y="3351214"/>
            <a:ext cx="735012" cy="681037"/>
            <a:chOff x="-44" y="1473"/>
            <a:chExt cx="981" cy="1105"/>
          </a:xfrm>
        </p:grpSpPr>
        <p:pic>
          <p:nvPicPr>
            <p:cNvPr id="138319" name="Picture 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320"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mn-ea"/>
              </a:endParaRPr>
            </a:p>
          </p:txBody>
        </p:sp>
      </p:grpSp>
      <p:sp>
        <p:nvSpPr>
          <p:cNvPr id="138245" name="Freeform 43"/>
          <p:cNvSpPr>
            <a:spLocks/>
          </p:cNvSpPr>
          <p:nvPr/>
        </p:nvSpPr>
        <p:spPr bwMode="auto">
          <a:xfrm>
            <a:off x="3529014" y="40862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38246" name="Freeform 44"/>
          <p:cNvSpPr>
            <a:spLocks/>
          </p:cNvSpPr>
          <p:nvPr/>
        </p:nvSpPr>
        <p:spPr bwMode="auto">
          <a:xfrm>
            <a:off x="6361113" y="3956050"/>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38247" name="Line 45"/>
          <p:cNvSpPr>
            <a:spLocks noChangeShapeType="1"/>
          </p:cNvSpPr>
          <p:nvPr/>
        </p:nvSpPr>
        <p:spPr bwMode="auto">
          <a:xfrm flipV="1">
            <a:off x="4703763" y="44783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248" name="Line 46"/>
          <p:cNvSpPr>
            <a:spLocks noChangeShapeType="1"/>
          </p:cNvSpPr>
          <p:nvPr/>
        </p:nvSpPr>
        <p:spPr bwMode="auto">
          <a:xfrm flipV="1">
            <a:off x="4722813" y="51895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249" name="Text Box 47"/>
          <p:cNvSpPr txBox="1">
            <a:spLocks noChangeArrowheads="1"/>
          </p:cNvSpPr>
          <p:nvPr/>
        </p:nvSpPr>
        <p:spPr bwMode="auto">
          <a:xfrm>
            <a:off x="2975220" y="33750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mn-ea"/>
                <a:ea typeface="+mn-ea"/>
              </a:rPr>
              <a:t>A</a:t>
            </a:r>
          </a:p>
        </p:txBody>
      </p:sp>
      <p:sp>
        <p:nvSpPr>
          <p:cNvPr id="138250" name="Text Box 48"/>
          <p:cNvSpPr txBox="1">
            <a:spLocks noChangeArrowheads="1"/>
          </p:cNvSpPr>
          <p:nvPr/>
        </p:nvSpPr>
        <p:spPr bwMode="auto">
          <a:xfrm>
            <a:off x="8455025" y="4838701"/>
            <a:ext cx="388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99"/>
                </a:solidFill>
                <a:latin typeface="+mn-ea"/>
                <a:ea typeface="+mn-ea"/>
              </a:rPr>
              <a:t>B</a:t>
            </a:r>
          </a:p>
        </p:txBody>
      </p:sp>
      <p:sp>
        <p:nvSpPr>
          <p:cNvPr id="138251" name="Text Box 49"/>
          <p:cNvSpPr txBox="1">
            <a:spLocks noChangeArrowheads="1"/>
          </p:cNvSpPr>
          <p:nvPr/>
        </p:nvSpPr>
        <p:spPr bwMode="auto">
          <a:xfrm>
            <a:off x="6560682" y="3352800"/>
            <a:ext cx="3898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mn-ea"/>
                <a:ea typeface="+mn-ea"/>
              </a:rPr>
              <a:t>C</a:t>
            </a:r>
          </a:p>
        </p:txBody>
      </p:sp>
      <p:grpSp>
        <p:nvGrpSpPr>
          <p:cNvPr id="138252" name="Group 50"/>
          <p:cNvGrpSpPr>
            <a:grpSpLocks/>
          </p:cNvGrpSpPr>
          <p:nvPr/>
        </p:nvGrpSpPr>
        <p:grpSpPr bwMode="auto">
          <a:xfrm>
            <a:off x="5357814" y="4605347"/>
            <a:ext cx="2295525" cy="584201"/>
            <a:chOff x="2418" y="3342"/>
            <a:chExt cx="1446" cy="368"/>
          </a:xfrm>
        </p:grpSpPr>
        <p:sp>
          <p:nvSpPr>
            <p:cNvPr id="138314"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8315" name="Line 52"/>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316" name="Line 53"/>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317" name="Line 54"/>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318" name="Text Box 55"/>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dirty="0">
                  <a:solidFill>
                    <a:srgbClr val="000099"/>
                  </a:solidFill>
                  <a:latin typeface="+mn-ea"/>
                  <a:ea typeface="+mn-ea"/>
                </a:rPr>
                <a:t>        </a:t>
              </a:r>
              <a:r>
                <a:rPr lang="en-US" altLang="zh-CN" sz="1600" dirty="0" err="1">
                  <a:solidFill>
                    <a:srgbClr val="000099"/>
                  </a:solidFill>
                  <a:latin typeface="+mn-ea"/>
                  <a:ea typeface="+mn-ea"/>
                </a:rPr>
                <a:t>src:B</a:t>
              </a:r>
              <a:r>
                <a:rPr lang="en-US" altLang="zh-CN" sz="1600" dirty="0">
                  <a:solidFill>
                    <a:srgbClr val="000099"/>
                  </a:solidFill>
                  <a:latin typeface="+mn-ea"/>
                  <a:ea typeface="+mn-ea"/>
                </a:rPr>
                <a:t>     </a:t>
              </a:r>
              <a:r>
                <a:rPr lang="en-US" altLang="zh-CN" sz="1600" dirty="0" err="1">
                  <a:solidFill>
                    <a:srgbClr val="000099"/>
                  </a:solidFill>
                  <a:latin typeface="+mn-ea"/>
                  <a:ea typeface="+mn-ea"/>
                </a:rPr>
                <a:t>dest:A</a:t>
              </a:r>
              <a:r>
                <a:rPr lang="en-US" altLang="zh-CN" sz="1600" dirty="0">
                  <a:solidFill>
                    <a:srgbClr val="000099"/>
                  </a:solidFill>
                  <a:latin typeface="+mn-ea"/>
                  <a:ea typeface="+mn-ea"/>
                </a:rPr>
                <a:t>  </a:t>
              </a:r>
            </a:p>
            <a:p>
              <a:pPr algn="ctr"/>
              <a:r>
                <a:rPr lang="en-US" altLang="zh-CN" sz="1600" dirty="0">
                  <a:solidFill>
                    <a:srgbClr val="000099"/>
                  </a:solidFill>
                  <a:latin typeface="+mn-ea"/>
                  <a:ea typeface="+mn-ea"/>
                </a:rPr>
                <a:t>   </a:t>
              </a:r>
              <a:r>
                <a:rPr lang="zh-CN" altLang="en-US" sz="1600" dirty="0">
                  <a:solidFill>
                    <a:srgbClr val="000099"/>
                  </a:solidFill>
                  <a:latin typeface="+mn-ea"/>
                  <a:ea typeface="+mn-ea"/>
                </a:rPr>
                <a:t>负载</a:t>
              </a:r>
              <a:endParaRPr lang="en-US" altLang="zh-CN" sz="1600" dirty="0">
                <a:solidFill>
                  <a:srgbClr val="000099"/>
                </a:solidFill>
                <a:latin typeface="+mn-ea"/>
                <a:ea typeface="+mn-ea"/>
              </a:endParaRPr>
            </a:p>
          </p:txBody>
        </p:sp>
      </p:grpSp>
      <p:sp>
        <p:nvSpPr>
          <p:cNvPr id="138253" name="Freeform 56"/>
          <p:cNvSpPr>
            <a:spLocks/>
          </p:cNvSpPr>
          <p:nvPr/>
        </p:nvSpPr>
        <p:spPr bwMode="auto">
          <a:xfrm>
            <a:off x="5326063" y="4560888"/>
            <a:ext cx="2635250" cy="241300"/>
          </a:xfrm>
          <a:custGeom>
            <a:avLst/>
            <a:gdLst>
              <a:gd name="T0" fmla="*/ 2147483647 w 1660"/>
              <a:gd name="T1" fmla="*/ 2147483647 h 152"/>
              <a:gd name="T2" fmla="*/ 2147483647 w 1660"/>
              <a:gd name="T3" fmla="*/ 0 h 152"/>
              <a:gd name="T4" fmla="*/ 0 w 1660"/>
              <a:gd name="T5" fmla="*/ 2147483647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138254" name="Line 57"/>
          <p:cNvSpPr>
            <a:spLocks noChangeShapeType="1"/>
          </p:cNvSpPr>
          <p:nvPr/>
        </p:nvSpPr>
        <p:spPr bwMode="auto">
          <a:xfrm flipV="1">
            <a:off x="6469063" y="3957638"/>
            <a:ext cx="0" cy="6032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51567" name="Rectangle 59"/>
          <p:cNvSpPr>
            <a:spLocks noChangeArrowheads="1"/>
          </p:cNvSpPr>
          <p:nvPr/>
        </p:nvSpPr>
        <p:spPr bwMode="auto">
          <a:xfrm>
            <a:off x="2120900" y="5480050"/>
            <a:ext cx="7772400" cy="91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800100" lvl="1" indent="-342900">
              <a:spcBef>
                <a:spcPct val="20000"/>
              </a:spcBef>
              <a:buClr>
                <a:srgbClr val="000090"/>
              </a:buClr>
              <a:buSzPct val="100000"/>
              <a:buFont typeface="Wingdings" charset="2"/>
              <a:buChar char="§"/>
              <a:defRPr/>
            </a:pPr>
            <a:r>
              <a:rPr lang="en-US" dirty="0" err="1">
                <a:solidFill>
                  <a:srgbClr val="000099"/>
                </a:solidFill>
                <a:latin typeface="+mn-ea"/>
                <a:cs typeface="ＭＳ Ｐゴシック" charset="0"/>
              </a:rPr>
              <a:t>wireshark</a:t>
            </a:r>
            <a:r>
              <a:rPr lang="en-US" dirty="0">
                <a:solidFill>
                  <a:srgbClr val="000099"/>
                </a:solidFill>
                <a:latin typeface="+mn-ea"/>
                <a:cs typeface="ＭＳ Ｐゴシック" charset="0"/>
              </a:rPr>
              <a:t> </a:t>
            </a:r>
            <a:r>
              <a:rPr lang="zh-CN" altLang="en-US" dirty="0">
                <a:solidFill>
                  <a:srgbClr val="000099"/>
                </a:solidFill>
                <a:latin typeface="+mn-ea"/>
                <a:cs typeface="ＭＳ Ｐゴシック" charset="0"/>
              </a:rPr>
              <a:t>软件用于每章后实验的分组嗅探（开源免费）</a:t>
            </a:r>
            <a:endParaRPr lang="en-US" dirty="0">
              <a:solidFill>
                <a:srgbClr val="000099"/>
              </a:solidFill>
              <a:latin typeface="+mn-ea"/>
              <a:cs typeface="ＭＳ Ｐゴシック" charset="0"/>
            </a:endParaRPr>
          </a:p>
          <a:p>
            <a:pPr marL="800100" lvl="1" indent="-342900">
              <a:spcBef>
                <a:spcPct val="20000"/>
              </a:spcBef>
              <a:buClr>
                <a:srgbClr val="000090"/>
              </a:buClr>
              <a:buSzPct val="100000"/>
              <a:buFont typeface="Wingdings" charset="2"/>
              <a:buChar char="§"/>
              <a:defRPr/>
            </a:pPr>
            <a:r>
              <a:rPr lang="en-US" dirty="0">
                <a:solidFill>
                  <a:srgbClr val="000099"/>
                </a:solidFill>
                <a:latin typeface="+mn-ea"/>
                <a:cs typeface="ＭＳ Ｐゴシック" charset="0"/>
              </a:rPr>
              <a:t>https://github.com/wireshark/wireshark</a:t>
            </a:r>
          </a:p>
          <a:p>
            <a:pPr marL="742950" lvl="1" indent="-285750">
              <a:spcBef>
                <a:spcPct val="20000"/>
              </a:spcBef>
              <a:buClr>
                <a:schemeClr val="accent2"/>
              </a:buClr>
              <a:buSzPct val="75000"/>
              <a:defRPr/>
            </a:pPr>
            <a:endParaRPr lang="en-US" dirty="0">
              <a:solidFill>
                <a:srgbClr val="000099"/>
              </a:solidFill>
              <a:latin typeface="+mn-ea"/>
              <a:cs typeface="ＭＳ Ｐゴシック" charset="0"/>
            </a:endParaRPr>
          </a:p>
        </p:txBody>
      </p:sp>
      <p:pic>
        <p:nvPicPr>
          <p:cNvPr id="138256"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1075" y="3419476"/>
            <a:ext cx="47148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8257" name="Picture 51"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0900" y="898524"/>
            <a:ext cx="4240213" cy="175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8258" name="Group 54"/>
          <p:cNvGrpSpPr>
            <a:grpSpLocks/>
          </p:cNvGrpSpPr>
          <p:nvPr/>
        </p:nvGrpSpPr>
        <p:grpSpPr bwMode="auto">
          <a:xfrm>
            <a:off x="3354389" y="3413125"/>
            <a:ext cx="365125" cy="712788"/>
            <a:chOff x="4140" y="429"/>
            <a:chExt cx="1425" cy="2396"/>
          </a:xfrm>
        </p:grpSpPr>
        <p:sp>
          <p:nvSpPr>
            <p:cNvPr id="138282"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83"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284"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85"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86"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nvGrpSpPr>
            <p:cNvPr id="138287" name="Group 60"/>
            <p:cNvGrpSpPr>
              <a:grpSpLocks/>
            </p:cNvGrpSpPr>
            <p:nvPr/>
          </p:nvGrpSpPr>
          <p:grpSpPr bwMode="auto">
            <a:xfrm>
              <a:off x="4749" y="668"/>
              <a:ext cx="581" cy="145"/>
              <a:chOff x="614" y="2568"/>
              <a:chExt cx="725" cy="139"/>
            </a:xfrm>
          </p:grpSpPr>
          <p:sp>
            <p:nvSpPr>
              <p:cNvPr id="138312"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13"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38288"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nvGrpSpPr>
            <p:cNvPr id="138289" name="Group 64"/>
            <p:cNvGrpSpPr>
              <a:grpSpLocks/>
            </p:cNvGrpSpPr>
            <p:nvPr/>
          </p:nvGrpSpPr>
          <p:grpSpPr bwMode="auto">
            <a:xfrm>
              <a:off x="4747" y="994"/>
              <a:ext cx="581" cy="134"/>
              <a:chOff x="614" y="2568"/>
              <a:chExt cx="725" cy="139"/>
            </a:xfrm>
          </p:grpSpPr>
          <p:sp>
            <p:nvSpPr>
              <p:cNvPr id="138310"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11"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38290"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291"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nvGrpSpPr>
            <p:cNvPr id="138292" name="Group 69"/>
            <p:cNvGrpSpPr>
              <a:grpSpLocks/>
            </p:cNvGrpSpPr>
            <p:nvPr/>
          </p:nvGrpSpPr>
          <p:grpSpPr bwMode="auto">
            <a:xfrm>
              <a:off x="4735" y="1627"/>
              <a:ext cx="582" cy="151"/>
              <a:chOff x="614" y="2568"/>
              <a:chExt cx="725" cy="139"/>
            </a:xfrm>
          </p:grpSpPr>
          <p:sp>
            <p:nvSpPr>
              <p:cNvPr id="138308"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9"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38293"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grpSp>
          <p:nvGrpSpPr>
            <p:cNvPr id="138294" name="Group 73"/>
            <p:cNvGrpSpPr>
              <a:grpSpLocks/>
            </p:cNvGrpSpPr>
            <p:nvPr/>
          </p:nvGrpSpPr>
          <p:grpSpPr bwMode="auto">
            <a:xfrm>
              <a:off x="4739" y="1327"/>
              <a:ext cx="582" cy="139"/>
              <a:chOff x="614" y="2568"/>
              <a:chExt cx="725" cy="139"/>
            </a:xfrm>
          </p:grpSpPr>
          <p:sp>
            <p:nvSpPr>
              <p:cNvPr id="138306" name="AutoShape 74"/>
              <p:cNvSpPr>
                <a:spLocks noChangeArrowheads="1"/>
              </p:cNvSpPr>
              <p:nvPr/>
            </p:nvSpPr>
            <p:spPr bwMode="auto">
              <a:xfrm>
                <a:off x="616" y="256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7"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38295"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296"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97"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98"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299"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300"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1"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2"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3"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FF"/>
                </a:solidFill>
                <a:latin typeface="+mn-ea"/>
                <a:ea typeface="+mn-ea"/>
              </a:endParaRPr>
            </a:p>
          </p:txBody>
        </p:sp>
        <p:sp>
          <p:nvSpPr>
            <p:cNvPr id="138304"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5"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grpSp>
        <p:nvGrpSpPr>
          <p:cNvPr id="138259" name="Group 87"/>
          <p:cNvGrpSpPr>
            <a:grpSpLocks/>
          </p:cNvGrpSpPr>
          <p:nvPr/>
        </p:nvGrpSpPr>
        <p:grpSpPr bwMode="auto">
          <a:xfrm flipH="1">
            <a:off x="7847013" y="4730750"/>
            <a:ext cx="735012" cy="681038"/>
            <a:chOff x="-44" y="1473"/>
            <a:chExt cx="981" cy="1105"/>
          </a:xfrm>
        </p:grpSpPr>
        <p:pic>
          <p:nvPicPr>
            <p:cNvPr id="138280" name="Picture 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81"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grpSp>
        <p:nvGrpSpPr>
          <p:cNvPr id="138260" name="Group 102"/>
          <p:cNvGrpSpPr>
            <a:grpSpLocks/>
          </p:cNvGrpSpPr>
          <p:nvPr/>
        </p:nvGrpSpPr>
        <p:grpSpPr bwMode="auto">
          <a:xfrm>
            <a:off x="4271963" y="4849814"/>
            <a:ext cx="881062" cy="365125"/>
            <a:chOff x="2356" y="1300"/>
            <a:chExt cx="555" cy="194"/>
          </a:xfrm>
        </p:grpSpPr>
        <p:sp>
          <p:nvSpPr>
            <p:cNvPr id="138272"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8273"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38274"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38275" name="Group 106"/>
            <p:cNvGrpSpPr>
              <a:grpSpLocks/>
            </p:cNvGrpSpPr>
            <p:nvPr/>
          </p:nvGrpSpPr>
          <p:grpSpPr bwMode="auto">
            <a:xfrm>
              <a:off x="2468" y="1332"/>
              <a:ext cx="310" cy="60"/>
              <a:chOff x="2468" y="1332"/>
              <a:chExt cx="310" cy="60"/>
            </a:xfrm>
          </p:grpSpPr>
          <p:sp>
            <p:nvSpPr>
              <p:cNvPr id="138278" name="Freeform 10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138279" name="Freeform 10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sp>
          <p:nvSpPr>
            <p:cNvPr id="138276" name="Line 109"/>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38277" name="Line 110"/>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38262" name="Group 347"/>
          <p:cNvGrpSpPr>
            <a:grpSpLocks/>
          </p:cNvGrpSpPr>
          <p:nvPr/>
        </p:nvGrpSpPr>
        <p:grpSpPr bwMode="auto">
          <a:xfrm>
            <a:off x="4264025" y="4810125"/>
            <a:ext cx="895350" cy="450850"/>
            <a:chOff x="1871277" y="1576300"/>
            <a:chExt cx="1128371" cy="437861"/>
          </a:xfrm>
        </p:grpSpPr>
        <p:sp>
          <p:nvSpPr>
            <p:cNvPr id="73" name="Oval 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74" name="Rectangle 73"/>
            <p:cNvSpPr/>
            <p:nvPr/>
          </p:nvSpPr>
          <p:spPr bwMode="auto">
            <a:xfrm>
              <a:off x="1871277" y="1739727"/>
              <a:ext cx="1128371" cy="1156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75" name="Oval 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76" name="Freeform 75"/>
            <p:cNvSpPr/>
            <p:nvPr/>
          </p:nvSpPr>
          <p:spPr bwMode="auto">
            <a:xfrm>
              <a:off x="2159372" y="1673432"/>
              <a:ext cx="548180" cy="1603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77" name="Freeform 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78" name="Freeform 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79" name="Freeform 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80" name="Straight Connector 79"/>
            <p:cNvCxnSpPr>
              <a:cxnSpLocks noChangeShapeType="1"/>
              <a:endCxn id="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 name="Straight Connector 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 name="Footer Placeholder 2">
            <a:extLst>
              <a:ext uri="{FF2B5EF4-FFF2-40B4-BE49-F238E27FC236}">
                <a16:creationId xmlns:a16="http://schemas.microsoft.com/office/drawing/2014/main" id="{0B19BA0E-918D-46B4-858E-5D6316D351CE}"/>
              </a:ext>
            </a:extLst>
          </p:cNvPr>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441985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5812557-2D18-4BAD-BBA5-5C43068E38F3}" type="slidenum">
              <a:rPr lang="en-US" altLang="zh-CN" sz="1200" smtClean="0">
                <a:solidFill>
                  <a:schemeClr val="accent4"/>
                </a:solidFill>
                <a:latin typeface="Tahoma" panose="020B0604030504040204" pitchFamily="34" charset="0"/>
              </a:rPr>
              <a:pPr/>
              <a:t>75</a:t>
            </a:fld>
            <a:endParaRPr lang="en-US" altLang="zh-CN" sz="1200" dirty="0">
              <a:solidFill>
                <a:schemeClr val="accent4"/>
              </a:solidFill>
              <a:latin typeface="Tahoma" panose="020B0604030504040204" pitchFamily="34" charset="0"/>
            </a:endParaRPr>
          </a:p>
        </p:txBody>
      </p:sp>
      <p:sp>
        <p:nvSpPr>
          <p:cNvPr id="139268" name="Rectangle 2"/>
          <p:cNvSpPr>
            <a:spLocks noGrp="1" noChangeArrowheads="1"/>
          </p:cNvSpPr>
          <p:nvPr>
            <p:ph type="title" idx="4294967295"/>
          </p:nvPr>
        </p:nvSpPr>
        <p:spPr>
          <a:xfrm>
            <a:off x="2027239" y="188851"/>
            <a:ext cx="3924745" cy="947737"/>
          </a:xfrm>
        </p:spPr>
        <p:txBody>
          <a:bodyPr>
            <a:normAutofit/>
          </a:bodyPr>
          <a:lstStyle/>
          <a:p>
            <a:pPr algn="ctr" eaLnBrk="1" hangingPunct="1"/>
            <a:r>
              <a:rPr lang="zh-CN" altLang="en-US" dirty="0">
                <a:latin typeface="+mj-ea"/>
                <a:ea typeface="+mj-ea"/>
              </a:rPr>
              <a:t>攻击者使用伪造地址</a:t>
            </a:r>
            <a:endParaRPr lang="en-US" altLang="zh-CN" dirty="0">
              <a:latin typeface="+mj-ea"/>
              <a:ea typeface="+mj-ea"/>
            </a:endParaRPr>
          </a:p>
        </p:txBody>
      </p:sp>
      <p:sp>
        <p:nvSpPr>
          <p:cNvPr id="139269" name="Rectangle 3"/>
          <p:cNvSpPr>
            <a:spLocks noGrp="1" noChangeArrowheads="1"/>
          </p:cNvSpPr>
          <p:nvPr>
            <p:ph type="body" idx="4294967295"/>
          </p:nvPr>
        </p:nvSpPr>
        <p:spPr>
          <a:xfrm>
            <a:off x="2027239" y="1489002"/>
            <a:ext cx="8077200" cy="1484312"/>
          </a:xfrm>
          <a:noFill/>
        </p:spPr>
        <p:txBody>
          <a:bodyPr/>
          <a:lstStyle/>
          <a:p>
            <a:pPr eaLnBrk="1" hangingPunct="1">
              <a:buFont typeface="Wingdings" panose="05000000000000000000" pitchFamily="2" charset="2"/>
              <a:buNone/>
            </a:pPr>
            <a:r>
              <a:rPr lang="en-US" altLang="zh-CN" sz="3200" i="1" dirty="0">
                <a:solidFill>
                  <a:srgbClr val="CC0000"/>
                </a:solidFill>
                <a:latin typeface="+mn-ea"/>
                <a:ea typeface="+mn-ea"/>
              </a:rPr>
              <a:t>IP </a:t>
            </a:r>
            <a:r>
              <a:rPr lang="zh-CN" altLang="en-US" sz="3200" i="1" dirty="0">
                <a:solidFill>
                  <a:srgbClr val="CC0000"/>
                </a:solidFill>
                <a:latin typeface="+mn-ea"/>
                <a:ea typeface="+mn-ea"/>
              </a:rPr>
              <a:t>欺骗</a:t>
            </a:r>
            <a:r>
              <a:rPr lang="en-US" altLang="zh-CN" sz="3200" i="1" dirty="0">
                <a:solidFill>
                  <a:srgbClr val="CC0000"/>
                </a:solidFill>
                <a:latin typeface="+mn-ea"/>
                <a:ea typeface="+mn-ea"/>
              </a:rPr>
              <a:t>:</a:t>
            </a:r>
            <a:r>
              <a:rPr lang="en-US" altLang="zh-CN" i="1" dirty="0">
                <a:solidFill>
                  <a:srgbClr val="FF3300"/>
                </a:solidFill>
                <a:latin typeface="+mn-ea"/>
                <a:ea typeface="+mn-ea"/>
              </a:rPr>
              <a:t> </a:t>
            </a:r>
            <a:r>
              <a:rPr lang="zh-CN" altLang="en-US" dirty="0">
                <a:latin typeface="+mn-ea"/>
                <a:ea typeface="+mn-ea"/>
              </a:rPr>
              <a:t>发送虚假源地址的分组</a:t>
            </a:r>
            <a:endParaRPr lang="en-US" altLang="zh-CN" dirty="0">
              <a:latin typeface="+mn-ea"/>
              <a:ea typeface="+mn-ea"/>
            </a:endParaRPr>
          </a:p>
        </p:txBody>
      </p:sp>
      <p:pic>
        <p:nvPicPr>
          <p:cNvPr id="139266" name="Picture 97"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239" y="954090"/>
            <a:ext cx="3924745" cy="15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9267" name="Group 51"/>
          <p:cNvGrpSpPr>
            <a:grpSpLocks/>
          </p:cNvGrpSpPr>
          <p:nvPr/>
        </p:nvGrpSpPr>
        <p:grpSpPr bwMode="auto">
          <a:xfrm flipH="1">
            <a:off x="6316663" y="2470150"/>
            <a:ext cx="735012" cy="681038"/>
            <a:chOff x="-44" y="1473"/>
            <a:chExt cx="981" cy="1105"/>
          </a:xfrm>
        </p:grpSpPr>
        <p:pic>
          <p:nvPicPr>
            <p:cNvPr id="139342" name="Picture 5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43" name="Freeform 5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139270" name="Freeform 70"/>
          <p:cNvSpPr>
            <a:spLocks/>
          </p:cNvSpPr>
          <p:nvPr/>
        </p:nvSpPr>
        <p:spPr bwMode="auto">
          <a:xfrm>
            <a:off x="3749676" y="31718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39271" name="Freeform 71"/>
          <p:cNvSpPr>
            <a:spLocks/>
          </p:cNvSpPr>
          <p:nvPr/>
        </p:nvSpPr>
        <p:spPr bwMode="auto">
          <a:xfrm>
            <a:off x="6581776" y="3041650"/>
            <a:ext cx="4763"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39272" name="Line 72"/>
          <p:cNvSpPr>
            <a:spLocks noChangeShapeType="1"/>
          </p:cNvSpPr>
          <p:nvPr/>
        </p:nvSpPr>
        <p:spPr bwMode="auto">
          <a:xfrm flipV="1">
            <a:off x="4924425" y="35639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273" name="Line 73"/>
          <p:cNvSpPr>
            <a:spLocks noChangeShapeType="1"/>
          </p:cNvSpPr>
          <p:nvPr/>
        </p:nvSpPr>
        <p:spPr bwMode="auto">
          <a:xfrm flipV="1">
            <a:off x="4943475" y="42751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274" name="Text Box 74"/>
          <p:cNvSpPr txBox="1">
            <a:spLocks noChangeArrowheads="1"/>
          </p:cNvSpPr>
          <p:nvPr/>
        </p:nvSpPr>
        <p:spPr bwMode="auto">
          <a:xfrm>
            <a:off x="3195882" y="24606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mn-ea"/>
                <a:ea typeface="+mn-ea"/>
              </a:rPr>
              <a:t>A</a:t>
            </a:r>
          </a:p>
        </p:txBody>
      </p:sp>
      <p:sp>
        <p:nvSpPr>
          <p:cNvPr id="139275" name="Text Box 75"/>
          <p:cNvSpPr txBox="1">
            <a:spLocks noChangeArrowheads="1"/>
          </p:cNvSpPr>
          <p:nvPr/>
        </p:nvSpPr>
        <p:spPr bwMode="auto">
          <a:xfrm>
            <a:off x="8610600" y="387985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mn-ea"/>
                <a:ea typeface="+mn-ea"/>
              </a:rPr>
              <a:t>B</a:t>
            </a:r>
          </a:p>
        </p:txBody>
      </p:sp>
      <p:sp>
        <p:nvSpPr>
          <p:cNvPr id="139276" name="Text Box 76"/>
          <p:cNvSpPr txBox="1">
            <a:spLocks noChangeArrowheads="1"/>
          </p:cNvSpPr>
          <p:nvPr/>
        </p:nvSpPr>
        <p:spPr bwMode="auto">
          <a:xfrm>
            <a:off x="6781344" y="2438400"/>
            <a:ext cx="3898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mn-ea"/>
                <a:ea typeface="+mn-ea"/>
              </a:rPr>
              <a:t>C</a:t>
            </a:r>
          </a:p>
        </p:txBody>
      </p:sp>
      <p:sp>
        <p:nvSpPr>
          <p:cNvPr id="139277" name="Freeform 77"/>
          <p:cNvSpPr>
            <a:spLocks/>
          </p:cNvSpPr>
          <p:nvPr/>
        </p:nvSpPr>
        <p:spPr bwMode="auto">
          <a:xfrm>
            <a:off x="3759200" y="3019425"/>
            <a:ext cx="2967038" cy="704850"/>
          </a:xfrm>
          <a:custGeom>
            <a:avLst/>
            <a:gdLst>
              <a:gd name="T0" fmla="*/ 2147483647 w 1869"/>
              <a:gd name="T1" fmla="*/ 0 h 444"/>
              <a:gd name="T2" fmla="*/ 2147483647 w 1869"/>
              <a:gd name="T3" fmla="*/ 2147483647 h 444"/>
              <a:gd name="T4" fmla="*/ 0 w 1869"/>
              <a:gd name="T5" fmla="*/ 2147483647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grpSp>
        <p:nvGrpSpPr>
          <p:cNvPr id="139278" name="Group 78"/>
          <p:cNvGrpSpPr>
            <a:grpSpLocks/>
          </p:cNvGrpSpPr>
          <p:nvPr/>
        </p:nvGrpSpPr>
        <p:grpSpPr bwMode="auto">
          <a:xfrm>
            <a:off x="4225926" y="3502025"/>
            <a:ext cx="2295525" cy="584200"/>
            <a:chOff x="2418" y="3342"/>
            <a:chExt cx="1446" cy="368"/>
          </a:xfrm>
        </p:grpSpPr>
        <p:sp>
          <p:nvSpPr>
            <p:cNvPr id="139337"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38" name="Line 80"/>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339" name="Line 81"/>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340" name="Line 82"/>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341" name="Text Box 83"/>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dirty="0">
                  <a:solidFill>
                    <a:srgbClr val="CC0000"/>
                  </a:solidFill>
                  <a:latin typeface="+mn-ea"/>
                  <a:ea typeface="+mn-ea"/>
                </a:rPr>
                <a:t>        </a:t>
              </a:r>
              <a:r>
                <a:rPr lang="en-US" altLang="zh-CN" sz="1600" dirty="0" err="1">
                  <a:solidFill>
                    <a:srgbClr val="CC0000"/>
                  </a:solidFill>
                  <a:latin typeface="+mn-ea"/>
                  <a:ea typeface="+mn-ea"/>
                </a:rPr>
                <a:t>src:B</a:t>
              </a:r>
              <a:r>
                <a:rPr lang="en-US" altLang="zh-CN" sz="1600" dirty="0">
                  <a:latin typeface="+mn-ea"/>
                  <a:ea typeface="+mn-ea"/>
                </a:rPr>
                <a:t>     </a:t>
              </a:r>
              <a:r>
                <a:rPr lang="en-US" altLang="zh-CN" sz="1600" dirty="0" err="1">
                  <a:solidFill>
                    <a:srgbClr val="0000FF"/>
                  </a:solidFill>
                  <a:latin typeface="+mn-ea"/>
                  <a:ea typeface="+mn-ea"/>
                </a:rPr>
                <a:t>dest:A</a:t>
              </a:r>
              <a:r>
                <a:rPr lang="en-US" altLang="zh-CN" sz="1600" dirty="0">
                  <a:solidFill>
                    <a:srgbClr val="0000FF"/>
                  </a:solidFill>
                  <a:latin typeface="+mn-ea"/>
                  <a:ea typeface="+mn-ea"/>
                </a:rPr>
                <a:t>  </a:t>
              </a:r>
              <a:r>
                <a:rPr lang="en-US" altLang="zh-CN" sz="1600" dirty="0">
                  <a:latin typeface="+mn-ea"/>
                  <a:ea typeface="+mn-ea"/>
                </a:rPr>
                <a:t>     </a:t>
              </a:r>
              <a:r>
                <a:rPr lang="zh-CN" altLang="en-US" sz="1600" dirty="0">
                  <a:solidFill>
                    <a:srgbClr val="0000FF"/>
                  </a:solidFill>
                  <a:latin typeface="+mn-ea"/>
                  <a:ea typeface="+mn-ea"/>
                </a:rPr>
                <a:t>负载</a:t>
              </a:r>
              <a:endParaRPr lang="en-US" altLang="zh-CN" sz="1600" dirty="0">
                <a:solidFill>
                  <a:srgbClr val="0000FF"/>
                </a:solidFill>
                <a:latin typeface="+mn-ea"/>
                <a:ea typeface="+mn-ea"/>
              </a:endParaRPr>
            </a:p>
          </p:txBody>
        </p:sp>
      </p:grpSp>
      <p:pic>
        <p:nvPicPr>
          <p:cNvPr id="139279" name="Picture 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7939" y="2533651"/>
            <a:ext cx="471487"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nvGrpSpPr>
          <p:cNvPr id="139280" name="Group 48"/>
          <p:cNvGrpSpPr>
            <a:grpSpLocks/>
          </p:cNvGrpSpPr>
          <p:nvPr/>
        </p:nvGrpSpPr>
        <p:grpSpPr bwMode="auto">
          <a:xfrm flipH="1">
            <a:off x="8099426" y="3886200"/>
            <a:ext cx="735013" cy="681038"/>
            <a:chOff x="-44" y="1473"/>
            <a:chExt cx="981" cy="1105"/>
          </a:xfrm>
        </p:grpSpPr>
        <p:pic>
          <p:nvPicPr>
            <p:cNvPr id="139335" name="Picture 4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36"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mn-ea"/>
              </a:endParaRPr>
            </a:p>
          </p:txBody>
        </p:sp>
      </p:grpSp>
      <p:grpSp>
        <p:nvGrpSpPr>
          <p:cNvPr id="139281" name="Group 54"/>
          <p:cNvGrpSpPr>
            <a:grpSpLocks/>
          </p:cNvGrpSpPr>
          <p:nvPr/>
        </p:nvGrpSpPr>
        <p:grpSpPr bwMode="auto">
          <a:xfrm>
            <a:off x="3608389" y="2544764"/>
            <a:ext cx="365125" cy="712787"/>
            <a:chOff x="4140" y="429"/>
            <a:chExt cx="1425" cy="2396"/>
          </a:xfrm>
        </p:grpSpPr>
        <p:sp>
          <p:nvSpPr>
            <p:cNvPr id="139303"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04"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05"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06"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07"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9308" name="Group 60"/>
            <p:cNvGrpSpPr>
              <a:grpSpLocks/>
            </p:cNvGrpSpPr>
            <p:nvPr/>
          </p:nvGrpSpPr>
          <p:grpSpPr bwMode="auto">
            <a:xfrm>
              <a:off x="4749" y="668"/>
              <a:ext cx="581" cy="145"/>
              <a:chOff x="614" y="2568"/>
              <a:chExt cx="725" cy="139"/>
            </a:xfrm>
          </p:grpSpPr>
          <p:sp>
            <p:nvSpPr>
              <p:cNvPr id="139333"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34"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39309"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9310" name="Group 64"/>
            <p:cNvGrpSpPr>
              <a:grpSpLocks/>
            </p:cNvGrpSpPr>
            <p:nvPr/>
          </p:nvGrpSpPr>
          <p:grpSpPr bwMode="auto">
            <a:xfrm>
              <a:off x="4747" y="994"/>
              <a:ext cx="581" cy="134"/>
              <a:chOff x="614" y="2568"/>
              <a:chExt cx="725" cy="139"/>
            </a:xfrm>
          </p:grpSpPr>
          <p:sp>
            <p:nvSpPr>
              <p:cNvPr id="139331"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32"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39311"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12"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9313" name="Group 69"/>
            <p:cNvGrpSpPr>
              <a:grpSpLocks/>
            </p:cNvGrpSpPr>
            <p:nvPr/>
          </p:nvGrpSpPr>
          <p:grpSpPr bwMode="auto">
            <a:xfrm>
              <a:off x="4735" y="1627"/>
              <a:ext cx="582" cy="151"/>
              <a:chOff x="614" y="2568"/>
              <a:chExt cx="725" cy="139"/>
            </a:xfrm>
          </p:grpSpPr>
          <p:sp>
            <p:nvSpPr>
              <p:cNvPr id="139329"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30"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39314"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39315" name="Group 73"/>
            <p:cNvGrpSpPr>
              <a:grpSpLocks/>
            </p:cNvGrpSpPr>
            <p:nvPr/>
          </p:nvGrpSpPr>
          <p:grpSpPr bwMode="auto">
            <a:xfrm>
              <a:off x="4739" y="1327"/>
              <a:ext cx="582" cy="139"/>
              <a:chOff x="614" y="2568"/>
              <a:chExt cx="725" cy="139"/>
            </a:xfrm>
          </p:grpSpPr>
          <p:sp>
            <p:nvSpPr>
              <p:cNvPr id="139327" name="AutoShape 74"/>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8"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39316"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17"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18"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19"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0"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21"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2"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3"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4"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39325"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6"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139282" name="Group 87"/>
          <p:cNvGrpSpPr>
            <a:grpSpLocks/>
          </p:cNvGrpSpPr>
          <p:nvPr/>
        </p:nvGrpSpPr>
        <p:grpSpPr bwMode="auto">
          <a:xfrm>
            <a:off x="4535488" y="3946526"/>
            <a:ext cx="881062" cy="365125"/>
            <a:chOff x="2356" y="1300"/>
            <a:chExt cx="555" cy="194"/>
          </a:xfrm>
        </p:grpSpPr>
        <p:sp>
          <p:nvSpPr>
            <p:cNvPr id="139295"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296"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9297"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9298" name="Group 91"/>
            <p:cNvGrpSpPr>
              <a:grpSpLocks/>
            </p:cNvGrpSpPr>
            <p:nvPr/>
          </p:nvGrpSpPr>
          <p:grpSpPr bwMode="auto">
            <a:xfrm>
              <a:off x="2468" y="1332"/>
              <a:ext cx="310" cy="60"/>
              <a:chOff x="2468" y="1332"/>
              <a:chExt cx="310" cy="60"/>
            </a:xfrm>
          </p:grpSpPr>
          <p:sp>
            <p:nvSpPr>
              <p:cNvPr id="139301" name="Freeform 9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39302" name="Freeform 9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39299" name="Line 94"/>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9300" name="Line 95"/>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39284" name="Text Box 50"/>
          <p:cNvSpPr txBox="1">
            <a:spLocks noChangeArrowheads="1"/>
          </p:cNvSpPr>
          <p:nvPr/>
        </p:nvSpPr>
        <p:spPr bwMode="auto">
          <a:xfrm>
            <a:off x="1847528" y="5562601"/>
            <a:ext cx="94292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dirty="0">
                <a:solidFill>
                  <a:srgbClr val="FF0000"/>
                </a:solidFill>
                <a:latin typeface="+mn-ea"/>
                <a:ea typeface="+mn-ea"/>
              </a:rPr>
              <a:t>… </a:t>
            </a:r>
            <a:r>
              <a:rPr lang="zh-CN" altLang="en-US" sz="2800" dirty="0">
                <a:solidFill>
                  <a:srgbClr val="FF0000"/>
                </a:solidFill>
                <a:latin typeface="+mn-ea"/>
                <a:ea typeface="+mn-ea"/>
              </a:rPr>
              <a:t>第</a:t>
            </a:r>
            <a:r>
              <a:rPr lang="en-US" altLang="zh-CN" sz="2800" dirty="0">
                <a:solidFill>
                  <a:srgbClr val="FF0000"/>
                </a:solidFill>
                <a:latin typeface="+mn-ea"/>
                <a:ea typeface="+mn-ea"/>
              </a:rPr>
              <a:t>8</a:t>
            </a:r>
            <a:r>
              <a:rPr lang="zh-CN" altLang="en-US" sz="2800" dirty="0">
                <a:solidFill>
                  <a:srgbClr val="FF0000"/>
                </a:solidFill>
                <a:latin typeface="+mn-ea"/>
                <a:ea typeface="+mn-ea"/>
              </a:rPr>
              <a:t>章讲解更多的安全问题</a:t>
            </a:r>
            <a:r>
              <a:rPr lang="en-US" altLang="zh-CN" sz="2800" dirty="0">
                <a:solidFill>
                  <a:srgbClr val="FF0000"/>
                </a:solidFill>
                <a:latin typeface="+mn-ea"/>
                <a:ea typeface="+mn-ea"/>
              </a:rPr>
              <a:t> (</a:t>
            </a:r>
            <a:r>
              <a:rPr lang="zh-CN" altLang="en-US" sz="2800" dirty="0">
                <a:solidFill>
                  <a:srgbClr val="FF0000"/>
                </a:solidFill>
                <a:latin typeface="+mn-ea"/>
                <a:ea typeface="+mn-ea"/>
              </a:rPr>
              <a:t>课时有限本课程只上前</a:t>
            </a:r>
            <a:r>
              <a:rPr lang="en-US" altLang="zh-CN" sz="2800" dirty="0">
                <a:solidFill>
                  <a:srgbClr val="FF0000"/>
                </a:solidFill>
                <a:latin typeface="+mn-ea"/>
                <a:ea typeface="+mn-ea"/>
              </a:rPr>
              <a:t>6</a:t>
            </a:r>
            <a:r>
              <a:rPr lang="zh-CN" altLang="en-US" sz="2800" dirty="0">
                <a:solidFill>
                  <a:srgbClr val="FF0000"/>
                </a:solidFill>
                <a:latin typeface="+mn-ea"/>
                <a:ea typeface="+mn-ea"/>
              </a:rPr>
              <a:t>章</a:t>
            </a:r>
            <a:r>
              <a:rPr lang="en-US" altLang="zh-CN" sz="2800" dirty="0">
                <a:solidFill>
                  <a:srgbClr val="FF0000"/>
                </a:solidFill>
                <a:latin typeface="+mn-ea"/>
                <a:ea typeface="+mn-ea"/>
              </a:rPr>
              <a:t>)</a:t>
            </a:r>
          </a:p>
        </p:txBody>
      </p:sp>
      <p:grpSp>
        <p:nvGrpSpPr>
          <p:cNvPr id="139285" name="Group 347"/>
          <p:cNvGrpSpPr>
            <a:grpSpLocks/>
          </p:cNvGrpSpPr>
          <p:nvPr/>
        </p:nvGrpSpPr>
        <p:grpSpPr bwMode="auto">
          <a:xfrm>
            <a:off x="4535488" y="3917950"/>
            <a:ext cx="893762" cy="452438"/>
            <a:chOff x="1871277" y="1576300"/>
            <a:chExt cx="1128371" cy="437861"/>
          </a:xfrm>
        </p:grpSpPr>
        <p:sp>
          <p:nvSpPr>
            <p:cNvPr id="72" name="Oval 7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3" name="Rectangle 72"/>
            <p:cNvSpPr/>
            <p:nvPr/>
          </p:nvSpPr>
          <p:spPr bwMode="auto">
            <a:xfrm>
              <a:off x="1871277" y="1739153"/>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4" name="Oval 7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5" name="Freeform 74"/>
            <p:cNvSpPr/>
            <p:nvPr/>
          </p:nvSpPr>
          <p:spPr bwMode="auto">
            <a:xfrm>
              <a:off x="2159884" y="1673091"/>
              <a:ext cx="54915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6" name="Freeform 7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7" name="Freeform 7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8" name="Freeform 7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9" name="Straight Connector 78"/>
            <p:cNvCxnSpPr>
              <a:cxnSpLocks noChangeShapeType="1"/>
              <a:endCxn id="7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 name="Straight Connector 7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 name="Footer Placeholder 2">
            <a:extLst>
              <a:ext uri="{FF2B5EF4-FFF2-40B4-BE49-F238E27FC236}">
                <a16:creationId xmlns:a16="http://schemas.microsoft.com/office/drawing/2014/main" id="{1364DA8D-629D-4E64-9E9D-954E7ACEF495}"/>
              </a:ext>
            </a:extLst>
          </p:cNvPr>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6002677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908720"/>
            <a:ext cx="2740421" cy="24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Rectangle 2"/>
          <p:cNvSpPr>
            <a:spLocks noGrp="1" noChangeArrowheads="1"/>
          </p:cNvSpPr>
          <p:nvPr>
            <p:ph type="title" idx="4294967295"/>
          </p:nvPr>
        </p:nvSpPr>
        <p:spPr>
          <a:xfrm>
            <a:off x="1895204" y="260351"/>
            <a:ext cx="3048668" cy="720724"/>
          </a:xfrm>
        </p:spPr>
        <p:txBody>
          <a:bodyPr/>
          <a:lstStyle/>
          <a:p>
            <a:pPr algn="ctr" eaLnBrk="1" hangingPunct="1"/>
            <a:r>
              <a:rPr lang="zh-CN" altLang="en-US" dirty="0">
                <a:latin typeface="+mj-ea"/>
                <a:ea typeface="+mj-ea"/>
              </a:rPr>
              <a:t>第一章</a:t>
            </a:r>
            <a:r>
              <a:rPr lang="en-US" altLang="zh-CN" dirty="0">
                <a:latin typeface="+mj-ea"/>
                <a:ea typeface="+mj-ea"/>
              </a:rPr>
              <a:t>: </a:t>
            </a:r>
            <a:r>
              <a:rPr lang="zh-CN" altLang="en-US" dirty="0">
                <a:latin typeface="+mj-ea"/>
                <a:ea typeface="+mj-ea"/>
              </a:rPr>
              <a:t>目录</a:t>
            </a:r>
            <a:endParaRPr lang="en-US" altLang="zh-CN" dirty="0">
              <a:latin typeface="+mj-ea"/>
              <a:ea typeface="+mj-ea"/>
            </a:endParaRPr>
          </a:p>
        </p:txBody>
      </p:sp>
      <p:sp>
        <p:nvSpPr>
          <p:cNvPr id="140292"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buClr>
                <a:srgbClr val="000099"/>
              </a:buClr>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a:buClr>
                <a:srgbClr val="000099"/>
              </a:buClr>
              <a:buSzPct val="70000"/>
              <a:buFont typeface="Wingdings" panose="05000000000000000000" pitchFamily="2" charset="2"/>
              <a:buChar char="v"/>
            </a:pP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buFont typeface="Wingdings" panose="05000000000000000000" pitchFamily="2" charset="2"/>
              <a:buNone/>
            </a:pPr>
            <a:r>
              <a:rPr lang="en-US" altLang="zh-CN" sz="2800" dirty="0">
                <a:solidFill>
                  <a:srgbClr val="CC0000"/>
                </a:solidFill>
                <a:latin typeface="+mn-ea"/>
                <a:ea typeface="+mn-ea"/>
              </a:rPr>
              <a:t>1.7 </a:t>
            </a:r>
            <a:r>
              <a:rPr lang="zh-CN" altLang="en-US" sz="2800" dirty="0">
                <a:solidFill>
                  <a:srgbClr val="CC0000"/>
                </a:solidFill>
                <a:latin typeface="+mn-ea"/>
                <a:ea typeface="+mn-ea"/>
              </a:rPr>
              <a:t>历史</a:t>
            </a:r>
            <a:endParaRPr lang="en-US" altLang="zh-CN" sz="2800" dirty="0">
              <a:solidFill>
                <a:srgbClr val="CC0000"/>
              </a:solidFill>
              <a:latin typeface="+mn-ea"/>
              <a:ea typeface="+mn-ea"/>
            </a:endParaRPr>
          </a:p>
          <a:p>
            <a:pPr eaLnBrk="1" hangingPunct="1"/>
            <a:endParaRPr lang="en-US" altLang="zh-CN" dirty="0">
              <a:solidFill>
                <a:srgbClr val="CC0000"/>
              </a:solidFill>
              <a:latin typeface="+mn-ea"/>
              <a:ea typeface="+mn-ea"/>
            </a:endParaRPr>
          </a:p>
        </p:txBody>
      </p:sp>
    </p:spTree>
    <p:extLst>
      <p:ext uri="{BB962C8B-B14F-4D97-AF65-F5344CB8AC3E}">
        <p14:creationId xmlns:p14="http://schemas.microsoft.com/office/powerpoint/2010/main" val="31831068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14234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35FFC3-49C7-4475-A6FB-5831739877ED}" type="slidenum">
              <a:rPr lang="en-US" altLang="zh-CN" sz="1200" smtClean="0">
                <a:solidFill>
                  <a:schemeClr val="accent4"/>
                </a:solidFill>
                <a:latin typeface="Tahoma" panose="020B0604030504040204" pitchFamily="34" charset="0"/>
              </a:rPr>
              <a:pPr/>
              <a:t>77</a:t>
            </a:fld>
            <a:endParaRPr lang="en-US" altLang="zh-CN" sz="1200" dirty="0">
              <a:solidFill>
                <a:schemeClr val="accent4"/>
              </a:solidFill>
              <a:latin typeface="Tahoma" panose="020B0604030504040204" pitchFamily="34" charset="0"/>
            </a:endParaRPr>
          </a:p>
        </p:txBody>
      </p:sp>
      <p:sp>
        <p:nvSpPr>
          <p:cNvPr id="142339" name="Rectangle 2"/>
          <p:cNvSpPr>
            <a:spLocks noGrp="1" noChangeArrowheads="1"/>
          </p:cNvSpPr>
          <p:nvPr>
            <p:ph type="title" idx="4294967295"/>
          </p:nvPr>
        </p:nvSpPr>
        <p:spPr>
          <a:xfrm>
            <a:off x="1941513" y="210344"/>
            <a:ext cx="2570311" cy="647700"/>
          </a:xfrm>
        </p:spPr>
        <p:txBody>
          <a:bodyPr>
            <a:normAutofit fontScale="90000"/>
          </a:bodyPr>
          <a:lstStyle/>
          <a:p>
            <a:pPr eaLnBrk="1" hangingPunct="1"/>
            <a:r>
              <a:rPr lang="zh-CN" altLang="en-US" sz="4000" dirty="0"/>
              <a:t>互联网历史</a:t>
            </a:r>
            <a:endParaRPr lang="en-US" altLang="zh-CN" dirty="0"/>
          </a:p>
        </p:txBody>
      </p:sp>
      <p:sp>
        <p:nvSpPr>
          <p:cNvPr id="155652" name="Rectangle 3"/>
          <p:cNvSpPr>
            <a:spLocks noGrp="1" noChangeArrowheads="1"/>
          </p:cNvSpPr>
          <p:nvPr>
            <p:ph type="body" sz="half" idx="4294967295"/>
          </p:nvPr>
        </p:nvSpPr>
        <p:spPr>
          <a:xfrm>
            <a:off x="1070375" y="1722438"/>
            <a:ext cx="3657600" cy="4419600"/>
          </a:xfrm>
        </p:spPr>
        <p:txBody>
          <a:bodyPr>
            <a:normAutofit/>
          </a:bodyPr>
          <a:lstStyle/>
          <a:p>
            <a:pPr marL="287338" indent="-287338">
              <a:buFont typeface="Wingdings" charset="2"/>
              <a:buChar char="§"/>
              <a:defRPr/>
            </a:pPr>
            <a:r>
              <a:rPr lang="en-US" sz="2400" dirty="0">
                <a:latin typeface="+mn-ea"/>
                <a:ea typeface="+mn-ea"/>
              </a:rPr>
              <a:t>1961: Kleinrock – </a:t>
            </a:r>
            <a:r>
              <a:rPr lang="zh-CN" altLang="en-US" sz="2400" dirty="0">
                <a:latin typeface="+mn-ea"/>
                <a:ea typeface="+mn-ea"/>
              </a:rPr>
              <a:t>随机队列理论演示了分组交换的有效性</a:t>
            </a:r>
            <a:endParaRPr lang="en-US" sz="2400" dirty="0">
              <a:latin typeface="+mn-ea"/>
              <a:ea typeface="+mn-ea"/>
            </a:endParaRPr>
          </a:p>
          <a:p>
            <a:pPr marL="287338" indent="-287338">
              <a:buFont typeface="Wingdings" charset="2"/>
              <a:buChar char="§"/>
              <a:defRPr/>
            </a:pPr>
            <a:r>
              <a:rPr lang="en-US" sz="2400" dirty="0">
                <a:latin typeface="+mn-ea"/>
                <a:ea typeface="+mn-ea"/>
              </a:rPr>
              <a:t>1964: Baran - </a:t>
            </a:r>
            <a:r>
              <a:rPr lang="zh-CN" altLang="en-US" sz="2400" dirty="0">
                <a:latin typeface="+mn-ea"/>
                <a:ea typeface="+mn-ea"/>
              </a:rPr>
              <a:t>分组交换用于军方网络</a:t>
            </a:r>
            <a:endParaRPr lang="en-US" sz="2400" dirty="0">
              <a:latin typeface="+mn-ea"/>
              <a:ea typeface="+mn-ea"/>
            </a:endParaRPr>
          </a:p>
          <a:p>
            <a:pPr marL="287338" indent="-287338">
              <a:buFont typeface="Wingdings" charset="2"/>
              <a:buChar char="§"/>
              <a:defRPr/>
            </a:pPr>
            <a:r>
              <a:rPr lang="en-US" sz="2400" dirty="0">
                <a:latin typeface="+mn-ea"/>
                <a:ea typeface="+mn-ea"/>
              </a:rPr>
              <a:t>1967: ARPAnet </a:t>
            </a:r>
            <a:r>
              <a:rPr lang="zh-CN" altLang="en-US" sz="2400" dirty="0">
                <a:latin typeface="+mn-ea"/>
                <a:ea typeface="+mn-ea"/>
              </a:rPr>
              <a:t>由</a:t>
            </a:r>
            <a:r>
              <a:rPr lang="en-US" sz="2400" dirty="0">
                <a:latin typeface="+mn-ea"/>
                <a:ea typeface="+mn-ea"/>
              </a:rPr>
              <a:t>Advanced Research Projects Agency</a:t>
            </a:r>
            <a:r>
              <a:rPr lang="zh-CN" altLang="en-US" sz="2400" dirty="0">
                <a:latin typeface="+mn-ea"/>
                <a:ea typeface="+mn-ea"/>
              </a:rPr>
              <a:t>构想</a:t>
            </a:r>
            <a:endParaRPr lang="en-US" sz="2400" dirty="0">
              <a:latin typeface="+mn-ea"/>
              <a:ea typeface="+mn-ea"/>
            </a:endParaRPr>
          </a:p>
          <a:p>
            <a:pPr marL="287338" indent="-287338">
              <a:buFont typeface="Wingdings" charset="2"/>
              <a:buChar char="§"/>
              <a:defRPr/>
            </a:pPr>
            <a:r>
              <a:rPr lang="en-US" sz="2400" dirty="0">
                <a:latin typeface="+mn-ea"/>
                <a:ea typeface="+mn-ea"/>
              </a:rPr>
              <a:t>1969: </a:t>
            </a:r>
            <a:r>
              <a:rPr lang="zh-CN" altLang="en-US" sz="2400" dirty="0">
                <a:latin typeface="+mn-ea"/>
                <a:ea typeface="+mn-ea"/>
              </a:rPr>
              <a:t>第一个</a:t>
            </a:r>
            <a:r>
              <a:rPr lang="en-US" sz="2400" dirty="0">
                <a:latin typeface="+mn-ea"/>
                <a:ea typeface="+mn-ea"/>
              </a:rPr>
              <a:t> ARPAnet </a:t>
            </a:r>
            <a:r>
              <a:rPr lang="zh-CN" altLang="en-US" sz="2400" dirty="0">
                <a:latin typeface="+mn-ea"/>
                <a:ea typeface="+mn-ea"/>
              </a:rPr>
              <a:t>节点运行</a:t>
            </a:r>
            <a:endParaRPr lang="en-US" sz="2400" dirty="0">
              <a:latin typeface="+mn-ea"/>
              <a:ea typeface="+mn-ea"/>
            </a:endParaRPr>
          </a:p>
          <a:p>
            <a:pPr eaLnBrk="1" hangingPunct="1">
              <a:buSzPct val="75000"/>
              <a:buFont typeface="Wingdings" charset="2"/>
              <a:buChar char="§"/>
              <a:defRPr/>
            </a:pPr>
            <a:endParaRPr lang="en-US" sz="2400" dirty="0">
              <a:latin typeface="+mn-ea"/>
              <a:ea typeface="+mn-ea"/>
            </a:endParaRPr>
          </a:p>
        </p:txBody>
      </p:sp>
      <p:sp>
        <p:nvSpPr>
          <p:cNvPr id="142341" name="Rectangle 4"/>
          <p:cNvSpPr>
            <a:spLocks noGrp="1" noChangeArrowheads="1"/>
          </p:cNvSpPr>
          <p:nvPr>
            <p:ph type="body" sz="half" idx="4294967295"/>
          </p:nvPr>
        </p:nvSpPr>
        <p:spPr>
          <a:xfrm>
            <a:off x="7405688" y="1722438"/>
            <a:ext cx="4786312" cy="2871787"/>
          </a:xfrm>
        </p:spPr>
        <p:txBody>
          <a:bodyPr>
            <a:normAutofit/>
          </a:bodyPr>
          <a:lstStyle/>
          <a:p>
            <a:pPr marL="287338" indent="-287338"/>
            <a:r>
              <a:rPr lang="en-US" altLang="zh-CN" sz="2400" dirty="0">
                <a:latin typeface="+mn-ea"/>
                <a:ea typeface="+mn-ea"/>
              </a:rPr>
              <a:t>1972: </a:t>
            </a:r>
          </a:p>
          <a:p>
            <a:pPr marL="628650" lvl="1" indent="-233363"/>
            <a:r>
              <a:rPr lang="en-US" altLang="zh-CN" dirty="0">
                <a:latin typeface="+mn-ea"/>
                <a:ea typeface="+mn-ea"/>
              </a:rPr>
              <a:t>ARPAnet </a:t>
            </a:r>
            <a:r>
              <a:rPr lang="zh-CN" altLang="en-US" dirty="0">
                <a:latin typeface="+mn-ea"/>
                <a:ea typeface="+mn-ea"/>
              </a:rPr>
              <a:t>公众展示</a:t>
            </a:r>
            <a:endParaRPr lang="en-US" altLang="zh-CN" dirty="0">
              <a:latin typeface="+mn-ea"/>
              <a:ea typeface="+mn-ea"/>
            </a:endParaRPr>
          </a:p>
          <a:p>
            <a:pPr marL="628650" lvl="1" indent="-233363"/>
            <a:r>
              <a:rPr lang="en-US" altLang="zh-CN" dirty="0">
                <a:latin typeface="+mn-ea"/>
                <a:ea typeface="+mn-ea"/>
              </a:rPr>
              <a:t>NCP (</a:t>
            </a:r>
            <a:r>
              <a:rPr lang="zh-CN" altLang="en-US" dirty="0">
                <a:latin typeface="+mn-ea"/>
                <a:ea typeface="+mn-ea"/>
              </a:rPr>
              <a:t>网络控制协议</a:t>
            </a:r>
            <a:r>
              <a:rPr lang="en-US" altLang="zh-CN" dirty="0">
                <a:latin typeface="+mn-ea"/>
                <a:ea typeface="+mn-ea"/>
              </a:rPr>
              <a:t>)</a:t>
            </a:r>
            <a:r>
              <a:rPr lang="zh-CN" altLang="en-US" dirty="0">
                <a:latin typeface="+mn-ea"/>
                <a:ea typeface="+mn-ea"/>
              </a:rPr>
              <a:t>第一个主机到主机协议</a:t>
            </a:r>
            <a:r>
              <a:rPr lang="en-US" altLang="zh-CN" dirty="0">
                <a:latin typeface="+mn-ea"/>
                <a:ea typeface="+mn-ea"/>
              </a:rPr>
              <a:t> </a:t>
            </a:r>
          </a:p>
          <a:p>
            <a:pPr marL="628650" lvl="1" indent="-233363"/>
            <a:r>
              <a:rPr lang="zh-CN" altLang="en-US" dirty="0">
                <a:latin typeface="+mn-ea"/>
                <a:ea typeface="+mn-ea"/>
              </a:rPr>
              <a:t>第一个电子邮件程序</a:t>
            </a:r>
            <a:endParaRPr lang="en-US" altLang="zh-CN" dirty="0">
              <a:latin typeface="+mn-ea"/>
              <a:ea typeface="+mn-ea"/>
            </a:endParaRPr>
          </a:p>
          <a:p>
            <a:pPr marL="628650" lvl="1" indent="-233363"/>
            <a:r>
              <a:rPr lang="en-US" altLang="zh-CN" dirty="0">
                <a:latin typeface="+mn-ea"/>
                <a:ea typeface="+mn-ea"/>
              </a:rPr>
              <a:t>ARPAnet </a:t>
            </a:r>
            <a:r>
              <a:rPr lang="zh-CN" altLang="en-US" dirty="0">
                <a:latin typeface="+mn-ea"/>
                <a:ea typeface="+mn-ea"/>
              </a:rPr>
              <a:t>拥有</a:t>
            </a:r>
            <a:r>
              <a:rPr lang="en-US" altLang="zh-CN" dirty="0">
                <a:latin typeface="+mn-ea"/>
                <a:ea typeface="+mn-ea"/>
              </a:rPr>
              <a:t>15</a:t>
            </a:r>
            <a:r>
              <a:rPr lang="zh-CN" altLang="en-US" dirty="0">
                <a:latin typeface="+mn-ea"/>
                <a:ea typeface="+mn-ea"/>
              </a:rPr>
              <a:t>个节点</a:t>
            </a:r>
            <a:endParaRPr lang="en-US" altLang="zh-CN" dirty="0">
              <a:latin typeface="+mn-ea"/>
              <a:ea typeface="+mn-ea"/>
            </a:endParaRPr>
          </a:p>
        </p:txBody>
      </p:sp>
      <p:pic>
        <p:nvPicPr>
          <p:cNvPr id="142338" name="Picture 6" descr="arpanet2"/>
          <p:cNvPicPr>
            <a:picLocks noChangeAspect="1" noChangeArrowheads="1"/>
          </p:cNvPicPr>
          <p:nvPr/>
        </p:nvPicPr>
        <p:blipFill>
          <a:blip r:embed="rId3">
            <a:extLst>
              <a:ext uri="{28A0092B-C50C-407E-A947-70E740481C1C}">
                <a14:useLocalDpi xmlns:a14="http://schemas.microsoft.com/office/drawing/2010/main" val="0"/>
              </a:ext>
            </a:extLst>
          </a:blip>
          <a:srcRect b="8458"/>
          <a:stretch>
            <a:fillRect/>
          </a:stretch>
        </p:blipFill>
        <p:spPr bwMode="auto">
          <a:xfrm>
            <a:off x="4871864" y="3928774"/>
            <a:ext cx="2716213"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2" name="Rectangle 5"/>
          <p:cNvSpPr>
            <a:spLocks noChangeArrowheads="1"/>
          </p:cNvSpPr>
          <p:nvPr/>
        </p:nvSpPr>
        <p:spPr bwMode="auto">
          <a:xfrm>
            <a:off x="2047875" y="1028700"/>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dirty="0">
                <a:solidFill>
                  <a:srgbClr val="CC0000"/>
                </a:solidFill>
                <a:latin typeface="+mn-ea"/>
                <a:ea typeface="+mn-ea"/>
              </a:rPr>
              <a:t>1961-1972: </a:t>
            </a:r>
            <a:r>
              <a:rPr lang="zh-CN" altLang="en-US" sz="2800" i="1" dirty="0">
                <a:solidFill>
                  <a:srgbClr val="CC0000"/>
                </a:solidFill>
                <a:latin typeface="+mn-ea"/>
                <a:ea typeface="+mn-ea"/>
              </a:rPr>
              <a:t>早期分组交换原理</a:t>
            </a:r>
            <a:endParaRPr lang="en-US" altLang="zh-CN" sz="2800" u="sng" dirty="0">
              <a:solidFill>
                <a:srgbClr val="CC0000"/>
              </a:solidFill>
              <a:latin typeface="+mn-ea"/>
              <a:ea typeface="+mn-ea"/>
            </a:endParaRPr>
          </a:p>
        </p:txBody>
      </p:sp>
      <p:pic>
        <p:nvPicPr>
          <p:cNvPr id="142343" name="Picture 11" descr="underline_base"/>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1735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D2A47E-7488-41E8-B4BB-05022DF41D7C}" type="slidenum">
              <a:rPr lang="en-US" altLang="zh-CN" sz="1200" smtClean="0">
                <a:solidFill>
                  <a:schemeClr val="accent4"/>
                </a:solidFill>
                <a:latin typeface="Tahoma" panose="020B0604030504040204" pitchFamily="34" charset="0"/>
              </a:rPr>
              <a:pPr/>
              <a:t>78</a:t>
            </a:fld>
            <a:endParaRPr lang="en-US" altLang="zh-CN" sz="1200" dirty="0">
              <a:solidFill>
                <a:schemeClr val="accent4"/>
              </a:solidFill>
              <a:latin typeface="Tahoma" panose="020B0604030504040204" pitchFamily="34" charset="0"/>
            </a:endParaRPr>
          </a:p>
        </p:txBody>
      </p:sp>
      <p:sp>
        <p:nvSpPr>
          <p:cNvPr id="144386" name="Rectangle 3"/>
          <p:cNvSpPr>
            <a:spLocks noGrp="1" noChangeArrowheads="1"/>
          </p:cNvSpPr>
          <p:nvPr>
            <p:ph type="body" sz="half" idx="4294967295"/>
          </p:nvPr>
        </p:nvSpPr>
        <p:spPr>
          <a:xfrm>
            <a:off x="911424" y="1760537"/>
            <a:ext cx="4506913" cy="4457700"/>
          </a:xfrm>
        </p:spPr>
        <p:txBody>
          <a:bodyPr>
            <a:normAutofit lnSpcReduction="10000"/>
          </a:bodyPr>
          <a:lstStyle/>
          <a:p>
            <a:pPr eaLnBrk="1" hangingPunct="1"/>
            <a:r>
              <a:rPr lang="en-US" altLang="zh-CN" sz="2400" dirty="0">
                <a:latin typeface="+mn-ea"/>
                <a:ea typeface="+mn-ea"/>
              </a:rPr>
              <a:t>1970: </a:t>
            </a:r>
            <a:r>
              <a:rPr lang="en-US" altLang="zh-CN" sz="2400" dirty="0" err="1">
                <a:latin typeface="+mn-ea"/>
                <a:ea typeface="+mn-ea"/>
              </a:rPr>
              <a:t>ALOHAnet</a:t>
            </a:r>
            <a:r>
              <a:rPr lang="en-US" altLang="zh-CN" sz="2400" dirty="0">
                <a:latin typeface="+mn-ea"/>
                <a:ea typeface="+mn-ea"/>
              </a:rPr>
              <a:t> </a:t>
            </a:r>
            <a:r>
              <a:rPr lang="zh-CN" altLang="en-US" sz="2400" dirty="0">
                <a:latin typeface="+mn-ea"/>
                <a:ea typeface="+mn-ea"/>
              </a:rPr>
              <a:t>卫星网络在夏威夷部署</a:t>
            </a:r>
            <a:endParaRPr lang="en-US" altLang="zh-CN" sz="2400" dirty="0">
              <a:latin typeface="+mn-ea"/>
              <a:ea typeface="+mn-ea"/>
            </a:endParaRPr>
          </a:p>
          <a:p>
            <a:pPr eaLnBrk="1" hangingPunct="1"/>
            <a:r>
              <a:rPr lang="en-US" altLang="zh-CN" sz="2400" dirty="0">
                <a:latin typeface="+mn-ea"/>
                <a:ea typeface="+mn-ea"/>
              </a:rPr>
              <a:t>1974: </a:t>
            </a:r>
            <a:r>
              <a:rPr lang="zh-CN" altLang="en-US" sz="2400" dirty="0">
                <a:latin typeface="+mn-ea"/>
                <a:ea typeface="+mn-ea"/>
              </a:rPr>
              <a:t>互联网络的</a:t>
            </a:r>
            <a:r>
              <a:rPr lang="en-US" altLang="zh-CN" sz="2400" dirty="0">
                <a:latin typeface="+mn-ea"/>
                <a:ea typeface="+mn-ea"/>
              </a:rPr>
              <a:t>Cerf and Kahn – </a:t>
            </a:r>
            <a:r>
              <a:rPr lang="zh-CN" altLang="en-US" sz="2400" dirty="0">
                <a:latin typeface="+mn-ea"/>
                <a:ea typeface="+mn-ea"/>
              </a:rPr>
              <a:t>架构</a:t>
            </a:r>
            <a:endParaRPr lang="en-US" altLang="zh-CN" sz="2400" dirty="0">
              <a:latin typeface="+mn-ea"/>
              <a:ea typeface="+mn-ea"/>
            </a:endParaRPr>
          </a:p>
          <a:p>
            <a:pPr eaLnBrk="1" hangingPunct="1"/>
            <a:r>
              <a:rPr lang="en-US" altLang="zh-CN" sz="2400" dirty="0">
                <a:latin typeface="+mn-ea"/>
                <a:ea typeface="+mn-ea"/>
              </a:rPr>
              <a:t>1976: Xerox PARC </a:t>
            </a:r>
            <a:r>
              <a:rPr lang="zh-CN" altLang="en-US" sz="2400" dirty="0">
                <a:latin typeface="+mn-ea"/>
                <a:ea typeface="+mn-ea"/>
              </a:rPr>
              <a:t>以太网</a:t>
            </a:r>
            <a:endParaRPr lang="en-US" altLang="zh-CN" sz="2400" dirty="0">
              <a:latin typeface="+mn-ea"/>
              <a:ea typeface="+mn-ea"/>
            </a:endParaRPr>
          </a:p>
          <a:p>
            <a:pPr eaLnBrk="1" hangingPunct="1"/>
            <a:r>
              <a:rPr lang="en-US" altLang="zh-CN" sz="2400" dirty="0">
                <a:latin typeface="+mn-ea"/>
                <a:ea typeface="+mn-ea"/>
              </a:rPr>
              <a:t>70</a:t>
            </a:r>
            <a:r>
              <a:rPr lang="zh-CN" altLang="en-US" sz="2400" dirty="0">
                <a:latin typeface="+mn-ea"/>
                <a:ea typeface="+mn-ea"/>
              </a:rPr>
              <a:t>年代后期</a:t>
            </a:r>
            <a:r>
              <a:rPr lang="en-US" altLang="ja-JP" sz="2400" dirty="0">
                <a:latin typeface="+mn-ea"/>
                <a:ea typeface="+mn-ea"/>
              </a:rPr>
              <a:t>: </a:t>
            </a:r>
            <a:r>
              <a:rPr lang="zh-CN" altLang="en-US" sz="2400" dirty="0">
                <a:latin typeface="+mn-ea"/>
                <a:ea typeface="+mn-ea"/>
              </a:rPr>
              <a:t>专有架构</a:t>
            </a:r>
            <a:r>
              <a:rPr lang="en-US" altLang="ja-JP" sz="2400" dirty="0">
                <a:latin typeface="+mn-ea"/>
                <a:ea typeface="+mn-ea"/>
              </a:rPr>
              <a:t>: </a:t>
            </a:r>
            <a:r>
              <a:rPr lang="en-US" altLang="ja-JP" sz="2400" dirty="0" err="1">
                <a:latin typeface="+mn-ea"/>
                <a:ea typeface="+mn-ea"/>
              </a:rPr>
              <a:t>DECnet</a:t>
            </a:r>
            <a:r>
              <a:rPr lang="en-US" altLang="ja-JP" sz="2400" dirty="0">
                <a:latin typeface="+mn-ea"/>
                <a:ea typeface="+mn-ea"/>
              </a:rPr>
              <a:t>, SNA, XNA</a:t>
            </a:r>
          </a:p>
          <a:p>
            <a:r>
              <a:rPr lang="en-US" altLang="zh-CN" sz="2400" dirty="0">
                <a:latin typeface="+mn-ea"/>
                <a:ea typeface="+mn-ea"/>
              </a:rPr>
              <a:t>70</a:t>
            </a:r>
            <a:r>
              <a:rPr lang="zh-CN" altLang="en-US" sz="2400" dirty="0">
                <a:latin typeface="+mn-ea"/>
                <a:ea typeface="+mn-ea"/>
              </a:rPr>
              <a:t>年代后期</a:t>
            </a:r>
            <a:r>
              <a:rPr lang="en-US" altLang="ja-JP" sz="2400" dirty="0">
                <a:latin typeface="+mn-ea"/>
                <a:ea typeface="+mn-ea"/>
              </a:rPr>
              <a:t>: </a:t>
            </a:r>
            <a:r>
              <a:rPr lang="zh-CN" altLang="en-US" sz="2400" dirty="0">
                <a:latin typeface="+mn-ea"/>
                <a:ea typeface="+mn-ea"/>
              </a:rPr>
              <a:t>定长分组的交换</a:t>
            </a:r>
            <a:r>
              <a:rPr lang="en-US" altLang="ja-JP" sz="2400" dirty="0">
                <a:latin typeface="+mn-ea"/>
                <a:ea typeface="+mn-ea"/>
              </a:rPr>
              <a:t>(ATM </a:t>
            </a:r>
            <a:r>
              <a:rPr lang="zh-CN" altLang="en-US" sz="2400" dirty="0">
                <a:latin typeface="+mn-ea"/>
                <a:ea typeface="+mn-ea"/>
              </a:rPr>
              <a:t>先锋</a:t>
            </a:r>
            <a:r>
              <a:rPr lang="en-US" altLang="ja-JP" sz="2400" dirty="0">
                <a:latin typeface="+mn-ea"/>
                <a:ea typeface="+mn-ea"/>
              </a:rPr>
              <a:t>)</a:t>
            </a:r>
          </a:p>
          <a:p>
            <a:pPr eaLnBrk="1" hangingPunct="1"/>
            <a:r>
              <a:rPr lang="en-US" altLang="zh-CN" sz="2400" dirty="0">
                <a:latin typeface="+mn-ea"/>
                <a:ea typeface="+mn-ea"/>
              </a:rPr>
              <a:t>1979: ARPAnet </a:t>
            </a:r>
            <a:r>
              <a:rPr lang="zh-CN" altLang="en-US" sz="2400" dirty="0">
                <a:latin typeface="+mn-ea"/>
                <a:ea typeface="+mn-ea"/>
              </a:rPr>
              <a:t>有了</a:t>
            </a:r>
            <a:r>
              <a:rPr lang="en-US" altLang="zh-CN" sz="2400" dirty="0">
                <a:latin typeface="+mn-ea"/>
                <a:ea typeface="+mn-ea"/>
              </a:rPr>
              <a:t> 200</a:t>
            </a:r>
            <a:r>
              <a:rPr lang="zh-CN" altLang="en-US" sz="2400" dirty="0">
                <a:latin typeface="+mn-ea"/>
                <a:ea typeface="+mn-ea"/>
              </a:rPr>
              <a:t>个节点</a:t>
            </a:r>
            <a:endParaRPr lang="en-US" altLang="zh-CN" sz="2400" dirty="0">
              <a:latin typeface="+mn-ea"/>
              <a:ea typeface="+mn-ea"/>
            </a:endParaRPr>
          </a:p>
        </p:txBody>
      </p:sp>
      <p:sp>
        <p:nvSpPr>
          <p:cNvPr id="144387" name="Rectangle 4"/>
          <p:cNvSpPr>
            <a:spLocks noGrp="1" noChangeArrowheads="1"/>
          </p:cNvSpPr>
          <p:nvPr>
            <p:ph type="body" sz="half" idx="4294967295"/>
          </p:nvPr>
        </p:nvSpPr>
        <p:spPr>
          <a:xfrm>
            <a:off x="6494463" y="2116854"/>
            <a:ext cx="3778002" cy="3487738"/>
          </a:xfrm>
        </p:spPr>
        <p:txBody>
          <a:bodyPr>
            <a:normAutofit/>
          </a:bodyPr>
          <a:lstStyle/>
          <a:p>
            <a:pPr>
              <a:lnSpc>
                <a:spcPct val="90000"/>
              </a:lnSpc>
              <a:buNone/>
            </a:pPr>
            <a:r>
              <a:rPr lang="en-US" altLang="zh-CN" sz="2400" dirty="0">
                <a:solidFill>
                  <a:srgbClr val="000090"/>
                </a:solidFill>
                <a:latin typeface="+mn-ea"/>
                <a:ea typeface="+mn-ea"/>
              </a:rPr>
              <a:t>Cerf and Kahn</a:t>
            </a:r>
            <a:r>
              <a:rPr lang="en-US" altLang="ja-JP" sz="2400" dirty="0">
                <a:solidFill>
                  <a:srgbClr val="000090"/>
                </a:solidFill>
                <a:latin typeface="+mn-ea"/>
                <a:ea typeface="+mn-ea"/>
              </a:rPr>
              <a:t> </a:t>
            </a:r>
            <a:r>
              <a:rPr lang="zh-CN" altLang="en-US" sz="2400" dirty="0">
                <a:solidFill>
                  <a:srgbClr val="000090"/>
                </a:solidFill>
                <a:latin typeface="+mn-ea"/>
                <a:ea typeface="+mn-ea"/>
              </a:rPr>
              <a:t>互联网工作准则</a:t>
            </a:r>
            <a:r>
              <a:rPr lang="en-US" altLang="ja-JP" sz="2400" dirty="0">
                <a:solidFill>
                  <a:srgbClr val="000090"/>
                </a:solidFill>
                <a:latin typeface="+mn-ea"/>
                <a:ea typeface="+mn-ea"/>
              </a:rPr>
              <a:t>:</a:t>
            </a:r>
          </a:p>
          <a:p>
            <a:pPr lvl="1" eaLnBrk="1" hangingPunct="1">
              <a:lnSpc>
                <a:spcPct val="90000"/>
              </a:lnSpc>
            </a:pPr>
            <a:r>
              <a:rPr lang="zh-CN" altLang="en-US" sz="2000" dirty="0">
                <a:latin typeface="+mn-ea"/>
                <a:ea typeface="+mn-ea"/>
              </a:rPr>
              <a:t>最小化</a:t>
            </a:r>
            <a:r>
              <a:rPr lang="en-US" altLang="zh-CN" sz="2000" dirty="0">
                <a:latin typeface="+mn-ea"/>
                <a:ea typeface="+mn-ea"/>
              </a:rPr>
              <a:t>, </a:t>
            </a:r>
            <a:r>
              <a:rPr lang="zh-CN" altLang="en-US" sz="2000" dirty="0">
                <a:latin typeface="+mn-ea"/>
                <a:ea typeface="+mn-ea"/>
              </a:rPr>
              <a:t>自治</a:t>
            </a:r>
            <a:r>
              <a:rPr lang="en-US" altLang="zh-CN" sz="2000" dirty="0">
                <a:latin typeface="+mn-ea"/>
                <a:ea typeface="+mn-ea"/>
              </a:rPr>
              <a:t> – </a:t>
            </a:r>
            <a:r>
              <a:rPr lang="zh-CN" altLang="en-US" sz="2000" dirty="0">
                <a:latin typeface="+mn-ea"/>
                <a:ea typeface="+mn-ea"/>
              </a:rPr>
              <a:t>连接网络无需内部的改动</a:t>
            </a:r>
            <a:endParaRPr lang="en-US" altLang="zh-CN" sz="2000" dirty="0">
              <a:latin typeface="+mn-ea"/>
              <a:ea typeface="+mn-ea"/>
            </a:endParaRPr>
          </a:p>
          <a:p>
            <a:pPr lvl="1" eaLnBrk="1" hangingPunct="1">
              <a:lnSpc>
                <a:spcPct val="90000"/>
              </a:lnSpc>
            </a:pPr>
            <a:r>
              <a:rPr lang="zh-CN" altLang="en-US" sz="2000" dirty="0">
                <a:latin typeface="+mn-ea"/>
                <a:ea typeface="+mn-ea"/>
              </a:rPr>
              <a:t>尽力而为服务模型</a:t>
            </a:r>
            <a:endParaRPr lang="en-US" altLang="zh-CN" sz="2000" dirty="0">
              <a:latin typeface="+mn-ea"/>
              <a:ea typeface="+mn-ea"/>
            </a:endParaRPr>
          </a:p>
          <a:p>
            <a:pPr lvl="1" eaLnBrk="1" hangingPunct="1">
              <a:lnSpc>
                <a:spcPct val="90000"/>
              </a:lnSpc>
            </a:pPr>
            <a:r>
              <a:rPr lang="zh-CN" altLang="en-US" sz="2000" dirty="0">
                <a:latin typeface="+mn-ea"/>
                <a:ea typeface="+mn-ea"/>
              </a:rPr>
              <a:t>无状态路由</a:t>
            </a:r>
            <a:endParaRPr lang="en-US" altLang="zh-CN" sz="2000" dirty="0">
              <a:latin typeface="+mn-ea"/>
              <a:ea typeface="+mn-ea"/>
            </a:endParaRPr>
          </a:p>
          <a:p>
            <a:pPr lvl="1" eaLnBrk="1" hangingPunct="1">
              <a:lnSpc>
                <a:spcPct val="90000"/>
              </a:lnSpc>
            </a:pPr>
            <a:r>
              <a:rPr lang="zh-CN" altLang="en-US" sz="2000" dirty="0">
                <a:latin typeface="+mn-ea"/>
                <a:ea typeface="+mn-ea"/>
              </a:rPr>
              <a:t>去中心化控制</a:t>
            </a:r>
            <a:endParaRPr lang="en-US" altLang="zh-CN" sz="2000" dirty="0">
              <a:latin typeface="+mn-ea"/>
              <a:ea typeface="+mn-ea"/>
            </a:endParaRPr>
          </a:p>
          <a:p>
            <a:pPr>
              <a:lnSpc>
                <a:spcPct val="90000"/>
              </a:lnSpc>
              <a:buNone/>
            </a:pPr>
            <a:r>
              <a:rPr lang="zh-CN" altLang="en-US" sz="2400" dirty="0">
                <a:solidFill>
                  <a:srgbClr val="000090"/>
                </a:solidFill>
                <a:latin typeface="+mn-ea"/>
                <a:ea typeface="+mn-ea"/>
              </a:rPr>
              <a:t>定义了当今互联网的架构</a:t>
            </a:r>
            <a:endParaRPr lang="en-US" altLang="zh-CN" sz="2400" dirty="0">
              <a:solidFill>
                <a:srgbClr val="000090"/>
              </a:solidFill>
              <a:latin typeface="+mn-ea"/>
              <a:ea typeface="+mn-ea"/>
            </a:endParaRPr>
          </a:p>
        </p:txBody>
      </p:sp>
      <p:sp>
        <p:nvSpPr>
          <p:cNvPr id="144388" name="Rectangle 5"/>
          <p:cNvSpPr>
            <a:spLocks noChangeArrowheads="1"/>
          </p:cNvSpPr>
          <p:nvPr/>
        </p:nvSpPr>
        <p:spPr bwMode="auto">
          <a:xfrm>
            <a:off x="2047876" y="1028700"/>
            <a:ext cx="79724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mn-ea"/>
                <a:ea typeface="+mn-ea"/>
              </a:rPr>
              <a:t>1972-1980: </a:t>
            </a:r>
            <a:r>
              <a:rPr lang="zh-CN" altLang="en-US" i="1" dirty="0">
                <a:solidFill>
                  <a:srgbClr val="CC0000"/>
                </a:solidFill>
                <a:latin typeface="+mn-ea"/>
                <a:ea typeface="+mn-ea"/>
              </a:rPr>
              <a:t>互联网工作</a:t>
            </a:r>
            <a:r>
              <a:rPr lang="en-US" altLang="zh-CN" i="1" dirty="0">
                <a:solidFill>
                  <a:srgbClr val="CC0000"/>
                </a:solidFill>
                <a:latin typeface="+mn-ea"/>
                <a:ea typeface="+mn-ea"/>
              </a:rPr>
              <a:t>, </a:t>
            </a:r>
            <a:r>
              <a:rPr lang="zh-CN" altLang="en-US" i="1" dirty="0">
                <a:solidFill>
                  <a:srgbClr val="CC0000"/>
                </a:solidFill>
                <a:latin typeface="+mn-ea"/>
                <a:ea typeface="+mn-ea"/>
              </a:rPr>
              <a:t>新的及专有网络</a:t>
            </a:r>
            <a:endParaRPr lang="en-US" altLang="zh-CN" sz="4000" u="sng" dirty="0">
              <a:solidFill>
                <a:srgbClr val="CC0000"/>
              </a:solidFill>
              <a:latin typeface="+mn-ea"/>
              <a:ea typeface="+mn-ea"/>
            </a:endParaRPr>
          </a:p>
        </p:txBody>
      </p:sp>
      <p:sp>
        <p:nvSpPr>
          <p:cNvPr id="144389" name="Rectangle 6"/>
          <p:cNvSpPr>
            <a:spLocks noChangeArrowheads="1"/>
          </p:cNvSpPr>
          <p:nvPr/>
        </p:nvSpPr>
        <p:spPr bwMode="auto">
          <a:xfrm>
            <a:off x="6494463" y="1982788"/>
            <a:ext cx="3878262" cy="361950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11" name="Rectangle 2">
            <a:extLst>
              <a:ext uri="{FF2B5EF4-FFF2-40B4-BE49-F238E27FC236}">
                <a16:creationId xmlns:a16="http://schemas.microsoft.com/office/drawing/2014/main" id="{44073C7C-B2CE-4D2F-95F5-4189FB1AFD81}"/>
              </a:ext>
            </a:extLst>
          </p:cNvPr>
          <p:cNvSpPr txBox="1">
            <a:spLocks noChangeArrowheads="1"/>
          </p:cNvSpPr>
          <p:nvPr/>
        </p:nvSpPr>
        <p:spPr>
          <a:xfrm>
            <a:off x="1941513" y="210344"/>
            <a:ext cx="2570311" cy="647700"/>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4000" dirty="0">
                <a:solidFill>
                  <a:srgbClr val="000099"/>
                </a:solidFill>
              </a:rPr>
              <a:t>互联网历史</a:t>
            </a:r>
            <a:endParaRPr lang="en-US" altLang="zh-CN" dirty="0">
              <a:solidFill>
                <a:srgbClr val="000099"/>
              </a:solidFill>
            </a:endParaRPr>
          </a:p>
        </p:txBody>
      </p:sp>
      <p:pic>
        <p:nvPicPr>
          <p:cNvPr id="12" name="Picture 11" descr="underline_base">
            <a:extLst>
              <a:ext uri="{FF2B5EF4-FFF2-40B4-BE49-F238E27FC236}">
                <a16:creationId xmlns:a16="http://schemas.microsoft.com/office/drawing/2014/main" id="{310AE467-F477-4055-A660-B1CABA3E90A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5432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486F53E-A111-4759-BFE7-705D542E1145}" type="slidenum">
              <a:rPr lang="en-US" altLang="zh-CN" sz="1200" smtClean="0">
                <a:latin typeface="Tahoma" panose="020B0604030504040204" pitchFamily="34" charset="0"/>
              </a:rPr>
              <a:pPr/>
              <a:t>79</a:t>
            </a:fld>
            <a:endParaRPr lang="en-US" altLang="zh-CN" sz="1200" dirty="0">
              <a:latin typeface="Tahoma" panose="020B0604030504040204" pitchFamily="34" charset="0"/>
            </a:endParaRPr>
          </a:p>
        </p:txBody>
      </p:sp>
      <p:sp>
        <p:nvSpPr>
          <p:cNvPr id="146434" name="Rectangle 3"/>
          <p:cNvSpPr>
            <a:spLocks noGrp="1" noChangeArrowheads="1"/>
          </p:cNvSpPr>
          <p:nvPr>
            <p:ph type="body" sz="half" idx="4294967295"/>
          </p:nvPr>
        </p:nvSpPr>
        <p:spPr>
          <a:xfrm>
            <a:off x="1901825" y="1738122"/>
            <a:ext cx="3810000" cy="4457700"/>
          </a:xfrm>
        </p:spPr>
        <p:txBody>
          <a:bodyPr/>
          <a:lstStyle/>
          <a:p>
            <a:pPr>
              <a:buSzPct val="70000"/>
              <a:buFont typeface="Wingdings" panose="05000000000000000000" pitchFamily="2" charset="2"/>
              <a:buChar char="v"/>
            </a:pPr>
            <a:r>
              <a:rPr lang="en-US" altLang="zh-CN" sz="2400" dirty="0">
                <a:latin typeface="+mn-ea"/>
                <a:ea typeface="+mn-ea"/>
              </a:rPr>
              <a:t>1983: </a:t>
            </a:r>
            <a:r>
              <a:rPr lang="zh-CN" altLang="en-US" sz="2400" dirty="0">
                <a:latin typeface="+mn-ea"/>
                <a:ea typeface="+mn-ea"/>
              </a:rPr>
              <a:t>部署</a:t>
            </a:r>
            <a:r>
              <a:rPr lang="en-US" altLang="zh-CN" sz="2400" dirty="0">
                <a:latin typeface="+mn-ea"/>
                <a:ea typeface="+mn-ea"/>
              </a:rPr>
              <a:t>TCP/IP</a:t>
            </a:r>
          </a:p>
          <a:p>
            <a:pPr>
              <a:buSzPct val="70000"/>
              <a:buFont typeface="Wingdings" panose="05000000000000000000" pitchFamily="2" charset="2"/>
              <a:buChar char="v"/>
            </a:pPr>
            <a:r>
              <a:rPr lang="en-US" altLang="zh-CN" sz="2400" dirty="0">
                <a:latin typeface="+mn-ea"/>
                <a:ea typeface="+mn-ea"/>
              </a:rPr>
              <a:t>1982: </a:t>
            </a:r>
            <a:r>
              <a:rPr lang="zh-CN" altLang="en-US" sz="2400" dirty="0">
                <a:latin typeface="+mn-ea"/>
                <a:ea typeface="+mn-ea"/>
              </a:rPr>
              <a:t>定义</a:t>
            </a:r>
            <a:r>
              <a:rPr lang="en-US" altLang="zh-CN" sz="2400" dirty="0">
                <a:latin typeface="+mn-ea"/>
                <a:ea typeface="+mn-ea"/>
              </a:rPr>
              <a:t>smtp e-mail </a:t>
            </a:r>
            <a:r>
              <a:rPr lang="zh-CN" altLang="en-US" sz="2400" dirty="0">
                <a:latin typeface="+mn-ea"/>
                <a:ea typeface="+mn-ea"/>
              </a:rPr>
              <a:t>协议</a:t>
            </a:r>
            <a:endParaRPr lang="en-US" altLang="zh-CN" sz="2400" dirty="0">
              <a:latin typeface="+mn-ea"/>
              <a:ea typeface="+mn-ea"/>
            </a:endParaRPr>
          </a:p>
          <a:p>
            <a:pPr>
              <a:buSzPct val="70000"/>
              <a:buFont typeface="Wingdings" panose="05000000000000000000" pitchFamily="2" charset="2"/>
              <a:buChar char="v"/>
            </a:pPr>
            <a:r>
              <a:rPr lang="en-US" altLang="zh-CN" sz="2400" dirty="0">
                <a:latin typeface="+mn-ea"/>
                <a:ea typeface="+mn-ea"/>
              </a:rPr>
              <a:t>1983: </a:t>
            </a:r>
            <a:r>
              <a:rPr lang="zh-CN" altLang="en-US" sz="2400" dirty="0">
                <a:latin typeface="+mn-ea"/>
                <a:ea typeface="+mn-ea"/>
              </a:rPr>
              <a:t>定义</a:t>
            </a:r>
            <a:r>
              <a:rPr lang="en-US" altLang="zh-CN" sz="2400" dirty="0">
                <a:latin typeface="+mn-ea"/>
                <a:ea typeface="+mn-ea"/>
              </a:rPr>
              <a:t>DNS </a:t>
            </a:r>
            <a:r>
              <a:rPr lang="zh-CN" altLang="en-US" sz="2400" dirty="0">
                <a:latin typeface="+mn-ea"/>
                <a:ea typeface="+mn-ea"/>
              </a:rPr>
              <a:t>为名字到</a:t>
            </a:r>
            <a:r>
              <a:rPr lang="en-US" altLang="zh-CN" sz="2400" dirty="0">
                <a:latin typeface="+mn-ea"/>
                <a:ea typeface="+mn-ea"/>
              </a:rPr>
              <a:t>IP</a:t>
            </a:r>
            <a:r>
              <a:rPr lang="zh-CN" altLang="en-US" sz="2400" dirty="0">
                <a:latin typeface="+mn-ea"/>
                <a:ea typeface="+mn-ea"/>
              </a:rPr>
              <a:t>地址翻译</a:t>
            </a:r>
            <a:endParaRPr lang="en-US" altLang="zh-CN" sz="2400" dirty="0">
              <a:latin typeface="+mn-ea"/>
              <a:ea typeface="+mn-ea"/>
            </a:endParaRPr>
          </a:p>
          <a:p>
            <a:pPr>
              <a:buSzPct val="70000"/>
              <a:buFont typeface="Wingdings" panose="05000000000000000000" pitchFamily="2" charset="2"/>
              <a:buChar char="v"/>
            </a:pPr>
            <a:r>
              <a:rPr lang="en-US" altLang="zh-CN" sz="2400" dirty="0">
                <a:latin typeface="+mn-ea"/>
                <a:ea typeface="+mn-ea"/>
              </a:rPr>
              <a:t>1985: </a:t>
            </a:r>
            <a:r>
              <a:rPr lang="zh-CN" altLang="en-US" sz="2400" dirty="0">
                <a:latin typeface="+mn-ea"/>
                <a:ea typeface="+mn-ea"/>
              </a:rPr>
              <a:t>定义</a:t>
            </a:r>
            <a:r>
              <a:rPr lang="en-US" altLang="zh-CN" sz="2400" dirty="0">
                <a:latin typeface="+mn-ea"/>
                <a:ea typeface="+mn-ea"/>
              </a:rPr>
              <a:t>ftp </a:t>
            </a:r>
            <a:r>
              <a:rPr lang="zh-CN" altLang="en-US" sz="2400" dirty="0">
                <a:latin typeface="+mn-ea"/>
                <a:ea typeface="+mn-ea"/>
              </a:rPr>
              <a:t>协议</a:t>
            </a:r>
            <a:endParaRPr lang="en-US" altLang="zh-CN" sz="2400" dirty="0">
              <a:latin typeface="+mn-ea"/>
              <a:ea typeface="+mn-ea"/>
            </a:endParaRPr>
          </a:p>
          <a:p>
            <a:pPr>
              <a:buSzPct val="70000"/>
              <a:buFont typeface="Wingdings" panose="05000000000000000000" pitchFamily="2" charset="2"/>
              <a:buChar char="v"/>
            </a:pPr>
            <a:r>
              <a:rPr lang="en-US" altLang="zh-CN" sz="2400" dirty="0">
                <a:latin typeface="+mn-ea"/>
                <a:ea typeface="+mn-ea"/>
              </a:rPr>
              <a:t>1988: TCP </a:t>
            </a:r>
            <a:r>
              <a:rPr lang="zh-CN" altLang="en-US" sz="2400" dirty="0">
                <a:latin typeface="+mn-ea"/>
                <a:ea typeface="+mn-ea"/>
              </a:rPr>
              <a:t>拥塞控制</a:t>
            </a:r>
            <a:endParaRPr lang="en-US" altLang="zh-CN" sz="2400" dirty="0">
              <a:latin typeface="+mn-ea"/>
              <a:ea typeface="+mn-ea"/>
            </a:endParaRPr>
          </a:p>
        </p:txBody>
      </p:sp>
      <p:sp>
        <p:nvSpPr>
          <p:cNvPr id="159747" name="Rectangle 4"/>
          <p:cNvSpPr>
            <a:spLocks noGrp="1" noChangeArrowheads="1"/>
          </p:cNvSpPr>
          <p:nvPr>
            <p:ph type="body" sz="half" idx="4294967295"/>
          </p:nvPr>
        </p:nvSpPr>
        <p:spPr>
          <a:xfrm>
            <a:off x="6630832" y="1811338"/>
            <a:ext cx="3810000" cy="4448175"/>
          </a:xfrm>
        </p:spPr>
        <p:txBody>
          <a:bodyPr/>
          <a:lstStyle/>
          <a:p>
            <a:pPr marL="287338" indent="-287338">
              <a:buFont typeface="Wingdings" charset="2"/>
              <a:buChar char="§"/>
              <a:defRPr/>
            </a:pPr>
            <a:r>
              <a:rPr lang="zh-CN" altLang="en-US" sz="2400" dirty="0">
                <a:latin typeface="+mn-ea"/>
                <a:ea typeface="+mn-ea"/>
              </a:rPr>
              <a:t>新的全国性网络</a:t>
            </a:r>
            <a:r>
              <a:rPr lang="en-US" sz="2400" dirty="0">
                <a:latin typeface="+mn-ea"/>
                <a:ea typeface="+mn-ea"/>
              </a:rPr>
              <a:t>: CSnet, BITnet, NSFnet, Minitel</a:t>
            </a:r>
          </a:p>
          <a:p>
            <a:pPr marL="287338" indent="-287338">
              <a:buFont typeface="Wingdings" charset="2"/>
              <a:buChar char="§"/>
              <a:defRPr/>
            </a:pPr>
            <a:r>
              <a:rPr lang="en-US" sz="2400" dirty="0">
                <a:latin typeface="+mn-ea"/>
                <a:ea typeface="+mn-ea"/>
              </a:rPr>
              <a:t>100,000 </a:t>
            </a:r>
            <a:r>
              <a:rPr lang="zh-CN" altLang="en-US" sz="2400" dirty="0">
                <a:latin typeface="+mn-ea"/>
                <a:ea typeface="+mn-ea"/>
              </a:rPr>
              <a:t>主机连接到联合的网络</a:t>
            </a:r>
            <a:endParaRPr lang="en-US" sz="2400" dirty="0">
              <a:latin typeface="+mn-ea"/>
              <a:ea typeface="+mn-ea"/>
            </a:endParaRPr>
          </a:p>
          <a:p>
            <a:pPr eaLnBrk="1" hangingPunct="1">
              <a:buSzPct val="75000"/>
              <a:buFont typeface="Wingdings" charset="2"/>
              <a:buChar char="§"/>
              <a:defRPr/>
            </a:pPr>
            <a:endParaRPr lang="en-US" sz="2400" dirty="0">
              <a:latin typeface="+mn-ea"/>
              <a:ea typeface="+mn-ea"/>
            </a:endParaRPr>
          </a:p>
        </p:txBody>
      </p:sp>
      <p:sp>
        <p:nvSpPr>
          <p:cNvPr id="146436"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mn-ea"/>
                <a:ea typeface="+mn-ea"/>
              </a:rPr>
              <a:t>1980-1990: </a:t>
            </a:r>
            <a:r>
              <a:rPr lang="zh-CN" altLang="en-US" i="1" dirty="0">
                <a:solidFill>
                  <a:srgbClr val="CC0000"/>
                </a:solidFill>
                <a:latin typeface="+mn-ea"/>
                <a:ea typeface="+mn-ea"/>
              </a:rPr>
              <a:t>新协议</a:t>
            </a:r>
            <a:r>
              <a:rPr lang="en-US" altLang="zh-CN" i="1" dirty="0">
                <a:solidFill>
                  <a:srgbClr val="CC0000"/>
                </a:solidFill>
                <a:latin typeface="+mn-ea"/>
                <a:ea typeface="+mn-ea"/>
              </a:rPr>
              <a:t>, </a:t>
            </a:r>
            <a:r>
              <a:rPr lang="zh-CN" altLang="en-US" i="1" dirty="0">
                <a:solidFill>
                  <a:srgbClr val="CC0000"/>
                </a:solidFill>
                <a:latin typeface="+mn-ea"/>
                <a:ea typeface="+mn-ea"/>
              </a:rPr>
              <a:t>网络激增</a:t>
            </a:r>
            <a:endParaRPr lang="en-US" altLang="zh-CN" sz="4000" u="sng" dirty="0">
              <a:solidFill>
                <a:srgbClr val="CC0000"/>
              </a:solidFill>
              <a:latin typeface="+mn-ea"/>
              <a:ea typeface="+mn-ea"/>
            </a:endParaRPr>
          </a:p>
        </p:txBody>
      </p:sp>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10" name="Rectangle 2">
            <a:extLst>
              <a:ext uri="{FF2B5EF4-FFF2-40B4-BE49-F238E27FC236}">
                <a16:creationId xmlns:a16="http://schemas.microsoft.com/office/drawing/2014/main" id="{D9C5411A-28A5-4062-A07D-A8BDCBC83B4F}"/>
              </a:ext>
            </a:extLst>
          </p:cNvPr>
          <p:cNvSpPr txBox="1">
            <a:spLocks noChangeArrowheads="1"/>
          </p:cNvSpPr>
          <p:nvPr/>
        </p:nvSpPr>
        <p:spPr>
          <a:xfrm>
            <a:off x="1941513" y="210344"/>
            <a:ext cx="2570311" cy="647700"/>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4000" dirty="0">
                <a:solidFill>
                  <a:srgbClr val="000099"/>
                </a:solidFill>
              </a:rPr>
              <a:t>互联网历史</a:t>
            </a:r>
            <a:endParaRPr lang="en-US" altLang="zh-CN" dirty="0">
              <a:solidFill>
                <a:srgbClr val="000099"/>
              </a:solidFill>
            </a:endParaRPr>
          </a:p>
        </p:txBody>
      </p:sp>
      <p:pic>
        <p:nvPicPr>
          <p:cNvPr id="11" name="Picture 11" descr="underline_base">
            <a:extLst>
              <a:ext uri="{FF2B5EF4-FFF2-40B4-BE49-F238E27FC236}">
                <a16:creationId xmlns:a16="http://schemas.microsoft.com/office/drawing/2014/main" id="{ED4B4D07-210D-4DBB-AE19-D2E88C3EAF6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795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271464" y="836712"/>
            <a:ext cx="10393487" cy="720724"/>
          </a:xfrm>
        </p:spPr>
        <p:txBody>
          <a:bodyPr/>
          <a:lstStyle/>
          <a:p>
            <a:r>
              <a:rPr lang="zh-CN" altLang="en-US" dirty="0">
                <a:solidFill>
                  <a:srgbClr val="000099"/>
                </a:solidFill>
                <a:latin typeface="+mn-ea"/>
                <a:ea typeface="+mn-ea"/>
              </a:rPr>
              <a:t>第一章</a:t>
            </a:r>
            <a:r>
              <a:rPr lang="en-US" altLang="zh-CN" dirty="0">
                <a:solidFill>
                  <a:srgbClr val="000099"/>
                </a:solidFill>
                <a:latin typeface="+mn-ea"/>
                <a:ea typeface="+mn-ea"/>
              </a:rPr>
              <a:t>: </a:t>
            </a:r>
            <a:r>
              <a:rPr lang="zh-CN" altLang="en-US" dirty="0">
                <a:solidFill>
                  <a:srgbClr val="000099"/>
                </a:solidFill>
                <a:latin typeface="+mn-ea"/>
                <a:ea typeface="+mn-ea"/>
              </a:rPr>
              <a:t>提要</a:t>
            </a:r>
            <a:endParaRPr lang="en-US" altLang="zh-CN" dirty="0">
              <a:solidFill>
                <a:srgbClr val="000099"/>
              </a:solidFill>
              <a:latin typeface="+mn-ea"/>
              <a:ea typeface="+mn-ea"/>
            </a:endParaRPr>
          </a:p>
        </p:txBody>
      </p:sp>
      <p:sp>
        <p:nvSpPr>
          <p:cNvPr id="20483" name="Rectangle 3"/>
          <p:cNvSpPr>
            <a:spLocks noGrp="1" noChangeArrowheads="1"/>
          </p:cNvSpPr>
          <p:nvPr>
            <p:ph idx="1"/>
          </p:nvPr>
        </p:nvSpPr>
        <p:spPr>
          <a:xfrm>
            <a:off x="1631504" y="2060848"/>
            <a:ext cx="10033447" cy="4247876"/>
          </a:xfrm>
        </p:spPr>
        <p:txBody>
          <a:bodyPr/>
          <a:lstStyle/>
          <a:p>
            <a:pPr lvl="1">
              <a:buFont typeface="Wingdings" panose="05000000000000000000" pitchFamily="2" charset="2"/>
              <a:buNone/>
            </a:pPr>
            <a:r>
              <a:rPr kumimoji="0" lang="en-US" altLang="zh-CN" dirty="0">
                <a:solidFill>
                  <a:srgbClr val="FF0000"/>
                </a:solidFill>
                <a:latin typeface="+mn-ea"/>
                <a:ea typeface="+mn-ea"/>
              </a:rPr>
              <a:t>1.1 </a:t>
            </a:r>
            <a:r>
              <a:rPr kumimoji="0" lang="zh-CN" altLang="en-US" dirty="0">
                <a:solidFill>
                  <a:srgbClr val="FF0000"/>
                </a:solidFill>
                <a:latin typeface="+mn-ea"/>
                <a:ea typeface="+mn-ea"/>
              </a:rPr>
              <a:t>什么是互联网</a:t>
            </a:r>
            <a:r>
              <a:rPr kumimoji="0" lang="en-US" altLang="zh-CN" dirty="0">
                <a:solidFill>
                  <a:srgbClr val="FF0000"/>
                </a:solidFill>
                <a:latin typeface="+mn-ea"/>
                <a:ea typeface="+mn-ea"/>
              </a:rPr>
              <a:t>?</a:t>
            </a:r>
          </a:p>
          <a:p>
            <a:pPr lvl="1">
              <a:buFont typeface="Wingdings" panose="05000000000000000000" pitchFamily="2" charset="2"/>
              <a:buNone/>
            </a:pPr>
            <a:r>
              <a:rPr kumimoji="0" lang="en-US" altLang="zh-CN" dirty="0">
                <a:solidFill>
                  <a:srgbClr val="000099"/>
                </a:solidFill>
                <a:latin typeface="+mn-ea"/>
                <a:ea typeface="+mn-ea"/>
              </a:rPr>
              <a:t>1.2</a:t>
            </a:r>
            <a:r>
              <a:rPr kumimoji="0" lang="en-US" altLang="zh-CN" dirty="0">
                <a:latin typeface="+mn-ea"/>
                <a:ea typeface="+mn-ea"/>
              </a:rPr>
              <a:t> </a:t>
            </a:r>
            <a:r>
              <a:rPr kumimoji="0" lang="zh-CN" altLang="en-US" dirty="0">
                <a:solidFill>
                  <a:srgbClr val="000099"/>
                </a:solidFill>
                <a:latin typeface="+mn-ea"/>
                <a:ea typeface="+mn-ea"/>
              </a:rPr>
              <a:t>网络边缘</a:t>
            </a:r>
            <a:endParaRPr kumimoji="0" lang="en-US" altLang="zh-CN" dirty="0">
              <a:solidFill>
                <a:srgbClr val="000099"/>
              </a:solidFill>
              <a:latin typeface="+mn-ea"/>
              <a:ea typeface="+mn-ea"/>
            </a:endParaRPr>
          </a:p>
          <a:p>
            <a:pPr lvl="2">
              <a:buClr>
                <a:srgbClr val="000099"/>
              </a:buClr>
              <a:buSzPct val="85000"/>
              <a:buFont typeface="Wingdings" panose="05000000000000000000" pitchFamily="2" charset="2"/>
              <a:buChar char="v"/>
            </a:pPr>
            <a:r>
              <a:rPr kumimoji="0" lang="en-US" altLang="zh-CN" dirty="0">
                <a:solidFill>
                  <a:srgbClr val="000099"/>
                </a:solidFill>
                <a:latin typeface="+mn-ea"/>
                <a:ea typeface="+mn-ea"/>
              </a:rPr>
              <a:t> </a:t>
            </a:r>
            <a:r>
              <a:rPr kumimoji="0" lang="zh-CN" altLang="en-US" dirty="0">
                <a:solidFill>
                  <a:srgbClr val="000099"/>
                </a:solidFill>
                <a:latin typeface="+mn-ea"/>
                <a:ea typeface="+mn-ea"/>
              </a:rPr>
              <a:t>端系统</a:t>
            </a:r>
            <a:r>
              <a:rPr kumimoji="0" lang="en-US" altLang="zh-CN" dirty="0">
                <a:solidFill>
                  <a:srgbClr val="000099"/>
                </a:solidFill>
                <a:latin typeface="+mn-ea"/>
                <a:ea typeface="+mn-ea"/>
              </a:rPr>
              <a:t>, </a:t>
            </a:r>
            <a:r>
              <a:rPr kumimoji="0" lang="zh-CN" altLang="en-US" dirty="0">
                <a:solidFill>
                  <a:srgbClr val="000099"/>
                </a:solidFill>
                <a:latin typeface="+mn-ea"/>
                <a:ea typeface="+mn-ea"/>
              </a:rPr>
              <a:t>接入网</a:t>
            </a:r>
            <a:r>
              <a:rPr kumimoji="0" lang="en-US" altLang="zh-CN" dirty="0">
                <a:solidFill>
                  <a:srgbClr val="000099"/>
                </a:solidFill>
                <a:latin typeface="+mn-ea"/>
                <a:ea typeface="+mn-ea"/>
              </a:rPr>
              <a:t>, </a:t>
            </a:r>
            <a:r>
              <a:rPr kumimoji="0" lang="zh-CN" altLang="en-US" dirty="0">
                <a:solidFill>
                  <a:srgbClr val="000099"/>
                </a:solidFill>
                <a:latin typeface="+mn-ea"/>
                <a:ea typeface="+mn-ea"/>
              </a:rPr>
              <a:t>链路</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1.3 </a:t>
            </a:r>
            <a:r>
              <a:rPr kumimoji="0" lang="zh-CN" altLang="en-US" dirty="0">
                <a:solidFill>
                  <a:srgbClr val="000099"/>
                </a:solidFill>
                <a:latin typeface="+mn-ea"/>
                <a:ea typeface="+mn-ea"/>
              </a:rPr>
              <a:t>网络核心</a:t>
            </a:r>
            <a:endParaRPr kumimoji="0" lang="en-US" altLang="zh-CN" dirty="0">
              <a:solidFill>
                <a:srgbClr val="000099"/>
              </a:solidFill>
              <a:latin typeface="+mn-ea"/>
              <a:ea typeface="+mn-ea"/>
            </a:endParaRPr>
          </a:p>
          <a:p>
            <a:pPr lvl="2">
              <a:buClr>
                <a:srgbClr val="000099"/>
              </a:buClr>
              <a:buSzPct val="85000"/>
              <a:buFont typeface="Wingdings" panose="05000000000000000000" pitchFamily="2" charset="2"/>
              <a:buChar char="v"/>
            </a:pPr>
            <a:r>
              <a:rPr kumimoji="0" lang="en-US" altLang="zh-CN" dirty="0">
                <a:solidFill>
                  <a:srgbClr val="000099"/>
                </a:solidFill>
                <a:latin typeface="+mn-ea"/>
                <a:ea typeface="+mn-ea"/>
              </a:rPr>
              <a:t> </a:t>
            </a:r>
            <a:r>
              <a:rPr kumimoji="0" lang="zh-CN" altLang="en-US" dirty="0">
                <a:solidFill>
                  <a:srgbClr val="000099"/>
                </a:solidFill>
                <a:latin typeface="+mn-ea"/>
                <a:ea typeface="+mn-ea"/>
              </a:rPr>
              <a:t>电路交换</a:t>
            </a:r>
            <a:r>
              <a:rPr kumimoji="0" lang="en-US" altLang="zh-CN" dirty="0">
                <a:solidFill>
                  <a:srgbClr val="000099"/>
                </a:solidFill>
                <a:latin typeface="+mn-ea"/>
                <a:ea typeface="+mn-ea"/>
              </a:rPr>
              <a:t>, </a:t>
            </a:r>
            <a:r>
              <a:rPr kumimoji="0" lang="zh-CN" altLang="en-US" dirty="0">
                <a:solidFill>
                  <a:srgbClr val="000099"/>
                </a:solidFill>
                <a:latin typeface="+mn-ea"/>
                <a:ea typeface="+mn-ea"/>
              </a:rPr>
              <a:t>分组交换</a:t>
            </a:r>
            <a:r>
              <a:rPr kumimoji="0" lang="en-US" altLang="zh-CN" dirty="0">
                <a:solidFill>
                  <a:srgbClr val="000099"/>
                </a:solidFill>
                <a:latin typeface="+mn-ea"/>
                <a:ea typeface="+mn-ea"/>
              </a:rPr>
              <a:t>, </a:t>
            </a:r>
            <a:r>
              <a:rPr kumimoji="0" lang="zh-CN" altLang="en-US" dirty="0">
                <a:solidFill>
                  <a:srgbClr val="000099"/>
                </a:solidFill>
                <a:latin typeface="+mn-ea"/>
                <a:ea typeface="+mn-ea"/>
              </a:rPr>
              <a:t>网络结构</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1.4 </a:t>
            </a:r>
            <a:r>
              <a:rPr kumimoji="0" lang="zh-CN" altLang="en-US" dirty="0">
                <a:solidFill>
                  <a:srgbClr val="000099"/>
                </a:solidFill>
                <a:latin typeface="+mn-ea"/>
                <a:ea typeface="+mn-ea"/>
              </a:rPr>
              <a:t>分组交换网络的时延、丢包和吞吐量</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1.5 </a:t>
            </a:r>
            <a:r>
              <a:rPr kumimoji="0" lang="zh-CN" altLang="en-US" dirty="0">
                <a:solidFill>
                  <a:srgbClr val="000099"/>
                </a:solidFill>
                <a:latin typeface="+mn-ea"/>
                <a:ea typeface="+mn-ea"/>
              </a:rPr>
              <a:t>协议层次</a:t>
            </a:r>
            <a:r>
              <a:rPr kumimoji="0" lang="en-US" altLang="zh-CN" dirty="0">
                <a:solidFill>
                  <a:srgbClr val="000099"/>
                </a:solidFill>
                <a:latin typeface="+mn-ea"/>
                <a:ea typeface="+mn-ea"/>
              </a:rPr>
              <a:t>, </a:t>
            </a:r>
            <a:r>
              <a:rPr kumimoji="0" lang="zh-CN" altLang="en-US" dirty="0">
                <a:solidFill>
                  <a:srgbClr val="000099"/>
                </a:solidFill>
                <a:latin typeface="+mn-ea"/>
                <a:ea typeface="+mn-ea"/>
              </a:rPr>
              <a:t>服务模型</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1.6 </a:t>
            </a:r>
            <a:r>
              <a:rPr kumimoji="0" lang="zh-CN" altLang="en-US" dirty="0">
                <a:solidFill>
                  <a:srgbClr val="000099"/>
                </a:solidFill>
                <a:latin typeface="+mn-ea"/>
                <a:ea typeface="+mn-ea"/>
              </a:rPr>
              <a:t>网络攻击</a:t>
            </a:r>
            <a:r>
              <a:rPr kumimoji="0" lang="en-US" altLang="zh-CN" dirty="0">
                <a:solidFill>
                  <a:srgbClr val="000099"/>
                </a:solidFill>
                <a:latin typeface="+mn-ea"/>
                <a:ea typeface="+mn-ea"/>
              </a:rPr>
              <a:t>: </a:t>
            </a:r>
            <a:r>
              <a:rPr kumimoji="0" lang="zh-CN" altLang="en-US" dirty="0">
                <a:solidFill>
                  <a:srgbClr val="000099"/>
                </a:solidFill>
                <a:latin typeface="+mn-ea"/>
                <a:ea typeface="+mn-ea"/>
              </a:rPr>
              <a:t>安全</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1.7 </a:t>
            </a:r>
            <a:r>
              <a:rPr kumimoji="0" lang="zh-CN" altLang="en-US" dirty="0">
                <a:solidFill>
                  <a:srgbClr val="000099"/>
                </a:solidFill>
                <a:latin typeface="+mn-ea"/>
                <a:ea typeface="+mn-ea"/>
              </a:rPr>
              <a:t>历史</a:t>
            </a:r>
            <a:endParaRPr kumimoji="0" lang="en-US" altLang="zh-CN" dirty="0">
              <a:solidFill>
                <a:srgbClr val="000099"/>
              </a:solidFill>
              <a:latin typeface="+mn-ea"/>
              <a:ea typeface="+mn-ea"/>
            </a:endParaRPr>
          </a:p>
          <a:p>
            <a:endParaRPr lang="en-US" altLang="zh-CN" sz="2400" dirty="0">
              <a:latin typeface="+mn-ea"/>
              <a:ea typeface="+mn-ea"/>
            </a:endParaRPr>
          </a:p>
        </p:txBody>
      </p:sp>
    </p:spTree>
    <p:extLst>
      <p:ext uri="{BB962C8B-B14F-4D97-AF65-F5344CB8AC3E}">
        <p14:creationId xmlns:p14="http://schemas.microsoft.com/office/powerpoint/2010/main" val="272356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3178E6-900C-4882-AE66-AB7F2A4FF69A}" type="slidenum">
              <a:rPr lang="en-US" altLang="zh-CN" sz="1200" smtClean="0">
                <a:solidFill>
                  <a:schemeClr val="accent4"/>
                </a:solidFill>
                <a:latin typeface="Tahoma" panose="020B0604030504040204" pitchFamily="34" charset="0"/>
              </a:rPr>
              <a:pPr/>
              <a:t>80</a:t>
            </a:fld>
            <a:endParaRPr lang="en-US" altLang="zh-CN" sz="1200" dirty="0">
              <a:solidFill>
                <a:schemeClr val="accent4"/>
              </a:solidFill>
              <a:latin typeface="Tahoma" panose="020B0604030504040204" pitchFamily="34" charset="0"/>
            </a:endParaRPr>
          </a:p>
        </p:txBody>
      </p:sp>
      <p:sp>
        <p:nvSpPr>
          <p:cNvPr id="161794" name="Rectangle 3"/>
          <p:cNvSpPr>
            <a:spLocks noGrp="1" noChangeArrowheads="1"/>
          </p:cNvSpPr>
          <p:nvPr>
            <p:ph type="body" sz="half" idx="4294967295"/>
          </p:nvPr>
        </p:nvSpPr>
        <p:spPr>
          <a:xfrm>
            <a:off x="1271464" y="1916832"/>
            <a:ext cx="5040560" cy="3960440"/>
          </a:xfrm>
        </p:spPr>
        <p:txBody>
          <a:bodyPr>
            <a:normAutofit lnSpcReduction="10000"/>
          </a:bodyPr>
          <a:lstStyle/>
          <a:p>
            <a:pPr>
              <a:lnSpc>
                <a:spcPct val="110000"/>
              </a:lnSpc>
              <a:buSzPct val="70000"/>
              <a:buFont typeface="Wingdings" panose="05000000000000000000" pitchFamily="2" charset="2"/>
              <a:buChar char="v"/>
            </a:pPr>
            <a:r>
              <a:rPr lang="en-US" altLang="zh-CN" sz="2600" dirty="0">
                <a:latin typeface="+mn-ea"/>
                <a:ea typeface="+mn-ea"/>
              </a:rPr>
              <a:t>90</a:t>
            </a:r>
            <a:r>
              <a:rPr lang="zh-CN" altLang="en-US" sz="2600" dirty="0">
                <a:latin typeface="+mn-ea"/>
                <a:ea typeface="+mn-ea"/>
              </a:rPr>
              <a:t>年代早期</a:t>
            </a:r>
            <a:r>
              <a:rPr lang="en-US" altLang="ja-JP" sz="2600" dirty="0">
                <a:latin typeface="+mn-ea"/>
                <a:ea typeface="+mn-ea"/>
              </a:rPr>
              <a:t>: ARPAnet </a:t>
            </a:r>
            <a:r>
              <a:rPr lang="zh-CN" altLang="en-US" sz="2600" dirty="0">
                <a:latin typeface="+mn-ea"/>
                <a:ea typeface="+mn-ea"/>
              </a:rPr>
              <a:t>停用</a:t>
            </a:r>
            <a:endParaRPr lang="en-US" altLang="ja-JP" sz="2600" dirty="0">
              <a:latin typeface="+mn-ea"/>
              <a:ea typeface="+mn-ea"/>
            </a:endParaRPr>
          </a:p>
          <a:p>
            <a:pPr>
              <a:lnSpc>
                <a:spcPct val="110000"/>
              </a:lnSpc>
              <a:buSzPct val="70000"/>
              <a:buFont typeface="Wingdings" panose="05000000000000000000" pitchFamily="2" charset="2"/>
              <a:buChar char="v"/>
            </a:pPr>
            <a:r>
              <a:rPr lang="en-US" altLang="zh-CN" sz="2600" dirty="0">
                <a:latin typeface="+mn-ea"/>
                <a:ea typeface="+mn-ea"/>
              </a:rPr>
              <a:t>1991: NSF </a:t>
            </a:r>
            <a:r>
              <a:rPr lang="zh-CN" altLang="en-US" sz="2600" dirty="0">
                <a:latin typeface="+mn-ea"/>
                <a:ea typeface="+mn-ea"/>
              </a:rPr>
              <a:t>限制</a:t>
            </a:r>
            <a:r>
              <a:rPr lang="en-US" altLang="zh-CN" sz="2600" dirty="0" err="1">
                <a:latin typeface="+mn-ea"/>
                <a:ea typeface="+mn-ea"/>
              </a:rPr>
              <a:t>NSFnet</a:t>
            </a:r>
            <a:r>
              <a:rPr lang="zh-CN" altLang="en-US" sz="2600" dirty="0">
                <a:latin typeface="+mn-ea"/>
                <a:ea typeface="+mn-ea"/>
              </a:rPr>
              <a:t>的商业用途</a:t>
            </a:r>
            <a:r>
              <a:rPr lang="en-US" altLang="zh-CN" sz="2600" dirty="0">
                <a:latin typeface="+mn-ea"/>
                <a:ea typeface="+mn-ea"/>
              </a:rPr>
              <a:t> (1995</a:t>
            </a:r>
            <a:r>
              <a:rPr lang="zh-CN" altLang="en-US" sz="2600" dirty="0">
                <a:latin typeface="+mn-ea"/>
                <a:ea typeface="+mn-ea"/>
              </a:rPr>
              <a:t>停用</a:t>
            </a:r>
            <a:r>
              <a:rPr lang="en-US" altLang="zh-CN" sz="2600" dirty="0">
                <a:latin typeface="+mn-ea"/>
                <a:ea typeface="+mn-ea"/>
              </a:rPr>
              <a:t>)</a:t>
            </a:r>
          </a:p>
          <a:p>
            <a:pPr>
              <a:lnSpc>
                <a:spcPct val="110000"/>
              </a:lnSpc>
              <a:buSzPct val="70000"/>
              <a:buFont typeface="Wingdings" panose="05000000000000000000" pitchFamily="2" charset="2"/>
              <a:buChar char="v"/>
            </a:pPr>
            <a:r>
              <a:rPr lang="en-US" altLang="zh-CN" sz="2600" dirty="0">
                <a:latin typeface="+mn-ea"/>
                <a:ea typeface="+mn-ea"/>
              </a:rPr>
              <a:t>90</a:t>
            </a:r>
            <a:r>
              <a:rPr lang="zh-CN" altLang="en-US" sz="2600" dirty="0">
                <a:latin typeface="+mn-ea"/>
                <a:ea typeface="+mn-ea"/>
              </a:rPr>
              <a:t>年代早期</a:t>
            </a:r>
            <a:r>
              <a:rPr lang="en-US" altLang="zh-CN" sz="2600" dirty="0">
                <a:latin typeface="+mn-ea"/>
                <a:ea typeface="+mn-ea"/>
              </a:rPr>
              <a:t>: Web</a:t>
            </a:r>
          </a:p>
          <a:p>
            <a:pPr marL="569913" lvl="1" indent="-225425"/>
            <a:r>
              <a:rPr lang="zh-CN" altLang="en-US" dirty="0">
                <a:latin typeface="+mn-ea"/>
                <a:ea typeface="+mn-ea"/>
              </a:rPr>
              <a:t>超文本</a:t>
            </a:r>
            <a:r>
              <a:rPr lang="en-US" altLang="zh-CN" dirty="0">
                <a:latin typeface="+mn-ea"/>
                <a:ea typeface="+mn-ea"/>
              </a:rPr>
              <a:t> [Bush 1945, Nelson 60</a:t>
            </a:r>
            <a:r>
              <a:rPr lang="zh-CN" altLang="en-US" dirty="0">
                <a:latin typeface="+mn-ea"/>
                <a:ea typeface="+mn-ea"/>
              </a:rPr>
              <a:t>年代</a:t>
            </a:r>
            <a:r>
              <a:rPr lang="en-US" altLang="ja-JP" dirty="0">
                <a:latin typeface="+mn-ea"/>
                <a:ea typeface="+mn-ea"/>
              </a:rPr>
              <a:t>]</a:t>
            </a:r>
          </a:p>
          <a:p>
            <a:pPr marL="569913" lvl="1" indent="-225425"/>
            <a:r>
              <a:rPr lang="en-US" altLang="zh-CN" dirty="0">
                <a:latin typeface="+mn-ea"/>
                <a:ea typeface="+mn-ea"/>
              </a:rPr>
              <a:t>HTML, HTTP: Berners-Lee</a:t>
            </a:r>
          </a:p>
          <a:p>
            <a:pPr marL="569913" lvl="1" indent="-225425"/>
            <a:r>
              <a:rPr lang="en-US" altLang="zh-CN" dirty="0">
                <a:latin typeface="+mn-ea"/>
                <a:ea typeface="+mn-ea"/>
              </a:rPr>
              <a:t>1994: Mosaic, </a:t>
            </a:r>
            <a:r>
              <a:rPr lang="zh-CN" altLang="en-US" dirty="0">
                <a:latin typeface="+mn-ea"/>
                <a:ea typeface="+mn-ea"/>
              </a:rPr>
              <a:t>后来</a:t>
            </a:r>
            <a:r>
              <a:rPr lang="en-US" altLang="zh-CN" dirty="0">
                <a:latin typeface="+mn-ea"/>
                <a:ea typeface="+mn-ea"/>
              </a:rPr>
              <a:t> Netscape</a:t>
            </a:r>
          </a:p>
          <a:p>
            <a:pPr marL="569913" lvl="1" indent="-225425"/>
            <a:r>
              <a:rPr lang="en-US" altLang="zh-CN" dirty="0">
                <a:latin typeface="+mn-ea"/>
                <a:ea typeface="+mn-ea"/>
              </a:rPr>
              <a:t>90</a:t>
            </a:r>
            <a:r>
              <a:rPr lang="zh-CN" altLang="en-US" dirty="0">
                <a:latin typeface="+mn-ea"/>
                <a:ea typeface="+mn-ea"/>
              </a:rPr>
              <a:t>年代后期</a:t>
            </a:r>
            <a:r>
              <a:rPr lang="en-US" altLang="ja-JP" dirty="0">
                <a:latin typeface="+mn-ea"/>
                <a:ea typeface="+mn-ea"/>
              </a:rPr>
              <a:t>: </a:t>
            </a:r>
            <a:r>
              <a:rPr lang="en-US" altLang="ja-JP" sz="2000" dirty="0">
                <a:latin typeface="+mn-ea"/>
                <a:ea typeface="+mn-ea"/>
              </a:rPr>
              <a:t>Web</a:t>
            </a:r>
            <a:r>
              <a:rPr lang="zh-CN" altLang="en-US" sz="2000" dirty="0">
                <a:latin typeface="+mn-ea"/>
                <a:ea typeface="+mn-ea"/>
              </a:rPr>
              <a:t>商业化</a:t>
            </a:r>
            <a:endParaRPr lang="en-US" altLang="ja-JP" sz="2000" dirty="0">
              <a:latin typeface="+mn-ea"/>
              <a:ea typeface="+mn-ea"/>
            </a:endParaRPr>
          </a:p>
          <a:p>
            <a:pPr marL="287338" indent="-287338"/>
            <a:endParaRPr lang="en-US" altLang="zh-CN" sz="2400" dirty="0">
              <a:latin typeface="+mn-ea"/>
              <a:ea typeface="+mn-ea"/>
            </a:endParaRPr>
          </a:p>
          <a:p>
            <a:pPr marL="287338" indent="-287338"/>
            <a:endParaRPr lang="en-US" altLang="zh-CN" sz="2400" dirty="0">
              <a:latin typeface="+mn-ea"/>
              <a:ea typeface="+mn-ea"/>
            </a:endParaRPr>
          </a:p>
        </p:txBody>
      </p:sp>
      <p:sp>
        <p:nvSpPr>
          <p:cNvPr id="161795" name="Rectangle 4"/>
          <p:cNvSpPr>
            <a:spLocks noGrp="1" noChangeArrowheads="1"/>
          </p:cNvSpPr>
          <p:nvPr>
            <p:ph type="body" sz="half" idx="4294967295"/>
          </p:nvPr>
        </p:nvSpPr>
        <p:spPr>
          <a:xfrm>
            <a:off x="6960096" y="1938739"/>
            <a:ext cx="4392488" cy="4448175"/>
          </a:xfrm>
        </p:spPr>
        <p:txBody>
          <a:bodyPr/>
          <a:lstStyle/>
          <a:p>
            <a:pPr eaLnBrk="1" hangingPunct="1">
              <a:buFont typeface="Wingdings" panose="05000000000000000000" pitchFamily="2" charset="2"/>
              <a:buNone/>
            </a:pPr>
            <a:r>
              <a:rPr lang="en-US" altLang="zh-CN" sz="2400" dirty="0">
                <a:latin typeface="+mn-ea"/>
                <a:ea typeface="+mn-ea"/>
              </a:rPr>
              <a:t>90</a:t>
            </a:r>
            <a:r>
              <a:rPr lang="zh-CN" altLang="en-US" sz="2400" dirty="0">
                <a:latin typeface="+mn-ea"/>
                <a:ea typeface="+mn-ea"/>
              </a:rPr>
              <a:t>年代后期</a:t>
            </a:r>
            <a:r>
              <a:rPr lang="en-US" altLang="ja-JP" sz="2400" dirty="0">
                <a:latin typeface="+mn-ea"/>
                <a:ea typeface="+mn-ea"/>
              </a:rPr>
              <a:t> – 2000</a:t>
            </a:r>
            <a:r>
              <a:rPr lang="zh-CN" altLang="en-US" sz="2400" dirty="0">
                <a:latin typeface="+mn-ea"/>
                <a:ea typeface="+mn-ea"/>
              </a:rPr>
              <a:t>年代</a:t>
            </a:r>
            <a:r>
              <a:rPr lang="en-US" altLang="ja-JP" sz="2400" dirty="0">
                <a:latin typeface="+mn-ea"/>
                <a:ea typeface="+mn-ea"/>
              </a:rPr>
              <a:t>:</a:t>
            </a:r>
          </a:p>
          <a:p>
            <a:pPr eaLnBrk="1" hangingPunct="1">
              <a:buSzPct val="70000"/>
              <a:buFont typeface="Wingdings" panose="05000000000000000000" pitchFamily="2" charset="2"/>
              <a:buChar char="v"/>
            </a:pPr>
            <a:r>
              <a:rPr lang="zh-CN" altLang="en-US" sz="2400" dirty="0">
                <a:latin typeface="+mn-ea"/>
                <a:ea typeface="+mn-ea"/>
              </a:rPr>
              <a:t>更多的杀手级应用</a:t>
            </a:r>
            <a:r>
              <a:rPr lang="en-US" altLang="zh-CN" sz="2400" dirty="0">
                <a:latin typeface="+mn-ea"/>
                <a:ea typeface="+mn-ea"/>
              </a:rPr>
              <a:t>: </a:t>
            </a:r>
            <a:r>
              <a:rPr lang="zh-CN" altLang="en-US" sz="2400" dirty="0">
                <a:latin typeface="+mn-ea"/>
                <a:ea typeface="+mn-ea"/>
              </a:rPr>
              <a:t>即时通讯</a:t>
            </a:r>
            <a:r>
              <a:rPr lang="en-US" altLang="zh-CN" sz="2400" dirty="0">
                <a:latin typeface="+mn-ea"/>
                <a:ea typeface="+mn-ea"/>
              </a:rPr>
              <a:t>, P2P </a:t>
            </a:r>
            <a:r>
              <a:rPr lang="zh-CN" altLang="en-US" sz="2400" dirty="0">
                <a:latin typeface="+mn-ea"/>
                <a:ea typeface="+mn-ea"/>
              </a:rPr>
              <a:t>文件共享</a:t>
            </a:r>
            <a:endParaRPr lang="en-US" altLang="zh-CN" sz="2400" dirty="0">
              <a:latin typeface="+mn-ea"/>
              <a:ea typeface="+mn-ea"/>
            </a:endParaRPr>
          </a:p>
          <a:p>
            <a:pPr eaLnBrk="1" hangingPunct="1">
              <a:buSzPct val="70000"/>
              <a:buFont typeface="Wingdings" panose="05000000000000000000" pitchFamily="2" charset="2"/>
              <a:buChar char="v"/>
            </a:pPr>
            <a:r>
              <a:rPr lang="zh-CN" altLang="en-US" sz="2400" dirty="0">
                <a:latin typeface="+mn-ea"/>
                <a:ea typeface="+mn-ea"/>
              </a:rPr>
              <a:t>网络安全提上台面</a:t>
            </a:r>
            <a:endParaRPr lang="en-US" altLang="zh-CN" sz="2400" dirty="0">
              <a:latin typeface="+mn-ea"/>
              <a:ea typeface="+mn-ea"/>
            </a:endParaRPr>
          </a:p>
          <a:p>
            <a:pPr eaLnBrk="1" hangingPunct="1">
              <a:buSzPct val="70000"/>
              <a:buFont typeface="Wingdings" panose="05000000000000000000" pitchFamily="2" charset="2"/>
              <a:buChar char="v"/>
            </a:pPr>
            <a:r>
              <a:rPr lang="zh-CN" altLang="en-US" sz="2400" dirty="0">
                <a:latin typeface="+mn-ea"/>
                <a:ea typeface="+mn-ea"/>
              </a:rPr>
              <a:t>大约超过</a:t>
            </a:r>
            <a:r>
              <a:rPr lang="en-US" altLang="zh-CN" sz="2400" dirty="0">
                <a:latin typeface="+mn-ea"/>
                <a:ea typeface="+mn-ea"/>
              </a:rPr>
              <a:t>5</a:t>
            </a:r>
            <a:r>
              <a:rPr lang="zh-CN" altLang="en-US" sz="2400" dirty="0">
                <a:latin typeface="+mn-ea"/>
                <a:ea typeface="+mn-ea"/>
              </a:rPr>
              <a:t>千万主机，</a:t>
            </a:r>
            <a:r>
              <a:rPr lang="en-US" altLang="zh-CN" sz="2400" dirty="0">
                <a:latin typeface="+mn-ea"/>
                <a:ea typeface="+mn-ea"/>
              </a:rPr>
              <a:t>1</a:t>
            </a:r>
            <a:r>
              <a:rPr lang="zh-CN" altLang="en-US" sz="2400" dirty="0">
                <a:latin typeface="+mn-ea"/>
                <a:ea typeface="+mn-ea"/>
              </a:rPr>
              <a:t>亿多用户</a:t>
            </a:r>
            <a:endParaRPr lang="en-US" altLang="zh-CN" sz="2400" dirty="0">
              <a:latin typeface="+mn-ea"/>
              <a:ea typeface="+mn-ea"/>
            </a:endParaRPr>
          </a:p>
          <a:p>
            <a:pPr eaLnBrk="1" hangingPunct="1">
              <a:buSzPct val="70000"/>
              <a:buFont typeface="Wingdings" panose="05000000000000000000" pitchFamily="2" charset="2"/>
              <a:buChar char="v"/>
            </a:pPr>
            <a:r>
              <a:rPr lang="zh-CN" altLang="en-US" sz="2400" dirty="0">
                <a:latin typeface="+mn-ea"/>
                <a:ea typeface="+mn-ea"/>
              </a:rPr>
              <a:t>骨干链路运行达到</a:t>
            </a:r>
            <a:r>
              <a:rPr lang="en-US" altLang="zh-CN" sz="2400" dirty="0">
                <a:latin typeface="+mn-ea"/>
                <a:ea typeface="+mn-ea"/>
              </a:rPr>
              <a:t> Gbps</a:t>
            </a:r>
          </a:p>
          <a:p>
            <a:pPr eaLnBrk="1" hangingPunct="1"/>
            <a:endParaRPr lang="en-US" altLang="zh-CN" sz="2000" dirty="0">
              <a:latin typeface="+mn-ea"/>
              <a:ea typeface="+mn-ea"/>
            </a:endParaRPr>
          </a:p>
        </p:txBody>
      </p:sp>
      <p:sp>
        <p:nvSpPr>
          <p:cNvPr id="148484"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dirty="0">
                <a:solidFill>
                  <a:srgbClr val="CC0000"/>
                </a:solidFill>
                <a:latin typeface="+mn-ea"/>
                <a:ea typeface="+mn-ea"/>
              </a:rPr>
              <a:t>1990, 2000</a:t>
            </a:r>
            <a:r>
              <a:rPr lang="en-US" altLang="ja-JP" sz="2800" i="1" dirty="0">
                <a:solidFill>
                  <a:srgbClr val="CC0000"/>
                </a:solidFill>
                <a:latin typeface="+mn-ea"/>
                <a:ea typeface="+mn-ea"/>
              </a:rPr>
              <a:t>′s: </a:t>
            </a:r>
            <a:r>
              <a:rPr lang="zh-CN" altLang="en-US" sz="2800" i="1" dirty="0">
                <a:solidFill>
                  <a:srgbClr val="CC0000"/>
                </a:solidFill>
                <a:latin typeface="+mn-ea"/>
                <a:ea typeface="+mn-ea"/>
              </a:rPr>
              <a:t>商业化</a:t>
            </a:r>
            <a:r>
              <a:rPr lang="en-US" altLang="ja-JP" sz="2800" i="1" dirty="0">
                <a:solidFill>
                  <a:srgbClr val="CC0000"/>
                </a:solidFill>
                <a:latin typeface="+mn-ea"/>
                <a:ea typeface="+mn-ea"/>
              </a:rPr>
              <a:t>, Web, </a:t>
            </a:r>
            <a:r>
              <a:rPr lang="zh-CN" altLang="en-US" sz="2800" i="1" dirty="0">
                <a:solidFill>
                  <a:srgbClr val="CC0000"/>
                </a:solidFill>
                <a:latin typeface="+mn-ea"/>
                <a:ea typeface="+mn-ea"/>
              </a:rPr>
              <a:t>新应用</a:t>
            </a:r>
            <a:endParaRPr lang="en-US" altLang="zh-CN" sz="2800" u="sng" dirty="0">
              <a:solidFill>
                <a:srgbClr val="CC0000"/>
              </a:solidFill>
              <a:latin typeface="+mn-ea"/>
              <a:ea typeface="+mn-ea"/>
            </a:endParaRPr>
          </a:p>
        </p:txBody>
      </p:sp>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10" name="Rectangle 2">
            <a:extLst>
              <a:ext uri="{FF2B5EF4-FFF2-40B4-BE49-F238E27FC236}">
                <a16:creationId xmlns:a16="http://schemas.microsoft.com/office/drawing/2014/main" id="{08EDD2CE-8A01-4F2F-A738-56B7B7462FD4}"/>
              </a:ext>
            </a:extLst>
          </p:cNvPr>
          <p:cNvSpPr txBox="1">
            <a:spLocks noChangeArrowheads="1"/>
          </p:cNvSpPr>
          <p:nvPr/>
        </p:nvSpPr>
        <p:spPr>
          <a:xfrm>
            <a:off x="1941513" y="210344"/>
            <a:ext cx="2570311" cy="647700"/>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4000" dirty="0">
                <a:solidFill>
                  <a:srgbClr val="000099"/>
                </a:solidFill>
              </a:rPr>
              <a:t>互联网历史</a:t>
            </a:r>
            <a:endParaRPr lang="en-US" altLang="zh-CN" dirty="0">
              <a:solidFill>
                <a:srgbClr val="000099"/>
              </a:solidFill>
            </a:endParaRPr>
          </a:p>
        </p:txBody>
      </p:sp>
      <p:pic>
        <p:nvPicPr>
          <p:cNvPr id="11" name="Picture 11" descr="underline_base">
            <a:extLst>
              <a:ext uri="{FF2B5EF4-FFF2-40B4-BE49-F238E27FC236}">
                <a16:creationId xmlns:a16="http://schemas.microsoft.com/office/drawing/2014/main" id="{94C63F66-F2DC-47E3-B6A1-EF3B4745AFCE}"/>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54182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D5FDFEF-87AD-4096-A875-E75155382131}" type="slidenum">
              <a:rPr lang="en-US" altLang="zh-CN" sz="1200" smtClean="0">
                <a:solidFill>
                  <a:schemeClr val="accent4"/>
                </a:solidFill>
                <a:latin typeface="Tahoma" panose="020B0604030504040204" pitchFamily="34" charset="0"/>
              </a:rPr>
              <a:pPr/>
              <a:t>81</a:t>
            </a:fld>
            <a:endParaRPr lang="en-US" altLang="zh-CN" sz="1200" dirty="0">
              <a:solidFill>
                <a:schemeClr val="accent4"/>
              </a:solidFill>
              <a:latin typeface="Tahoma" panose="020B0604030504040204" pitchFamily="34" charset="0"/>
            </a:endParaRPr>
          </a:p>
        </p:txBody>
      </p:sp>
      <p:sp>
        <p:nvSpPr>
          <p:cNvPr id="163842" name="Rectangle 3"/>
          <p:cNvSpPr>
            <a:spLocks noGrp="1" noChangeArrowheads="1"/>
          </p:cNvSpPr>
          <p:nvPr>
            <p:ph type="body" sz="half" idx="4294967295"/>
          </p:nvPr>
        </p:nvSpPr>
        <p:spPr>
          <a:xfrm>
            <a:off x="1631504" y="1340768"/>
            <a:ext cx="7502525" cy="4457700"/>
          </a:xfrm>
        </p:spPr>
        <p:txBody>
          <a:bodyPr>
            <a:normAutofit fontScale="92500" lnSpcReduction="10000"/>
          </a:bodyPr>
          <a:lstStyle/>
          <a:p>
            <a:pPr eaLnBrk="1" hangingPunct="1">
              <a:buFont typeface="Wingdings" panose="05000000000000000000" pitchFamily="2" charset="2"/>
              <a:buNone/>
            </a:pPr>
            <a:r>
              <a:rPr lang="en-US" altLang="zh-CN" i="1" dirty="0">
                <a:solidFill>
                  <a:srgbClr val="C00000"/>
                </a:solidFill>
                <a:latin typeface="+mn-ea"/>
                <a:ea typeface="+mn-ea"/>
              </a:rPr>
              <a:t>2005-</a:t>
            </a:r>
            <a:r>
              <a:rPr lang="zh-CN" altLang="en-US" i="1" dirty="0">
                <a:solidFill>
                  <a:srgbClr val="C00000"/>
                </a:solidFill>
                <a:latin typeface="+mn-ea"/>
                <a:ea typeface="+mn-ea"/>
              </a:rPr>
              <a:t>今</a:t>
            </a:r>
            <a:endParaRPr lang="en-US" altLang="zh-CN" i="1" dirty="0">
              <a:solidFill>
                <a:srgbClr val="C00000"/>
              </a:solidFill>
              <a:latin typeface="+mn-ea"/>
              <a:ea typeface="+mn-ea"/>
            </a:endParaRPr>
          </a:p>
          <a:p>
            <a:pPr eaLnBrk="1" hangingPunct="1"/>
            <a:r>
              <a:rPr lang="en-US" altLang="zh-CN" sz="2400" dirty="0">
                <a:latin typeface="+mn-ea"/>
                <a:ea typeface="+mn-ea"/>
              </a:rPr>
              <a:t>~5B </a:t>
            </a:r>
            <a:r>
              <a:rPr lang="zh-CN" altLang="en-US" sz="2400" dirty="0">
                <a:latin typeface="+mn-ea"/>
                <a:ea typeface="+mn-ea"/>
              </a:rPr>
              <a:t>装置连接到互联网</a:t>
            </a:r>
            <a:r>
              <a:rPr lang="en-US" altLang="zh-CN" sz="2400" dirty="0">
                <a:latin typeface="+mn-ea"/>
                <a:ea typeface="+mn-ea"/>
              </a:rPr>
              <a:t> </a:t>
            </a:r>
            <a:r>
              <a:rPr lang="en-US" altLang="zh-CN" sz="1800" dirty="0">
                <a:latin typeface="+mn-ea"/>
                <a:ea typeface="+mn-ea"/>
              </a:rPr>
              <a:t>(2016)</a:t>
            </a:r>
          </a:p>
          <a:p>
            <a:pPr marL="682625" lvl="1" indent="-225425"/>
            <a:r>
              <a:rPr lang="zh-CN" altLang="en-US" sz="2000" dirty="0">
                <a:latin typeface="+mn-ea"/>
                <a:ea typeface="+mn-ea"/>
              </a:rPr>
              <a:t>智能手机与平板电脑</a:t>
            </a:r>
            <a:endParaRPr lang="en-US" altLang="zh-CN" sz="2000" dirty="0">
              <a:latin typeface="+mn-ea"/>
              <a:ea typeface="+mn-ea"/>
            </a:endParaRPr>
          </a:p>
          <a:p>
            <a:pPr eaLnBrk="1" hangingPunct="1"/>
            <a:r>
              <a:rPr lang="zh-CN" altLang="en-US" sz="2400" dirty="0">
                <a:latin typeface="+mn-ea"/>
                <a:ea typeface="+mn-ea"/>
              </a:rPr>
              <a:t>宽带接入大量部署</a:t>
            </a:r>
            <a:endParaRPr lang="en-US" altLang="zh-CN" sz="2400" dirty="0">
              <a:latin typeface="+mn-ea"/>
              <a:ea typeface="+mn-ea"/>
            </a:endParaRPr>
          </a:p>
          <a:p>
            <a:pPr eaLnBrk="1" hangingPunct="1"/>
            <a:r>
              <a:rPr lang="zh-CN" altLang="en-US" sz="2400" dirty="0">
                <a:latin typeface="+mn-ea"/>
                <a:ea typeface="+mn-ea"/>
              </a:rPr>
              <a:t>随处可见的高速无线接入</a:t>
            </a:r>
            <a:endParaRPr lang="en-US" altLang="zh-CN" sz="2400" dirty="0">
              <a:latin typeface="+mn-ea"/>
              <a:ea typeface="+mn-ea"/>
            </a:endParaRPr>
          </a:p>
          <a:p>
            <a:pPr eaLnBrk="1" hangingPunct="1"/>
            <a:r>
              <a:rPr lang="zh-CN" altLang="en-US" sz="2400" dirty="0">
                <a:latin typeface="+mn-ea"/>
                <a:ea typeface="+mn-ea"/>
              </a:rPr>
              <a:t>出现在线社交网络</a:t>
            </a:r>
            <a:r>
              <a:rPr lang="en-US" altLang="zh-CN" sz="2400" dirty="0">
                <a:latin typeface="+mn-ea"/>
                <a:ea typeface="+mn-ea"/>
              </a:rPr>
              <a:t>: </a:t>
            </a:r>
          </a:p>
          <a:p>
            <a:pPr marL="682625" lvl="1" indent="-225425"/>
            <a:r>
              <a:rPr lang="en-US" altLang="zh-CN" sz="2000" dirty="0">
                <a:latin typeface="+mn-ea"/>
                <a:ea typeface="+mn-ea"/>
              </a:rPr>
              <a:t>Facebook: ~ 10</a:t>
            </a:r>
            <a:r>
              <a:rPr lang="zh-CN" altLang="en-US" sz="2000" dirty="0">
                <a:latin typeface="+mn-ea"/>
                <a:ea typeface="+mn-ea"/>
              </a:rPr>
              <a:t>亿用户</a:t>
            </a:r>
            <a:endParaRPr lang="en-US" altLang="zh-CN" dirty="0">
              <a:latin typeface="+mn-ea"/>
              <a:ea typeface="+mn-ea"/>
            </a:endParaRPr>
          </a:p>
          <a:p>
            <a:pPr eaLnBrk="1" hangingPunct="1"/>
            <a:r>
              <a:rPr lang="zh-CN" altLang="en-US" sz="2400" dirty="0">
                <a:latin typeface="+mn-ea"/>
                <a:ea typeface="+mn-ea"/>
              </a:rPr>
              <a:t>服务提供商</a:t>
            </a:r>
            <a:r>
              <a:rPr lang="en-US" altLang="zh-CN" sz="2400" dirty="0">
                <a:latin typeface="+mn-ea"/>
                <a:ea typeface="+mn-ea"/>
              </a:rPr>
              <a:t>(Google, Microsoft) </a:t>
            </a:r>
            <a:r>
              <a:rPr lang="zh-CN" altLang="en-US" sz="2400" dirty="0">
                <a:latin typeface="+mn-ea"/>
                <a:ea typeface="+mn-ea"/>
              </a:rPr>
              <a:t>建立了独自的网络</a:t>
            </a:r>
            <a:endParaRPr lang="en-US" altLang="zh-CN" sz="2400" dirty="0">
              <a:latin typeface="+mn-ea"/>
              <a:ea typeface="+mn-ea"/>
            </a:endParaRPr>
          </a:p>
          <a:p>
            <a:pPr marL="682625" lvl="1" indent="-225425"/>
            <a:r>
              <a:rPr lang="zh-CN" altLang="en-US" dirty="0">
                <a:latin typeface="+mn-ea"/>
                <a:ea typeface="+mn-ea"/>
              </a:rPr>
              <a:t>不依赖互联网</a:t>
            </a:r>
            <a:r>
              <a:rPr lang="en-US" altLang="zh-CN" dirty="0">
                <a:latin typeface="+mn-ea"/>
                <a:ea typeface="+mn-ea"/>
              </a:rPr>
              <a:t>, </a:t>
            </a:r>
            <a:r>
              <a:rPr lang="zh-CN" altLang="en-US" dirty="0">
                <a:latin typeface="+mn-ea"/>
                <a:ea typeface="+mn-ea"/>
              </a:rPr>
              <a:t>提供</a:t>
            </a:r>
            <a:r>
              <a:rPr lang="en-US" altLang="ja-JP" dirty="0">
                <a:latin typeface="+mn-ea"/>
                <a:ea typeface="+mn-ea"/>
              </a:rPr>
              <a:t>"</a:t>
            </a:r>
            <a:r>
              <a:rPr lang="zh-CN" altLang="en-US" dirty="0">
                <a:latin typeface="+mn-ea"/>
                <a:ea typeface="+mn-ea"/>
              </a:rPr>
              <a:t>立刻响应</a:t>
            </a:r>
            <a:r>
              <a:rPr lang="en-US" altLang="ja-JP" dirty="0">
                <a:latin typeface="+mn-ea"/>
                <a:ea typeface="+mn-ea"/>
              </a:rPr>
              <a:t>"</a:t>
            </a:r>
            <a:r>
              <a:rPr lang="zh-CN" altLang="en-US" dirty="0">
                <a:latin typeface="+mn-ea"/>
                <a:ea typeface="+mn-ea"/>
              </a:rPr>
              <a:t>接入到搜索、视频内容、电子邮件等</a:t>
            </a:r>
            <a:endParaRPr lang="en-US" altLang="ja-JP" dirty="0">
              <a:latin typeface="+mn-ea"/>
              <a:ea typeface="+mn-ea"/>
            </a:endParaRPr>
          </a:p>
          <a:p>
            <a:pPr eaLnBrk="1" hangingPunct="1"/>
            <a:r>
              <a:rPr lang="zh-CN" altLang="en-US" sz="2400" dirty="0">
                <a:latin typeface="+mn-ea"/>
                <a:ea typeface="+mn-ea"/>
              </a:rPr>
              <a:t>电子商务，大学、企业在云端运行自己的服务</a:t>
            </a:r>
            <a:r>
              <a:rPr lang="en-US" altLang="zh-CN" sz="2400" dirty="0">
                <a:latin typeface="+mn-ea"/>
                <a:ea typeface="+mn-ea"/>
              </a:rPr>
              <a:t> </a:t>
            </a:r>
            <a:r>
              <a:rPr lang="en-US" altLang="ja-JP" sz="2400" dirty="0">
                <a:latin typeface="+mn-ea"/>
                <a:ea typeface="+mn-ea"/>
              </a:rPr>
              <a:t>(e.g., Amazon EC2)</a:t>
            </a:r>
            <a:endParaRPr lang="en-US" altLang="zh-CN" sz="2400" dirty="0">
              <a:latin typeface="+mn-ea"/>
              <a:ea typeface="+mn-ea"/>
            </a:endParaRPr>
          </a:p>
        </p:txBody>
      </p:sp>
      <p:sp>
        <p:nvSpPr>
          <p:cNvPr id="7"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8" name="Rectangle 2">
            <a:extLst>
              <a:ext uri="{FF2B5EF4-FFF2-40B4-BE49-F238E27FC236}">
                <a16:creationId xmlns:a16="http://schemas.microsoft.com/office/drawing/2014/main" id="{9544D039-3391-4125-B5C3-A8B42907A2F1}"/>
              </a:ext>
            </a:extLst>
          </p:cNvPr>
          <p:cNvSpPr txBox="1">
            <a:spLocks noChangeArrowheads="1"/>
          </p:cNvSpPr>
          <p:nvPr/>
        </p:nvSpPr>
        <p:spPr>
          <a:xfrm>
            <a:off x="1941513" y="210344"/>
            <a:ext cx="2570311" cy="647700"/>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4000" dirty="0">
                <a:solidFill>
                  <a:srgbClr val="000099"/>
                </a:solidFill>
              </a:rPr>
              <a:t>互联网历史</a:t>
            </a:r>
            <a:endParaRPr lang="en-US" altLang="zh-CN" dirty="0">
              <a:solidFill>
                <a:srgbClr val="000099"/>
              </a:solidFill>
            </a:endParaRPr>
          </a:p>
        </p:txBody>
      </p:sp>
      <p:pic>
        <p:nvPicPr>
          <p:cNvPr id="9" name="Picture 11" descr="underline_base">
            <a:extLst>
              <a:ext uri="{FF2B5EF4-FFF2-40B4-BE49-F238E27FC236}">
                <a16:creationId xmlns:a16="http://schemas.microsoft.com/office/drawing/2014/main" id="{25C58DF5-2A33-4678-B132-8E7E13B2208C}"/>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070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AA4A8E-7909-4FFD-A8E6-0B8E4343A0C6}" type="slidenum">
              <a:rPr lang="en-US" altLang="zh-CN" sz="1200" smtClean="0">
                <a:solidFill>
                  <a:schemeClr val="accent4"/>
                </a:solidFill>
                <a:latin typeface="Tahoma" panose="020B0604030504040204" pitchFamily="34" charset="0"/>
              </a:rPr>
              <a:pPr/>
              <a:t>82</a:t>
            </a:fld>
            <a:endParaRPr lang="en-US" altLang="zh-CN" sz="1200" dirty="0">
              <a:solidFill>
                <a:schemeClr val="accent4"/>
              </a:solidFill>
              <a:latin typeface="Tahoma" panose="020B0604030504040204" pitchFamily="34" charset="0"/>
            </a:endParaRPr>
          </a:p>
        </p:txBody>
      </p:sp>
      <p:sp>
        <p:nvSpPr>
          <p:cNvPr id="152579" name="Rectangle 2"/>
          <p:cNvSpPr>
            <a:spLocks noGrp="1" noChangeArrowheads="1"/>
          </p:cNvSpPr>
          <p:nvPr>
            <p:ph type="title" idx="4294967295"/>
          </p:nvPr>
        </p:nvSpPr>
        <p:spPr>
          <a:xfrm>
            <a:off x="1991544" y="121268"/>
            <a:ext cx="2376264" cy="903287"/>
          </a:xfrm>
        </p:spPr>
        <p:txBody>
          <a:bodyPr/>
          <a:lstStyle/>
          <a:p>
            <a:pPr algn="ctr" eaLnBrk="1" hangingPunct="1"/>
            <a:r>
              <a:rPr lang="zh-CN" altLang="en-US" dirty="0">
                <a:latin typeface="+mj-ea"/>
                <a:ea typeface="+mj-ea"/>
              </a:rPr>
              <a:t>介绍</a:t>
            </a:r>
            <a:r>
              <a:rPr lang="en-US" altLang="zh-CN" dirty="0">
                <a:latin typeface="+mj-ea"/>
                <a:ea typeface="+mj-ea"/>
              </a:rPr>
              <a:t>: </a:t>
            </a:r>
            <a:r>
              <a:rPr lang="zh-CN" altLang="en-US" dirty="0">
                <a:latin typeface="+mj-ea"/>
                <a:ea typeface="+mj-ea"/>
              </a:rPr>
              <a:t>总结</a:t>
            </a:r>
            <a:endParaRPr lang="en-US" altLang="zh-CN" dirty="0">
              <a:latin typeface="+mj-ea"/>
              <a:ea typeface="+mj-ea"/>
            </a:endParaRPr>
          </a:p>
        </p:txBody>
      </p:sp>
      <p:sp>
        <p:nvSpPr>
          <p:cNvPr id="165892" name="Rectangle 3"/>
          <p:cNvSpPr>
            <a:spLocks noGrp="1" noChangeArrowheads="1"/>
          </p:cNvSpPr>
          <p:nvPr>
            <p:ph type="body" sz="half" idx="4294967295"/>
          </p:nvPr>
        </p:nvSpPr>
        <p:spPr>
          <a:xfrm>
            <a:off x="2135560" y="1268760"/>
            <a:ext cx="4384675" cy="5189537"/>
          </a:xfrm>
        </p:spPr>
        <p:txBody>
          <a:bodyPr/>
          <a:lstStyle/>
          <a:p>
            <a:pPr eaLnBrk="1" hangingPunct="1">
              <a:lnSpc>
                <a:spcPct val="90000"/>
              </a:lnSpc>
              <a:buFont typeface="Wingdings" panose="05000000000000000000" pitchFamily="2" charset="2"/>
              <a:buNone/>
            </a:pPr>
            <a:r>
              <a:rPr lang="zh-CN" altLang="en-US" i="1" dirty="0">
                <a:solidFill>
                  <a:srgbClr val="CC0000"/>
                </a:solidFill>
                <a:latin typeface="+mn-ea"/>
                <a:ea typeface="+mn-ea"/>
              </a:rPr>
              <a:t>覆盖大量内容</a:t>
            </a:r>
            <a:r>
              <a:rPr lang="en-US" altLang="ja-JP" i="1" dirty="0">
                <a:solidFill>
                  <a:srgbClr val="CC0000"/>
                </a:solidFill>
                <a:latin typeface="+mn-ea"/>
                <a:ea typeface="+mn-ea"/>
              </a:rPr>
              <a:t>!</a:t>
            </a:r>
          </a:p>
          <a:p>
            <a:pPr eaLnBrk="1" hangingPunct="1">
              <a:lnSpc>
                <a:spcPct val="80000"/>
              </a:lnSpc>
            </a:pPr>
            <a:r>
              <a:rPr lang="zh-CN" altLang="en-US" sz="2400" dirty="0">
                <a:latin typeface="+mn-ea"/>
                <a:ea typeface="+mn-ea"/>
              </a:rPr>
              <a:t>互联网概述</a:t>
            </a:r>
            <a:endParaRPr lang="en-US" altLang="zh-CN" sz="2400" dirty="0">
              <a:latin typeface="+mn-ea"/>
              <a:ea typeface="+mn-ea"/>
            </a:endParaRPr>
          </a:p>
          <a:p>
            <a:pPr eaLnBrk="1" hangingPunct="1">
              <a:lnSpc>
                <a:spcPct val="80000"/>
              </a:lnSpc>
            </a:pPr>
            <a:r>
              <a:rPr lang="zh-CN" altLang="en-US" sz="2400" dirty="0">
                <a:latin typeface="+mn-ea"/>
                <a:ea typeface="+mn-ea"/>
              </a:rPr>
              <a:t>什么是协议</a:t>
            </a:r>
            <a:r>
              <a:rPr lang="en-US" altLang="ja-JP" sz="2400" dirty="0">
                <a:latin typeface="+mn-ea"/>
                <a:ea typeface="+mn-ea"/>
              </a:rPr>
              <a:t>?</a:t>
            </a:r>
          </a:p>
          <a:p>
            <a:pPr eaLnBrk="1" hangingPunct="1">
              <a:lnSpc>
                <a:spcPct val="80000"/>
              </a:lnSpc>
            </a:pPr>
            <a:r>
              <a:rPr lang="zh-CN" altLang="en-US" sz="2400" dirty="0">
                <a:latin typeface="+mn-ea"/>
                <a:ea typeface="+mn-ea"/>
              </a:rPr>
              <a:t>网络边缘</a:t>
            </a:r>
            <a:r>
              <a:rPr lang="en-US" altLang="zh-CN" sz="2400" dirty="0">
                <a:latin typeface="+mn-ea"/>
                <a:ea typeface="+mn-ea"/>
              </a:rPr>
              <a:t>, </a:t>
            </a:r>
            <a:r>
              <a:rPr lang="zh-CN" altLang="en-US" sz="2400" dirty="0">
                <a:latin typeface="+mn-ea"/>
                <a:ea typeface="+mn-ea"/>
              </a:rPr>
              <a:t>核心</a:t>
            </a:r>
            <a:r>
              <a:rPr lang="en-US" altLang="zh-CN" sz="2400" dirty="0">
                <a:latin typeface="+mn-ea"/>
                <a:ea typeface="+mn-ea"/>
              </a:rPr>
              <a:t>, </a:t>
            </a:r>
            <a:r>
              <a:rPr lang="zh-CN" altLang="en-US" sz="2400" dirty="0">
                <a:latin typeface="+mn-ea"/>
                <a:ea typeface="+mn-ea"/>
              </a:rPr>
              <a:t>接入网络</a:t>
            </a:r>
            <a:endParaRPr lang="en-US" altLang="zh-CN" sz="2400" dirty="0">
              <a:latin typeface="+mn-ea"/>
              <a:ea typeface="+mn-ea"/>
            </a:endParaRPr>
          </a:p>
          <a:p>
            <a:pPr marL="682625" lvl="1" indent="-225425">
              <a:lnSpc>
                <a:spcPct val="80000"/>
              </a:lnSpc>
            </a:pPr>
            <a:r>
              <a:rPr lang="zh-CN" altLang="en-US" dirty="0">
                <a:latin typeface="+mn-ea"/>
                <a:ea typeface="+mn-ea"/>
              </a:rPr>
              <a:t>分组交换</a:t>
            </a:r>
            <a:r>
              <a:rPr lang="en-US" altLang="zh-CN" dirty="0">
                <a:latin typeface="+mn-ea"/>
                <a:ea typeface="+mn-ea"/>
              </a:rPr>
              <a:t> </a:t>
            </a:r>
            <a:r>
              <a:rPr lang="zh-CN" altLang="en-US" dirty="0">
                <a:latin typeface="+mn-ea"/>
                <a:ea typeface="+mn-ea"/>
              </a:rPr>
              <a:t>与</a:t>
            </a:r>
            <a:r>
              <a:rPr lang="en-US" altLang="zh-CN" dirty="0">
                <a:latin typeface="+mn-ea"/>
                <a:ea typeface="+mn-ea"/>
              </a:rPr>
              <a:t> </a:t>
            </a:r>
            <a:r>
              <a:rPr lang="zh-CN" altLang="en-US" dirty="0">
                <a:latin typeface="+mn-ea"/>
                <a:ea typeface="+mn-ea"/>
              </a:rPr>
              <a:t>电路交换</a:t>
            </a:r>
            <a:endParaRPr lang="en-US" altLang="zh-CN" dirty="0">
              <a:latin typeface="+mn-ea"/>
              <a:ea typeface="+mn-ea"/>
            </a:endParaRPr>
          </a:p>
          <a:p>
            <a:pPr marL="682625" lvl="1" indent="-225425">
              <a:lnSpc>
                <a:spcPct val="80000"/>
              </a:lnSpc>
            </a:pPr>
            <a:r>
              <a:rPr lang="zh-CN" altLang="en-US" dirty="0">
                <a:latin typeface="+mn-ea"/>
                <a:ea typeface="+mn-ea"/>
              </a:rPr>
              <a:t>互联网结构</a:t>
            </a:r>
            <a:endParaRPr lang="en-US" altLang="zh-CN" dirty="0">
              <a:latin typeface="+mn-ea"/>
              <a:ea typeface="+mn-ea"/>
            </a:endParaRPr>
          </a:p>
          <a:p>
            <a:pPr eaLnBrk="1" hangingPunct="1">
              <a:lnSpc>
                <a:spcPct val="80000"/>
              </a:lnSpc>
            </a:pPr>
            <a:r>
              <a:rPr lang="zh-CN" altLang="en-US" sz="2400" dirty="0">
                <a:latin typeface="+mn-ea"/>
                <a:ea typeface="+mn-ea"/>
              </a:rPr>
              <a:t>性能</a:t>
            </a:r>
            <a:r>
              <a:rPr lang="en-US" altLang="zh-CN" sz="2400" dirty="0">
                <a:latin typeface="+mn-ea"/>
                <a:ea typeface="+mn-ea"/>
              </a:rPr>
              <a:t>: </a:t>
            </a:r>
            <a:r>
              <a:rPr lang="zh-CN" altLang="en-US" sz="2400" dirty="0">
                <a:latin typeface="+mn-ea"/>
                <a:ea typeface="+mn-ea"/>
              </a:rPr>
              <a:t>丢包</a:t>
            </a:r>
            <a:r>
              <a:rPr lang="en-US" altLang="zh-CN" sz="2400" dirty="0">
                <a:latin typeface="+mn-ea"/>
                <a:ea typeface="+mn-ea"/>
              </a:rPr>
              <a:t>, </a:t>
            </a:r>
            <a:r>
              <a:rPr lang="zh-CN" altLang="en-US" sz="2400" dirty="0">
                <a:latin typeface="+mn-ea"/>
                <a:ea typeface="+mn-ea"/>
              </a:rPr>
              <a:t>时延</a:t>
            </a:r>
            <a:r>
              <a:rPr lang="en-US" altLang="zh-CN" sz="2400" dirty="0">
                <a:latin typeface="+mn-ea"/>
                <a:ea typeface="+mn-ea"/>
              </a:rPr>
              <a:t>, </a:t>
            </a:r>
            <a:r>
              <a:rPr lang="zh-CN" altLang="en-US" sz="2400" dirty="0">
                <a:latin typeface="+mn-ea"/>
                <a:ea typeface="+mn-ea"/>
              </a:rPr>
              <a:t>吞吐量</a:t>
            </a:r>
            <a:endParaRPr lang="en-US" altLang="zh-CN" sz="2400" dirty="0">
              <a:latin typeface="+mn-ea"/>
              <a:ea typeface="+mn-ea"/>
            </a:endParaRPr>
          </a:p>
          <a:p>
            <a:pPr eaLnBrk="1" hangingPunct="1">
              <a:lnSpc>
                <a:spcPct val="80000"/>
              </a:lnSpc>
            </a:pPr>
            <a:r>
              <a:rPr lang="zh-CN" altLang="en-US" sz="2400" dirty="0">
                <a:latin typeface="+mn-ea"/>
                <a:ea typeface="+mn-ea"/>
              </a:rPr>
              <a:t>分层</a:t>
            </a:r>
            <a:r>
              <a:rPr lang="en-US" altLang="zh-CN" sz="2400" dirty="0">
                <a:latin typeface="+mn-ea"/>
                <a:ea typeface="+mn-ea"/>
              </a:rPr>
              <a:t>, </a:t>
            </a:r>
            <a:r>
              <a:rPr lang="zh-CN" altLang="en-US" sz="2400" dirty="0">
                <a:latin typeface="+mn-ea"/>
                <a:ea typeface="+mn-ea"/>
              </a:rPr>
              <a:t>服务模型</a:t>
            </a:r>
            <a:endParaRPr lang="en-US" altLang="zh-CN" sz="2400" dirty="0">
              <a:latin typeface="+mn-ea"/>
              <a:ea typeface="+mn-ea"/>
            </a:endParaRPr>
          </a:p>
          <a:p>
            <a:pPr eaLnBrk="1" hangingPunct="1">
              <a:lnSpc>
                <a:spcPct val="80000"/>
              </a:lnSpc>
            </a:pPr>
            <a:r>
              <a:rPr lang="zh-CN" altLang="en-US" sz="2400" dirty="0">
                <a:latin typeface="+mn-ea"/>
                <a:ea typeface="+mn-ea"/>
              </a:rPr>
              <a:t>安全</a:t>
            </a:r>
            <a:endParaRPr lang="en-US" altLang="zh-CN" sz="2400" dirty="0">
              <a:latin typeface="+mn-ea"/>
              <a:ea typeface="+mn-ea"/>
            </a:endParaRPr>
          </a:p>
          <a:p>
            <a:pPr eaLnBrk="1" hangingPunct="1">
              <a:lnSpc>
                <a:spcPct val="80000"/>
              </a:lnSpc>
            </a:pPr>
            <a:r>
              <a:rPr lang="zh-CN" altLang="en-US" sz="2400" dirty="0">
                <a:latin typeface="+mn-ea"/>
                <a:ea typeface="+mn-ea"/>
              </a:rPr>
              <a:t>历史</a:t>
            </a:r>
            <a:endParaRPr lang="en-US" altLang="zh-CN" sz="2400" dirty="0">
              <a:latin typeface="+mn-ea"/>
              <a:ea typeface="+mn-ea"/>
            </a:endParaRPr>
          </a:p>
        </p:txBody>
      </p:sp>
      <p:sp>
        <p:nvSpPr>
          <p:cNvPr id="165893" name="Rectangle 4"/>
          <p:cNvSpPr>
            <a:spLocks noGrp="1" noChangeArrowheads="1"/>
          </p:cNvSpPr>
          <p:nvPr>
            <p:ph type="body" sz="half" idx="4294967295"/>
          </p:nvPr>
        </p:nvSpPr>
        <p:spPr>
          <a:xfrm>
            <a:off x="7608168" y="1412776"/>
            <a:ext cx="3724275" cy="4648200"/>
          </a:xfrm>
        </p:spPr>
        <p:txBody>
          <a:bodyPr/>
          <a:lstStyle/>
          <a:p>
            <a:pPr eaLnBrk="1" hangingPunct="1">
              <a:lnSpc>
                <a:spcPct val="90000"/>
              </a:lnSpc>
              <a:buFont typeface="Wingdings" panose="05000000000000000000" pitchFamily="2" charset="2"/>
              <a:buNone/>
            </a:pPr>
            <a:r>
              <a:rPr lang="en-US" altLang="zh-CN" i="1" dirty="0">
                <a:solidFill>
                  <a:srgbClr val="CC0000"/>
                </a:solidFill>
                <a:latin typeface="+mn-ea"/>
                <a:ea typeface="+mn-ea"/>
              </a:rPr>
              <a:t>you now have:</a:t>
            </a:r>
            <a:r>
              <a:rPr lang="en-US" altLang="zh-CN" sz="2400" dirty="0">
                <a:latin typeface="+mn-ea"/>
                <a:ea typeface="+mn-ea"/>
              </a:rPr>
              <a:t> </a:t>
            </a:r>
          </a:p>
          <a:p>
            <a:pPr eaLnBrk="1" hangingPunct="1">
              <a:lnSpc>
                <a:spcPct val="90000"/>
              </a:lnSpc>
            </a:pPr>
            <a:r>
              <a:rPr lang="zh-CN" altLang="en-US" sz="2400" dirty="0">
                <a:latin typeface="+mn-ea"/>
                <a:ea typeface="+mn-ea"/>
              </a:rPr>
              <a:t>网络的背景、总览、感觉</a:t>
            </a:r>
            <a:endParaRPr lang="en-US" altLang="ja-JP" sz="2400" dirty="0">
              <a:latin typeface="+mn-ea"/>
              <a:ea typeface="+mn-ea"/>
            </a:endParaRPr>
          </a:p>
          <a:p>
            <a:pPr eaLnBrk="1" hangingPunct="1">
              <a:lnSpc>
                <a:spcPct val="90000"/>
              </a:lnSpc>
            </a:pPr>
            <a:r>
              <a:rPr lang="zh-CN" altLang="en-US" sz="2400" dirty="0">
                <a:latin typeface="+mn-ea"/>
                <a:ea typeface="+mn-ea"/>
              </a:rPr>
              <a:t>更深入、具体的内容等待下章开始</a:t>
            </a:r>
            <a:r>
              <a:rPr lang="zh-CN" altLang="en-US" sz="2400" i="1" dirty="0">
                <a:solidFill>
                  <a:srgbClr val="FF0000"/>
                </a:solidFill>
                <a:latin typeface="+mn-ea"/>
                <a:ea typeface="+mn-ea"/>
              </a:rPr>
              <a:t>接续</a:t>
            </a:r>
            <a:r>
              <a:rPr lang="en-US" altLang="zh-CN" sz="2400" i="1" dirty="0">
                <a:latin typeface="+mn-ea"/>
                <a:ea typeface="+mn-ea"/>
              </a:rPr>
              <a:t>!</a:t>
            </a:r>
            <a:endParaRPr lang="en-US" altLang="zh-CN" sz="2400" dirty="0">
              <a:latin typeface="+mn-ea"/>
              <a:ea typeface="+mn-ea"/>
            </a:endParaRPr>
          </a:p>
        </p:txBody>
      </p:sp>
      <p:pic>
        <p:nvPicPr>
          <p:cNvPr id="152578" name="Picture 9"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8813" y="836614"/>
            <a:ext cx="2376264" cy="18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8435420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3"/>
          <p:cNvSpPr>
            <a:spLocks noChangeArrowheads="1"/>
          </p:cNvSpPr>
          <p:nvPr/>
        </p:nvSpPr>
        <p:spPr bwMode="auto">
          <a:xfrm>
            <a:off x="3673476" y="1477964"/>
            <a:ext cx="448786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85000"/>
              </a:lnSpc>
            </a:pPr>
            <a:r>
              <a:rPr lang="zh-CN" altLang="en-US" sz="4400" dirty="0">
                <a:solidFill>
                  <a:srgbClr val="000099"/>
                </a:solidFill>
                <a:latin typeface="Gill Sans MT" panose="020B0502020104020203" pitchFamily="34" charset="0"/>
              </a:rPr>
              <a:t>第一章</a:t>
            </a:r>
            <a:br>
              <a:rPr lang="en-US" altLang="zh-CN" sz="4800" dirty="0">
                <a:solidFill>
                  <a:srgbClr val="000099"/>
                </a:solidFill>
                <a:latin typeface="Gill Sans MT" panose="020B0502020104020203" pitchFamily="34" charset="0"/>
              </a:rPr>
            </a:br>
            <a:r>
              <a:rPr lang="zh-CN" altLang="en-US" sz="4400" dirty="0">
                <a:solidFill>
                  <a:srgbClr val="000099"/>
                </a:solidFill>
                <a:latin typeface="Gill Sans MT" panose="020B0502020104020203" pitchFamily="34" charset="0"/>
              </a:rPr>
              <a:t>附加幻灯片</a:t>
            </a:r>
            <a:endParaRPr lang="en-US" altLang="zh-CN" sz="4400" dirty="0">
              <a:solidFill>
                <a:srgbClr val="000099"/>
              </a:solidFill>
              <a:latin typeface="Gill Sans MT" panose="020B0502020104020203" pitchFamily="34" charset="0"/>
            </a:endParaRPr>
          </a:p>
        </p:txBody>
      </p:sp>
    </p:spTree>
    <p:extLst>
      <p:ext uri="{BB962C8B-B14F-4D97-AF65-F5344CB8AC3E}">
        <p14:creationId xmlns:p14="http://schemas.microsoft.com/office/powerpoint/2010/main" val="16142615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a:grpSpLocks/>
          </p:cNvGrpSpPr>
          <p:nvPr/>
        </p:nvGrpSpPr>
        <p:grpSpPr bwMode="auto">
          <a:xfrm>
            <a:off x="2794001" y="798513"/>
            <a:ext cx="5643563" cy="4216400"/>
            <a:chOff x="824874" y="353539"/>
            <a:chExt cx="5643193" cy="4216279"/>
          </a:xfrm>
        </p:grpSpPr>
        <p:sp>
          <p:nvSpPr>
            <p:cNvPr id="62" name="Freeform 61"/>
            <p:cNvSpPr/>
            <p:nvPr/>
          </p:nvSpPr>
          <p:spPr>
            <a:xfrm>
              <a:off x="824874" y="366239"/>
              <a:ext cx="431772" cy="4203579"/>
            </a:xfrm>
            <a:custGeom>
              <a:avLst/>
              <a:gdLst>
                <a:gd name="connsiteX0" fmla="*/ 0 w 432078"/>
                <a:gd name="connsiteY0" fmla="*/ 4203185 h 4255561"/>
                <a:gd name="connsiteX1" fmla="*/ 418984 w 432078"/>
                <a:gd name="connsiteY1" fmla="*/ 3430637 h 4255561"/>
                <a:gd name="connsiteX2" fmla="*/ 432078 w 432078"/>
                <a:gd name="connsiteY2" fmla="*/ 0 h 4255561"/>
                <a:gd name="connsiteX3" fmla="*/ 117839 w 432078"/>
                <a:gd name="connsiteY3" fmla="*/ 4255561 h 4255561"/>
                <a:gd name="connsiteX0" fmla="*/ 26187 w 458265"/>
                <a:gd name="connsiteY0" fmla="*/ 4203185 h 4216279"/>
                <a:gd name="connsiteX1" fmla="*/ 445171 w 458265"/>
                <a:gd name="connsiteY1" fmla="*/ 3430637 h 4216279"/>
                <a:gd name="connsiteX2" fmla="*/ 458265 w 458265"/>
                <a:gd name="connsiteY2" fmla="*/ 0 h 4216279"/>
                <a:gd name="connsiteX3" fmla="*/ 0 w 458265"/>
                <a:gd name="connsiteY3" fmla="*/ 4216279 h 4216279"/>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4" fmla="*/ 0 w 432078"/>
                <a:gd name="connsiteY4" fmla="*/ 4203185 h 420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78" h="4203185">
                  <a:moveTo>
                    <a:pt x="0" y="4203185"/>
                  </a:moveTo>
                  <a:lnTo>
                    <a:pt x="418984" y="3430637"/>
                  </a:lnTo>
                  <a:cubicBezTo>
                    <a:pt x="423349" y="2287091"/>
                    <a:pt x="427713" y="1143546"/>
                    <a:pt x="432078" y="0"/>
                  </a:cubicBezTo>
                  <a:lnTo>
                    <a:pt x="13093" y="4203185"/>
                  </a:lnTo>
                  <a:lnTo>
                    <a:pt x="0" y="4203185"/>
                  </a:lnTo>
                  <a:close/>
                </a:path>
              </a:pathLst>
            </a:custGeom>
            <a:gradFill flip="none" rotWithShape="1">
              <a:gsLst>
                <a:gs pos="0">
                  <a:schemeClr val="accent3">
                    <a:lumMod val="85000"/>
                  </a:schemeClr>
                </a:gs>
                <a:gs pos="100000">
                  <a:srgbClr val="000000"/>
                </a:gs>
              </a:gsLst>
              <a:lin ang="10800000" scaled="0"/>
              <a:tileRect/>
            </a:gradFill>
            <a:ln>
              <a:noFill/>
            </a:ln>
          </p:spPr>
          <p:txBody>
            <a:bodyPr anchor="ctr"/>
            <a:lstStyle/>
            <a:p>
              <a:pPr algn="ctr">
                <a:defRPr/>
              </a:pPr>
              <a:endParaRPr lang="en-US">
                <a:solidFill>
                  <a:srgbClr val="0000FF"/>
                </a:solidFill>
                <a:latin typeface="Comic Sans MS" panose="030F0702030302020204" pitchFamily="66" charset="0"/>
                <a:ea typeface="ＭＳ Ｐゴシック" charset="0"/>
                <a:cs typeface="ＭＳ Ｐゴシック" charset="0"/>
              </a:endParaRPr>
            </a:p>
          </p:txBody>
        </p:sp>
        <p:sp>
          <p:nvSpPr>
            <p:cNvPr id="59" name="Rectangle 58"/>
            <p:cNvSpPr/>
            <p:nvPr/>
          </p:nvSpPr>
          <p:spPr bwMode="auto">
            <a:xfrm>
              <a:off x="1243947" y="353539"/>
              <a:ext cx="5224120" cy="3430489"/>
            </a:xfrm>
            <a:prstGeom prst="rect">
              <a:avLst/>
            </a:prstGeom>
            <a:solidFill>
              <a:schemeClr val="accent3">
                <a:lumMod val="85000"/>
              </a:schemeClr>
            </a:solidFill>
            <a:ln w="9525" cap="flat" cmpd="sng" algn="ctr">
              <a:noFill/>
              <a:prstDash val="solid"/>
              <a:round/>
              <a:headEnd type="none" w="med" len="med"/>
              <a:tailEnd type="none" w="med" len="med"/>
            </a:ln>
            <a:effectLst/>
            <a:extLst/>
          </p:spPr>
          <p:txBody>
            <a:bodyPr/>
            <a:lstStyle/>
            <a:p>
              <a:pPr>
                <a:defRPr/>
              </a:pPr>
              <a:endParaRPr lang="en-US">
                <a:solidFill>
                  <a:srgbClr val="0000FF"/>
                </a:solidFill>
                <a:latin typeface="Comic Sans MS" panose="030F0702030302020204" pitchFamily="66" charset="0"/>
                <a:ea typeface="ＭＳ Ｐゴシック" charset="0"/>
                <a:cs typeface="ＭＳ Ｐゴシック" charset="0"/>
              </a:endParaRPr>
            </a:p>
          </p:txBody>
        </p:sp>
      </p:grpSp>
      <p:pic>
        <p:nvPicPr>
          <p:cNvPr id="156674" name="Picture 12" descr="segm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59214" y="5173663"/>
            <a:ext cx="3959225" cy="10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6675" name="Group 48"/>
          <p:cNvGrpSpPr>
            <a:grpSpLocks/>
          </p:cNvGrpSpPr>
          <p:nvPr/>
        </p:nvGrpSpPr>
        <p:grpSpPr bwMode="auto">
          <a:xfrm>
            <a:off x="1419225" y="3981450"/>
            <a:ext cx="1562100" cy="1511300"/>
            <a:chOff x="-44" y="1473"/>
            <a:chExt cx="981" cy="1105"/>
          </a:xfrm>
        </p:grpSpPr>
        <p:pic>
          <p:nvPicPr>
            <p:cNvPr id="156708"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709"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pic>
        <p:nvPicPr>
          <p:cNvPr id="156676" name="Picture 120" descr="access_point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8663" y="4221163"/>
            <a:ext cx="1389062"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7" name="Picture 1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2638425" y="4567238"/>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8" name="Picture 11"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85075" y="457041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9" name="Picture 2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9331325" y="458946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 name="Group 66"/>
          <p:cNvGrpSpPr>
            <a:grpSpLocks/>
          </p:cNvGrpSpPr>
          <p:nvPr/>
        </p:nvGrpSpPr>
        <p:grpSpPr bwMode="auto">
          <a:xfrm>
            <a:off x="6080125" y="1162051"/>
            <a:ext cx="2269828" cy="3171825"/>
            <a:chOff x="4556452" y="1162095"/>
            <a:chExt cx="2268792" cy="3172030"/>
          </a:xfrm>
        </p:grpSpPr>
        <p:cxnSp>
          <p:nvCxnSpPr>
            <p:cNvPr id="156695" name="Straight Connector 46"/>
            <p:cNvCxnSpPr>
              <a:cxnSpLocks noChangeShapeType="1"/>
            </p:cNvCxnSpPr>
            <p:nvPr/>
          </p:nvCxnSpPr>
          <p:spPr bwMode="auto">
            <a:xfrm>
              <a:off x="5630098" y="2252175"/>
              <a:ext cx="0" cy="2081950"/>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6696" name="Group 31"/>
            <p:cNvGrpSpPr>
              <a:grpSpLocks/>
            </p:cNvGrpSpPr>
            <p:nvPr/>
          </p:nvGrpSpPr>
          <p:grpSpPr bwMode="auto">
            <a:xfrm>
              <a:off x="4635010" y="2856756"/>
              <a:ext cx="2190234" cy="1202715"/>
              <a:chOff x="3862510" y="4375664"/>
              <a:chExt cx="2190234" cy="1202715"/>
            </a:xfrm>
          </p:grpSpPr>
          <p:sp>
            <p:nvSpPr>
              <p:cNvPr id="26" name="Rectangle 25"/>
              <p:cNvSpPr>
                <a:spLocks noChangeArrowheads="1"/>
              </p:cNvSpPr>
              <p:nvPr/>
            </p:nvSpPr>
            <p:spPr bwMode="auto">
              <a:xfrm>
                <a:off x="3871225" y="4425779"/>
                <a:ext cx="2164362" cy="1152600"/>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56704" name="TextBox 26"/>
              <p:cNvSpPr txBox="1">
                <a:spLocks noChangeArrowheads="1"/>
              </p:cNvSpPr>
              <p:nvPr/>
            </p:nvSpPr>
            <p:spPr bwMode="auto">
              <a:xfrm>
                <a:off x="4012373" y="4375664"/>
                <a:ext cx="1805056" cy="1199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2200"/>
                  </a:lnSpc>
                </a:pPr>
                <a:r>
                  <a:rPr lang="zh-CN" altLang="en-US" sz="1600" dirty="0">
                    <a:solidFill>
                      <a:srgbClr val="0000FF"/>
                    </a:solidFill>
                    <a:latin typeface="+mn-ea"/>
                    <a:ea typeface="+mn-ea"/>
                  </a:rPr>
                  <a:t>传输层</a:t>
                </a:r>
                <a:r>
                  <a:rPr lang="en-US" altLang="zh-CN" sz="1400" dirty="0">
                    <a:solidFill>
                      <a:srgbClr val="0000FF"/>
                    </a:solidFill>
                    <a:latin typeface="+mn-ea"/>
                    <a:ea typeface="+mn-ea"/>
                  </a:rPr>
                  <a:t> (TCP/UDP)</a:t>
                </a:r>
              </a:p>
              <a:p>
                <a:pPr algn="ctr">
                  <a:lnSpc>
                    <a:spcPts val="2200"/>
                  </a:lnSpc>
                </a:pPr>
                <a:r>
                  <a:rPr lang="zh-CN" altLang="en-US" sz="1600" dirty="0">
                    <a:solidFill>
                      <a:srgbClr val="0000FF"/>
                    </a:solidFill>
                    <a:latin typeface="+mn-ea"/>
                    <a:ea typeface="+mn-ea"/>
                  </a:rPr>
                  <a:t>网络层</a:t>
                </a:r>
                <a:r>
                  <a:rPr lang="en-US" altLang="zh-CN" sz="1400" dirty="0">
                    <a:solidFill>
                      <a:srgbClr val="0000FF"/>
                    </a:solidFill>
                    <a:latin typeface="+mn-ea"/>
                    <a:ea typeface="+mn-ea"/>
                  </a:rPr>
                  <a:t> (IP)</a:t>
                </a:r>
              </a:p>
              <a:p>
                <a:pPr algn="ctr">
                  <a:lnSpc>
                    <a:spcPts val="2200"/>
                  </a:lnSpc>
                </a:pPr>
                <a:r>
                  <a:rPr lang="zh-CN" altLang="en-US" sz="1600" dirty="0">
                    <a:solidFill>
                      <a:srgbClr val="0000FF"/>
                    </a:solidFill>
                    <a:latin typeface="+mn-ea"/>
                    <a:ea typeface="+mn-ea"/>
                  </a:rPr>
                  <a:t>链路层</a:t>
                </a:r>
                <a:r>
                  <a:rPr lang="en-US" altLang="zh-CN" sz="1400" dirty="0">
                    <a:solidFill>
                      <a:srgbClr val="0000FF"/>
                    </a:solidFill>
                    <a:latin typeface="+mn-ea"/>
                    <a:ea typeface="+mn-ea"/>
                  </a:rPr>
                  <a:t> (Ethernet)</a:t>
                </a:r>
              </a:p>
              <a:p>
                <a:pPr algn="ctr">
                  <a:lnSpc>
                    <a:spcPts val="2200"/>
                  </a:lnSpc>
                </a:pPr>
                <a:r>
                  <a:rPr lang="zh-CN" altLang="en-US" sz="1600" dirty="0">
                    <a:solidFill>
                      <a:srgbClr val="0000FF"/>
                    </a:solidFill>
                    <a:latin typeface="+mn-ea"/>
                    <a:ea typeface="+mn-ea"/>
                  </a:rPr>
                  <a:t>物理层</a:t>
                </a:r>
                <a:endParaRPr lang="en-US" altLang="zh-CN" sz="1600" dirty="0">
                  <a:solidFill>
                    <a:srgbClr val="0000FF"/>
                  </a:solidFill>
                  <a:latin typeface="+mn-ea"/>
                  <a:ea typeface="+mn-ea"/>
                </a:endParaRPr>
              </a:p>
            </p:txBody>
          </p:sp>
          <p:cxnSp>
            <p:nvCxnSpPr>
              <p:cNvPr id="156705" name="Straight Connector 28"/>
              <p:cNvCxnSpPr>
                <a:cxnSpLocks noChangeShapeType="1"/>
              </p:cNvCxnSpPr>
              <p:nvPr/>
            </p:nvCxnSpPr>
            <p:spPr bwMode="auto">
              <a:xfrm>
                <a:off x="3862510" y="474004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6" name="Straight Connector 29"/>
              <p:cNvCxnSpPr>
                <a:cxnSpLocks noChangeShapeType="1"/>
              </p:cNvCxnSpPr>
              <p:nvPr/>
            </p:nvCxnSpPr>
            <p:spPr bwMode="auto">
              <a:xfrm>
                <a:off x="3870887" y="502338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7" name="Straight Connector 30"/>
              <p:cNvCxnSpPr>
                <a:cxnSpLocks noChangeShapeType="1"/>
              </p:cNvCxnSpPr>
              <p:nvPr/>
            </p:nvCxnSpPr>
            <p:spPr bwMode="auto">
              <a:xfrm>
                <a:off x="3879264" y="530672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56697" name="Group 35"/>
            <p:cNvGrpSpPr>
              <a:grpSpLocks/>
            </p:cNvGrpSpPr>
            <p:nvPr/>
          </p:nvGrpSpPr>
          <p:grpSpPr bwMode="auto">
            <a:xfrm>
              <a:off x="4797015" y="1162095"/>
              <a:ext cx="1559010" cy="1020829"/>
              <a:chOff x="4116166" y="5836665"/>
              <a:chExt cx="1559010" cy="1020829"/>
            </a:xfrm>
          </p:grpSpPr>
          <p:sp>
            <p:nvSpPr>
              <p:cNvPr id="34" name="Rectangle 33"/>
              <p:cNvSpPr>
                <a:spLocks noChangeArrowheads="1"/>
              </p:cNvSpPr>
              <p:nvPr/>
            </p:nvSpPr>
            <p:spPr bwMode="auto">
              <a:xfrm>
                <a:off x="4191372" y="5836665"/>
                <a:ext cx="1464594" cy="1020829"/>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56702" name="TextBox 34"/>
              <p:cNvSpPr txBox="1">
                <a:spLocks noChangeArrowheads="1"/>
              </p:cNvSpPr>
              <p:nvPr/>
            </p:nvSpPr>
            <p:spPr bwMode="auto">
              <a:xfrm>
                <a:off x="4116166" y="5913072"/>
                <a:ext cx="1559010" cy="89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rgbClr val="0000FF"/>
                    </a:solidFill>
                    <a:latin typeface="+mn-ea"/>
                    <a:ea typeface="+mn-ea"/>
                  </a:rPr>
                  <a:t>应用程序</a:t>
                </a:r>
                <a:endParaRPr lang="en-US" altLang="zh-CN" sz="1600" dirty="0">
                  <a:solidFill>
                    <a:srgbClr val="0000FF"/>
                  </a:solidFill>
                  <a:latin typeface="+mn-ea"/>
                  <a:ea typeface="+mn-ea"/>
                </a:endParaRPr>
              </a:p>
              <a:p>
                <a:pPr algn="ctr"/>
                <a:r>
                  <a:rPr lang="en-US" altLang="zh-CN" sz="1600" dirty="0">
                    <a:solidFill>
                      <a:srgbClr val="0000FF"/>
                    </a:solidFill>
                    <a:latin typeface="+mn-ea"/>
                    <a:ea typeface="+mn-ea"/>
                  </a:rPr>
                  <a:t>(www </a:t>
                </a:r>
                <a:r>
                  <a:rPr lang="zh-CN" altLang="en-US" sz="1600" dirty="0">
                    <a:solidFill>
                      <a:srgbClr val="0000FF"/>
                    </a:solidFill>
                    <a:latin typeface="+mn-ea"/>
                    <a:ea typeface="+mn-ea"/>
                  </a:rPr>
                  <a:t>浏览器</a:t>
                </a:r>
                <a:r>
                  <a:rPr lang="en-US" altLang="zh-CN" sz="1600" dirty="0">
                    <a:solidFill>
                      <a:srgbClr val="0000FF"/>
                    </a:solidFill>
                    <a:latin typeface="+mn-ea"/>
                    <a:ea typeface="+mn-ea"/>
                  </a:rPr>
                  <a:t>, </a:t>
                </a:r>
              </a:p>
              <a:p>
                <a:pPr algn="ctr"/>
                <a:r>
                  <a:rPr lang="en-US" altLang="zh-CN" sz="1600" dirty="0">
                    <a:solidFill>
                      <a:srgbClr val="0000FF"/>
                    </a:solidFill>
                    <a:latin typeface="+mn-ea"/>
                    <a:ea typeface="+mn-ea"/>
                  </a:rPr>
                  <a:t>email </a:t>
                </a:r>
                <a:r>
                  <a:rPr lang="zh-CN" altLang="en-US" sz="1600" dirty="0">
                    <a:solidFill>
                      <a:srgbClr val="0000FF"/>
                    </a:solidFill>
                    <a:latin typeface="+mn-ea"/>
                    <a:ea typeface="+mn-ea"/>
                  </a:rPr>
                  <a:t>客户端</a:t>
                </a:r>
                <a:r>
                  <a:rPr lang="en-US" altLang="zh-CN" sz="2000" dirty="0">
                    <a:solidFill>
                      <a:srgbClr val="0000FF"/>
                    </a:solidFill>
                    <a:latin typeface="+mn-ea"/>
                    <a:ea typeface="+mn-ea"/>
                  </a:rPr>
                  <a:t>)</a:t>
                </a:r>
              </a:p>
            </p:txBody>
          </p:sp>
        </p:grpSp>
        <p:cxnSp>
          <p:nvCxnSpPr>
            <p:cNvPr id="156698" name="Straight Connector 37"/>
            <p:cNvCxnSpPr>
              <a:cxnSpLocks noChangeShapeType="1"/>
            </p:cNvCxnSpPr>
            <p:nvPr/>
          </p:nvCxnSpPr>
          <p:spPr bwMode="auto">
            <a:xfrm flipV="1">
              <a:off x="4556452" y="2631900"/>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99" name="TextBox 38"/>
            <p:cNvSpPr txBox="1">
              <a:spLocks noChangeArrowheads="1"/>
            </p:cNvSpPr>
            <p:nvPr/>
          </p:nvSpPr>
          <p:spPr bwMode="auto">
            <a:xfrm>
              <a:off x="5839591" y="2252173"/>
              <a:ext cx="722945"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400" dirty="0">
                  <a:solidFill>
                    <a:srgbClr val="0000FF"/>
                  </a:solidFill>
                  <a:latin typeface="+mn-ea"/>
                  <a:ea typeface="+mn-ea"/>
                </a:rPr>
                <a:t>应用层</a:t>
              </a:r>
              <a:endParaRPr lang="en-US" altLang="zh-CN" sz="1400" dirty="0">
                <a:solidFill>
                  <a:srgbClr val="0000FF"/>
                </a:solidFill>
                <a:latin typeface="+mn-ea"/>
                <a:ea typeface="+mn-ea"/>
              </a:endParaRPr>
            </a:p>
          </p:txBody>
        </p:sp>
        <p:sp>
          <p:nvSpPr>
            <p:cNvPr id="156700" name="TextBox 39"/>
            <p:cNvSpPr txBox="1">
              <a:spLocks noChangeArrowheads="1"/>
            </p:cNvSpPr>
            <p:nvPr/>
          </p:nvSpPr>
          <p:spPr bwMode="auto">
            <a:xfrm>
              <a:off x="6110448" y="2627171"/>
              <a:ext cx="434536"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mn-ea"/>
                  <a:ea typeface="+mn-ea"/>
                </a:rPr>
                <a:t>OS</a:t>
              </a:r>
            </a:p>
          </p:txBody>
        </p:sp>
      </p:grpSp>
      <p:grpSp>
        <p:nvGrpSpPr>
          <p:cNvPr id="66" name="Group 65"/>
          <p:cNvGrpSpPr>
            <a:grpSpLocks/>
          </p:cNvGrpSpPr>
          <p:nvPr/>
        </p:nvGrpSpPr>
        <p:grpSpPr bwMode="auto">
          <a:xfrm>
            <a:off x="3300414" y="877888"/>
            <a:ext cx="2872847" cy="3195806"/>
            <a:chOff x="1775964" y="877299"/>
            <a:chExt cx="2872820" cy="3196456"/>
          </a:xfrm>
        </p:grpSpPr>
        <p:grpSp>
          <p:nvGrpSpPr>
            <p:cNvPr id="156682" name="Group 44"/>
            <p:cNvGrpSpPr>
              <a:grpSpLocks/>
            </p:cNvGrpSpPr>
            <p:nvPr/>
          </p:nvGrpSpPr>
          <p:grpSpPr bwMode="auto">
            <a:xfrm>
              <a:off x="1846152" y="877299"/>
              <a:ext cx="1597376" cy="3168757"/>
              <a:chOff x="1636659" y="183316"/>
              <a:chExt cx="1597376" cy="3168757"/>
            </a:xfrm>
          </p:grpSpPr>
          <p:grpSp>
            <p:nvGrpSpPr>
              <p:cNvPr id="156687" name="Group 22"/>
              <p:cNvGrpSpPr>
                <a:grpSpLocks/>
              </p:cNvGrpSpPr>
              <p:nvPr/>
            </p:nvGrpSpPr>
            <p:grpSpPr bwMode="auto">
              <a:xfrm>
                <a:off x="1780781" y="2206785"/>
                <a:ext cx="1295389" cy="1041028"/>
                <a:chOff x="3116291" y="4275642"/>
                <a:chExt cx="1295389" cy="1041028"/>
              </a:xfrm>
            </p:grpSpPr>
            <p:sp>
              <p:nvSpPr>
                <p:cNvPr id="14" name="Rectangle 13"/>
                <p:cNvSpPr>
                  <a:spLocks noChangeArrowheads="1"/>
                </p:cNvSpPr>
                <p:nvPr/>
              </p:nvSpPr>
              <p:spPr bwMode="auto">
                <a:xfrm>
                  <a:off x="3116291" y="4298876"/>
                  <a:ext cx="1295389" cy="101779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56694" name="TextBox 14"/>
                <p:cNvSpPr txBox="1">
                  <a:spLocks noChangeArrowheads="1"/>
                </p:cNvSpPr>
                <p:nvPr/>
              </p:nvSpPr>
              <p:spPr bwMode="auto">
                <a:xfrm>
                  <a:off x="3291968" y="4275642"/>
                  <a:ext cx="950892" cy="101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分组</a:t>
                  </a:r>
                  <a:endParaRPr lang="en-US" altLang="zh-CN" sz="2000" dirty="0">
                    <a:solidFill>
                      <a:srgbClr val="0000FF"/>
                    </a:solidFill>
                    <a:latin typeface="+mn-ea"/>
                    <a:ea typeface="+mn-ea"/>
                  </a:endParaRPr>
                </a:p>
                <a:p>
                  <a:pPr algn="ctr"/>
                  <a:r>
                    <a:rPr lang="zh-CN" altLang="en-US" sz="2000" dirty="0">
                      <a:solidFill>
                        <a:srgbClr val="0000FF"/>
                      </a:solidFill>
                      <a:latin typeface="+mn-ea"/>
                      <a:ea typeface="+mn-ea"/>
                    </a:rPr>
                    <a:t>抓包</a:t>
                  </a:r>
                  <a:endParaRPr lang="en-US" altLang="zh-CN" sz="2000" dirty="0">
                    <a:solidFill>
                      <a:srgbClr val="0000FF"/>
                    </a:solidFill>
                    <a:latin typeface="+mn-ea"/>
                    <a:ea typeface="+mn-ea"/>
                  </a:endParaRPr>
                </a:p>
                <a:p>
                  <a:pPr algn="ctr"/>
                  <a:r>
                    <a:rPr lang="en-US" altLang="zh-CN" sz="2000" dirty="0">
                      <a:solidFill>
                        <a:srgbClr val="0000FF"/>
                      </a:solidFill>
                      <a:latin typeface="+mn-ea"/>
                      <a:ea typeface="+mn-ea"/>
                    </a:rPr>
                    <a:t>(</a:t>
                  </a:r>
                  <a:r>
                    <a:rPr lang="en-US" altLang="zh-CN" sz="2000" dirty="0" err="1">
                      <a:solidFill>
                        <a:srgbClr val="0000FF"/>
                      </a:solidFill>
                      <a:latin typeface="+mn-ea"/>
                      <a:ea typeface="+mn-ea"/>
                    </a:rPr>
                    <a:t>pcap</a:t>
                  </a:r>
                  <a:r>
                    <a:rPr lang="en-US" altLang="zh-CN" sz="2000" dirty="0">
                      <a:solidFill>
                        <a:srgbClr val="0000FF"/>
                      </a:solidFill>
                      <a:latin typeface="+mn-ea"/>
                      <a:ea typeface="+mn-ea"/>
                    </a:rPr>
                    <a:t>)</a:t>
                  </a:r>
                </a:p>
              </p:txBody>
            </p:sp>
          </p:grpSp>
          <p:grpSp>
            <p:nvGrpSpPr>
              <p:cNvPr id="156688" name="Group 23"/>
              <p:cNvGrpSpPr>
                <a:grpSpLocks/>
              </p:cNvGrpSpPr>
              <p:nvPr/>
            </p:nvGrpSpPr>
            <p:grpSpPr bwMode="auto">
              <a:xfrm>
                <a:off x="1769669" y="863478"/>
                <a:ext cx="1300151" cy="708030"/>
                <a:chOff x="861399" y="5161570"/>
                <a:chExt cx="1300151" cy="708030"/>
              </a:xfrm>
            </p:grpSpPr>
            <p:sp>
              <p:nvSpPr>
                <p:cNvPr id="22" name="Rectangle 21"/>
                <p:cNvSpPr>
                  <a:spLocks noChangeArrowheads="1"/>
                </p:cNvSpPr>
                <p:nvPr/>
              </p:nvSpPr>
              <p:spPr bwMode="auto">
                <a:xfrm>
                  <a:off x="861399" y="5200691"/>
                  <a:ext cx="1300151" cy="66847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56692" name="TextBox 16"/>
                <p:cNvSpPr txBox="1">
                  <a:spLocks noChangeArrowheads="1"/>
                </p:cNvSpPr>
                <p:nvPr/>
              </p:nvSpPr>
              <p:spPr bwMode="auto">
                <a:xfrm>
                  <a:off x="1040446" y="5161570"/>
                  <a:ext cx="954099" cy="708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分组</a:t>
                  </a:r>
                  <a:endParaRPr lang="en-US" altLang="zh-CN" sz="2000" dirty="0">
                    <a:solidFill>
                      <a:srgbClr val="0000FF"/>
                    </a:solidFill>
                    <a:latin typeface="+mn-ea"/>
                    <a:ea typeface="+mn-ea"/>
                  </a:endParaRPr>
                </a:p>
                <a:p>
                  <a:pPr algn="ctr"/>
                  <a:r>
                    <a:rPr lang="zh-CN" altLang="en-US" sz="2000" dirty="0">
                      <a:solidFill>
                        <a:srgbClr val="0000FF"/>
                      </a:solidFill>
                      <a:latin typeface="+mn-ea"/>
                      <a:ea typeface="+mn-ea"/>
                    </a:rPr>
                    <a:t>分析器</a:t>
                  </a:r>
                  <a:endParaRPr lang="en-US" altLang="zh-CN" sz="2000" dirty="0">
                    <a:solidFill>
                      <a:srgbClr val="0000FF"/>
                    </a:solidFill>
                    <a:latin typeface="+mn-ea"/>
                    <a:ea typeface="+mn-ea"/>
                  </a:endParaRPr>
                </a:p>
              </p:txBody>
            </p:sp>
          </p:grpSp>
          <p:sp>
            <p:nvSpPr>
              <p:cNvPr id="156689" name="Rectangle 42"/>
              <p:cNvSpPr>
                <a:spLocks noChangeArrowheads="1"/>
              </p:cNvSpPr>
              <p:nvPr/>
            </p:nvSpPr>
            <p:spPr bwMode="auto">
              <a:xfrm>
                <a:off x="1636659" y="183316"/>
                <a:ext cx="1597376" cy="3168757"/>
              </a:xfrm>
              <a:prstGeom prst="rect">
                <a:avLst/>
              </a:prstGeom>
              <a:noFill/>
              <a:ln w="22225">
                <a:solidFill>
                  <a:srgbClr val="00009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pic>
            <p:nvPicPr>
              <p:cNvPr id="156690" name="Picture 4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59241" y="230951"/>
                <a:ext cx="1089265" cy="36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6683" name="Straight Connector 47"/>
            <p:cNvCxnSpPr>
              <a:cxnSpLocks noChangeShapeType="1"/>
            </p:cNvCxnSpPr>
            <p:nvPr/>
          </p:nvCxnSpPr>
          <p:spPr bwMode="auto">
            <a:xfrm>
              <a:off x="2640118" y="2330738"/>
              <a:ext cx="0" cy="558315"/>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684" name="Straight Connector 50"/>
            <p:cNvCxnSpPr>
              <a:cxnSpLocks noChangeShapeType="1"/>
            </p:cNvCxnSpPr>
            <p:nvPr/>
          </p:nvCxnSpPr>
          <p:spPr bwMode="auto">
            <a:xfrm>
              <a:off x="3116195" y="3653236"/>
              <a:ext cx="1427164" cy="0"/>
            </a:xfrm>
            <a:prstGeom prst="line">
              <a:avLst/>
            </a:prstGeom>
            <a:noFill/>
            <a:ln w="25400">
              <a:solidFill>
                <a:srgbClr val="00009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85" name="TextBox 56"/>
            <p:cNvSpPr txBox="1">
              <a:spLocks noChangeArrowheads="1"/>
            </p:cNvSpPr>
            <p:nvPr/>
          </p:nvSpPr>
          <p:spPr bwMode="auto">
            <a:xfrm>
              <a:off x="3449968" y="3242589"/>
              <a:ext cx="1198816" cy="83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rgbClr val="0000FF"/>
                  </a:solidFill>
                  <a:latin typeface="+mn-ea"/>
                  <a:ea typeface="+mn-ea"/>
                </a:rPr>
                <a:t>copy of all Ethernet frames sent/received</a:t>
              </a:r>
            </a:p>
          </p:txBody>
        </p:sp>
        <p:cxnSp>
          <p:nvCxnSpPr>
            <p:cNvPr id="156686" name="Straight Connector 64"/>
            <p:cNvCxnSpPr>
              <a:cxnSpLocks noChangeShapeType="1"/>
            </p:cNvCxnSpPr>
            <p:nvPr/>
          </p:nvCxnSpPr>
          <p:spPr bwMode="auto">
            <a:xfrm flipV="1">
              <a:off x="1775964" y="2640266"/>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427264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dissolve">
                                      <p:cBhvr>
                                        <p:cTn id="11" dur="500"/>
                                        <p:tgtEl>
                                          <p:spTgt spid="6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dissolve">
                                      <p:cBhvr>
                                        <p:cTn id="1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r>
              <a:rPr lang="zh-CN" altLang="en-US" sz="2600" dirty="0">
                <a:latin typeface="+mj-ea"/>
                <a:ea typeface="+mj-ea"/>
                <a:sym typeface="+mn-ea"/>
              </a:rPr>
              <a:t>课本第一章习题任意选做</a:t>
            </a:r>
            <a:r>
              <a:rPr lang="en-US" altLang="zh-CN" sz="2600" dirty="0">
                <a:latin typeface="+mj-ea"/>
                <a:ea typeface="+mj-ea"/>
                <a:sym typeface="+mn-ea"/>
              </a:rPr>
              <a:t>3</a:t>
            </a:r>
            <a:r>
              <a:rPr lang="zh-CN" altLang="en-US" sz="2600" dirty="0">
                <a:latin typeface="+mj-ea"/>
                <a:ea typeface="+mj-ea"/>
                <a:sym typeface="+mn-ea"/>
              </a:rPr>
              <a:t>道</a:t>
            </a:r>
            <a:endParaRPr lang="en-US" altLang="zh-CN" sz="2600" dirty="0">
              <a:latin typeface="+mj-ea"/>
              <a:ea typeface="+mj-ea"/>
              <a:sym typeface="+mn-ea"/>
            </a:endParaRPr>
          </a:p>
          <a:p>
            <a:pPr>
              <a:buFont typeface="Wingdings" panose="05000000000000000000" charset="0"/>
              <a:buChar char=""/>
            </a:pPr>
            <a:endParaRPr lang="en-US" altLang="zh-CN" sz="2600" dirty="0">
              <a:latin typeface="+mj-ea"/>
              <a:ea typeface="+mj-ea"/>
              <a:sym typeface="+mn-ea"/>
            </a:endParaRPr>
          </a:p>
          <a:p>
            <a:pPr>
              <a:buFont typeface="Wingdings" panose="05000000000000000000" charset="0"/>
              <a:buChar char=""/>
            </a:pPr>
            <a:r>
              <a:rPr lang="zh-CN" altLang="en-US" sz="2600" dirty="0">
                <a:latin typeface="+mj-ea"/>
                <a:ea typeface="+mj-ea"/>
                <a:sym typeface="+mn-ea"/>
              </a:rPr>
              <a:t>下一次课为实验课</a:t>
            </a:r>
            <a:r>
              <a:rPr lang="en-US" altLang="zh-CN" sz="2600" dirty="0">
                <a:latin typeface="+mj-ea"/>
                <a:ea typeface="+mj-ea"/>
                <a:sym typeface="+mn-ea"/>
              </a:rPr>
              <a:t>, </a:t>
            </a:r>
            <a:r>
              <a:rPr lang="zh-CN" altLang="en-US" sz="2600" dirty="0">
                <a:latin typeface="+mj-ea"/>
                <a:ea typeface="+mj-ea"/>
                <a:sym typeface="+mn-ea"/>
              </a:rPr>
              <a:t>请先从 </a:t>
            </a:r>
            <a:r>
              <a:rPr lang="en-US" altLang="zh-CN" sz="2600" dirty="0">
                <a:latin typeface="+mj-ea"/>
                <a:ea typeface="+mj-ea"/>
                <a:sym typeface="+mn-ea"/>
              </a:rPr>
              <a:t>github.com/network-distributed </a:t>
            </a:r>
            <a:r>
              <a:rPr lang="zh-CN" altLang="en-US" sz="2600" dirty="0">
                <a:latin typeface="+mj-ea"/>
                <a:ea typeface="+mj-ea"/>
                <a:sym typeface="+mn-ea"/>
              </a:rPr>
              <a:t>上下载相关资料并预习</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9</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9" y="182214"/>
            <a:ext cx="5256584" cy="936625"/>
          </a:xfrm>
        </p:spPr>
        <p:txBody>
          <a:bodyPr>
            <a:normAutofit/>
          </a:bodyPr>
          <a:lstStyle/>
          <a:p>
            <a:pPr algn="ctr" eaLnBrk="1" hangingPunct="1"/>
            <a:r>
              <a:rPr lang="zh-CN" altLang="en-US" sz="3600" dirty="0"/>
              <a:t>什么是互联网</a:t>
            </a:r>
            <a:r>
              <a:rPr lang="en-US" altLang="ja-JP" sz="3600" dirty="0"/>
              <a:t>: </a:t>
            </a:r>
            <a:r>
              <a:rPr lang="zh-CN" altLang="en-US" sz="3600" dirty="0"/>
              <a:t>细节探究</a:t>
            </a:r>
            <a:endParaRPr lang="en-US" altLang="zh-CN" dirty="0"/>
          </a:p>
        </p:txBody>
      </p:sp>
      <p:sp>
        <p:nvSpPr>
          <p:cNvPr id="4099" name="Rectangle 3"/>
          <p:cNvSpPr>
            <a:spLocks noGrp="1" noChangeArrowheads="1"/>
          </p:cNvSpPr>
          <p:nvPr>
            <p:ph type="body" sz="half" idx="4294967295"/>
          </p:nvPr>
        </p:nvSpPr>
        <p:spPr>
          <a:xfrm>
            <a:off x="3349912" y="1478910"/>
            <a:ext cx="3779838" cy="1271587"/>
          </a:xfrm>
        </p:spPr>
        <p:txBody>
          <a:bodyPr>
            <a:normAutofit lnSpcReduction="10000"/>
          </a:bodyPr>
          <a:lstStyle/>
          <a:p>
            <a:pPr>
              <a:spcBef>
                <a:spcPct val="15000"/>
              </a:spcBef>
              <a:buFont typeface="Wingdings" panose="05000000000000000000" pitchFamily="2" charset="2"/>
              <a:buChar char="v"/>
            </a:pPr>
            <a:r>
              <a:rPr lang="zh-CN" altLang="en-US" sz="2400" dirty="0">
                <a:latin typeface="+mn-ea"/>
                <a:ea typeface="+mn-ea"/>
              </a:rPr>
              <a:t>连接的亿万计算装置</a:t>
            </a:r>
            <a:r>
              <a:rPr lang="en-US" altLang="zh-CN" sz="2400" dirty="0">
                <a:latin typeface="+mn-ea"/>
                <a:ea typeface="+mn-ea"/>
              </a:rPr>
              <a:t>: </a:t>
            </a:r>
          </a:p>
          <a:p>
            <a:pPr marL="631825" lvl="1" indent="-231775">
              <a:spcBef>
                <a:spcPct val="15000"/>
              </a:spcBef>
            </a:pPr>
            <a:r>
              <a:rPr lang="zh-CN" altLang="en-US" i="1" dirty="0">
                <a:solidFill>
                  <a:srgbClr val="CC0000"/>
                </a:solidFill>
                <a:latin typeface="+mn-ea"/>
                <a:ea typeface="+mn-ea"/>
              </a:rPr>
              <a:t>主机</a:t>
            </a:r>
            <a:r>
              <a:rPr lang="en-US" altLang="zh-CN" i="1" dirty="0">
                <a:solidFill>
                  <a:srgbClr val="CC0000"/>
                </a:solidFill>
                <a:latin typeface="+mn-ea"/>
                <a:ea typeface="+mn-ea"/>
              </a:rPr>
              <a:t> </a:t>
            </a:r>
            <a:r>
              <a:rPr lang="en-US" altLang="zh-CN" i="1" dirty="0">
                <a:latin typeface="+mn-ea"/>
                <a:ea typeface="+mn-ea"/>
              </a:rPr>
              <a:t>=</a:t>
            </a:r>
            <a:r>
              <a:rPr lang="en-US" altLang="zh-CN" i="1" dirty="0">
                <a:solidFill>
                  <a:srgbClr val="CC0000"/>
                </a:solidFill>
                <a:latin typeface="+mn-ea"/>
                <a:ea typeface="+mn-ea"/>
              </a:rPr>
              <a:t> </a:t>
            </a:r>
            <a:r>
              <a:rPr lang="zh-CN" altLang="en-US" i="1" dirty="0">
                <a:solidFill>
                  <a:srgbClr val="CC0000"/>
                </a:solidFill>
                <a:latin typeface="+mn-ea"/>
                <a:ea typeface="+mn-ea"/>
              </a:rPr>
              <a:t>端系统</a:t>
            </a:r>
            <a:r>
              <a:rPr lang="en-US" altLang="zh-CN" i="1" dirty="0">
                <a:solidFill>
                  <a:srgbClr val="FF0000"/>
                </a:solidFill>
                <a:latin typeface="+mn-ea"/>
                <a:ea typeface="+mn-ea"/>
              </a:rPr>
              <a:t> </a:t>
            </a:r>
          </a:p>
          <a:p>
            <a:pPr marL="631825" lvl="1" indent="-231775"/>
            <a:r>
              <a:rPr lang="zh-CN" altLang="en-US" dirty="0">
                <a:latin typeface="+mn-ea"/>
                <a:ea typeface="+mn-ea"/>
              </a:rPr>
              <a:t>运行着</a:t>
            </a:r>
            <a:r>
              <a:rPr lang="en-US" altLang="zh-CN" dirty="0">
                <a:latin typeface="+mn-ea"/>
                <a:ea typeface="+mn-ea"/>
              </a:rPr>
              <a:t> </a:t>
            </a:r>
            <a:r>
              <a:rPr lang="zh-CN" altLang="en-US" i="1" dirty="0">
                <a:solidFill>
                  <a:srgbClr val="CC0000"/>
                </a:solidFill>
                <a:latin typeface="+mn-ea"/>
                <a:ea typeface="+mn-ea"/>
              </a:rPr>
              <a:t>网络</a:t>
            </a:r>
            <a:r>
              <a:rPr lang="en-US" altLang="zh-CN" i="1" dirty="0">
                <a:solidFill>
                  <a:srgbClr val="CC0000"/>
                </a:solidFill>
                <a:latin typeface="+mn-ea"/>
                <a:ea typeface="+mn-ea"/>
              </a:rPr>
              <a:t> app</a:t>
            </a:r>
            <a:endParaRPr lang="en-US" altLang="zh-CN" dirty="0">
              <a:solidFill>
                <a:srgbClr val="CC0000"/>
              </a:solidFill>
              <a:latin typeface="+mn-ea"/>
              <a:ea typeface="+mn-ea"/>
            </a:endParaRPr>
          </a:p>
        </p:txBody>
      </p:sp>
      <p:sp>
        <p:nvSpPr>
          <p:cNvPr id="4766" name="Rectangle 670"/>
          <p:cNvSpPr>
            <a:spLocks noChangeArrowheads="1"/>
          </p:cNvSpPr>
          <p:nvPr/>
        </p:nvSpPr>
        <p:spPr bwMode="auto">
          <a:xfrm>
            <a:off x="3353407" y="3149822"/>
            <a:ext cx="3467234" cy="127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28650" indent="-233363">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lnSpc>
                <a:spcPct val="85000"/>
              </a:lnSpc>
              <a:spcBef>
                <a:spcPct val="20000"/>
              </a:spcBef>
              <a:buClr>
                <a:srgbClr val="000099"/>
              </a:buClr>
              <a:buSzPct val="100000"/>
              <a:buFont typeface="Wingdings" panose="05000000000000000000" pitchFamily="2" charset="2"/>
              <a:buChar char="v"/>
            </a:pPr>
            <a:r>
              <a:rPr lang="zh-CN" altLang="en-US" sz="2000" i="1" dirty="0">
                <a:solidFill>
                  <a:srgbClr val="CC0000"/>
                </a:solidFill>
                <a:latin typeface="+mn-ea"/>
                <a:ea typeface="+mn-ea"/>
              </a:rPr>
              <a:t>传输链路</a:t>
            </a:r>
            <a:endParaRPr lang="en-US" altLang="zh-CN" sz="2000" dirty="0">
              <a:solidFill>
                <a:srgbClr val="CC0000"/>
              </a:solidFill>
              <a:latin typeface="+mn-ea"/>
              <a:ea typeface="+mn-ea"/>
            </a:endParaRPr>
          </a:p>
          <a:p>
            <a:pPr marL="738187" lvl="1" indent="-342900">
              <a:lnSpc>
                <a:spcPct val="80000"/>
              </a:lnSpc>
              <a:spcBef>
                <a:spcPct val="10000"/>
              </a:spcBef>
              <a:buClr>
                <a:srgbClr val="000099"/>
              </a:buClr>
              <a:buFont typeface="Gill Sans MT" panose="020B0502020104020203" pitchFamily="34" charset="0"/>
              <a:buChar char="­"/>
            </a:pPr>
            <a:r>
              <a:rPr lang="zh-CN" altLang="en-US" sz="2000" dirty="0">
                <a:solidFill>
                  <a:srgbClr val="0000FF"/>
                </a:solidFill>
                <a:latin typeface="+mn-ea"/>
                <a:ea typeface="+mn-ea"/>
              </a:rPr>
              <a:t>光纤</a:t>
            </a:r>
            <a:r>
              <a:rPr lang="en-US" altLang="zh-CN" sz="2000" dirty="0">
                <a:solidFill>
                  <a:srgbClr val="0000FF"/>
                </a:solidFill>
                <a:latin typeface="+mn-ea"/>
                <a:ea typeface="+mn-ea"/>
              </a:rPr>
              <a:t>, </a:t>
            </a:r>
            <a:r>
              <a:rPr lang="zh-CN" altLang="en-US" sz="2000" dirty="0">
                <a:solidFill>
                  <a:srgbClr val="0000FF"/>
                </a:solidFill>
                <a:latin typeface="+mn-ea"/>
                <a:ea typeface="+mn-ea"/>
              </a:rPr>
              <a:t>铜线</a:t>
            </a:r>
            <a:r>
              <a:rPr lang="en-US" altLang="zh-CN" sz="2000" dirty="0">
                <a:solidFill>
                  <a:srgbClr val="0000FF"/>
                </a:solidFill>
                <a:latin typeface="+mn-ea"/>
                <a:ea typeface="+mn-ea"/>
              </a:rPr>
              <a:t>, </a:t>
            </a:r>
            <a:r>
              <a:rPr lang="zh-CN" altLang="en-US" sz="2000" dirty="0">
                <a:solidFill>
                  <a:srgbClr val="0000FF"/>
                </a:solidFill>
                <a:latin typeface="+mn-ea"/>
                <a:ea typeface="+mn-ea"/>
              </a:rPr>
              <a:t>无线电</a:t>
            </a:r>
            <a:r>
              <a:rPr lang="en-US" altLang="zh-CN" sz="2000" dirty="0">
                <a:solidFill>
                  <a:srgbClr val="0000FF"/>
                </a:solidFill>
                <a:latin typeface="+mn-ea"/>
                <a:ea typeface="+mn-ea"/>
              </a:rPr>
              <a:t>, </a:t>
            </a:r>
            <a:r>
              <a:rPr lang="zh-CN" altLang="en-US" sz="2000" dirty="0">
                <a:solidFill>
                  <a:srgbClr val="0000FF"/>
                </a:solidFill>
                <a:latin typeface="+mn-ea"/>
                <a:ea typeface="+mn-ea"/>
              </a:rPr>
              <a:t>卫星</a:t>
            </a:r>
            <a:endParaRPr lang="en-US" altLang="zh-CN" sz="2000" dirty="0">
              <a:solidFill>
                <a:srgbClr val="0000FF"/>
              </a:solidFill>
              <a:latin typeface="+mn-ea"/>
              <a:ea typeface="+mn-ea"/>
            </a:endParaRPr>
          </a:p>
          <a:p>
            <a:pPr marL="738187" lvl="1" indent="-342900">
              <a:lnSpc>
                <a:spcPct val="80000"/>
              </a:lnSpc>
              <a:spcBef>
                <a:spcPct val="10000"/>
              </a:spcBef>
              <a:buClr>
                <a:srgbClr val="000099"/>
              </a:buClr>
              <a:buFont typeface="Gill Sans MT" panose="020B0502020104020203" pitchFamily="34" charset="0"/>
              <a:buChar char="­"/>
            </a:pPr>
            <a:r>
              <a:rPr lang="zh-CN" altLang="en-US" sz="2000" dirty="0">
                <a:solidFill>
                  <a:srgbClr val="0000FF"/>
                </a:solidFill>
                <a:latin typeface="+mn-ea"/>
                <a:ea typeface="+mn-ea"/>
              </a:rPr>
              <a:t>传输速率</a:t>
            </a:r>
            <a:r>
              <a:rPr lang="en-US" altLang="zh-CN" sz="2000" dirty="0">
                <a:solidFill>
                  <a:srgbClr val="0000FF"/>
                </a:solidFill>
                <a:latin typeface="+mn-ea"/>
                <a:ea typeface="+mn-ea"/>
              </a:rPr>
              <a:t>: </a:t>
            </a:r>
            <a:r>
              <a:rPr lang="zh-CN" altLang="en-US" sz="2000" i="1" dirty="0">
                <a:solidFill>
                  <a:srgbClr val="CC0000"/>
                </a:solidFill>
                <a:latin typeface="+mn-ea"/>
                <a:ea typeface="+mn-ea"/>
              </a:rPr>
              <a:t>带宽</a:t>
            </a:r>
            <a:endParaRPr lang="en-US" altLang="zh-CN" sz="2000" dirty="0">
              <a:solidFill>
                <a:srgbClr val="CC0000"/>
              </a:solidFill>
              <a:latin typeface="+mn-ea"/>
              <a:ea typeface="+mn-ea"/>
            </a:endParaRPr>
          </a:p>
        </p:txBody>
      </p:sp>
      <p:sp>
        <p:nvSpPr>
          <p:cNvPr id="4767" name="Rectangle 671"/>
          <p:cNvSpPr>
            <a:spLocks noChangeArrowheads="1"/>
          </p:cNvSpPr>
          <p:nvPr/>
        </p:nvSpPr>
        <p:spPr bwMode="auto">
          <a:xfrm>
            <a:off x="3387632" y="4740641"/>
            <a:ext cx="3779838" cy="1550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100000"/>
              <a:buFont typeface="Wingdings" panose="05000000000000000000" pitchFamily="2" charset="2"/>
              <a:buChar char="v"/>
              <a:defRPr/>
            </a:pPr>
            <a:r>
              <a:rPr lang="zh-CN" altLang="en-US" sz="2000" i="1" dirty="0">
                <a:solidFill>
                  <a:srgbClr val="CC0000"/>
                </a:solidFill>
                <a:latin typeface="+mn-ea"/>
                <a:cs typeface="ＭＳ Ｐゴシック" charset="0"/>
              </a:rPr>
              <a:t>分组交换</a:t>
            </a:r>
            <a:r>
              <a:rPr lang="en-US" sz="2000" i="1" dirty="0">
                <a:solidFill>
                  <a:srgbClr val="CC0000"/>
                </a:solidFill>
                <a:latin typeface="+mn-ea"/>
                <a:cs typeface="ＭＳ Ｐゴシック" charset="0"/>
              </a:rPr>
              <a:t>:</a:t>
            </a:r>
            <a:r>
              <a:rPr lang="en-US" sz="2000" dirty="0">
                <a:latin typeface="+mn-ea"/>
                <a:cs typeface="ＭＳ Ｐゴシック" charset="0"/>
              </a:rPr>
              <a:t> </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转发分组</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数据块</a:t>
            </a:r>
            <a:r>
              <a:rPr lang="en-US" sz="2000" dirty="0">
                <a:solidFill>
                  <a:srgbClr val="0000FF"/>
                </a:solidFill>
                <a:latin typeface="+mn-ea"/>
                <a:cs typeface="ＭＳ Ｐゴシック" charset="0"/>
              </a:rPr>
              <a:t>)</a:t>
            </a:r>
          </a:p>
          <a:p>
            <a:pPr marL="681037" lvl="1" indent="-285750">
              <a:lnSpc>
                <a:spcPct val="85000"/>
              </a:lnSpc>
              <a:spcBef>
                <a:spcPct val="20000"/>
              </a:spcBef>
              <a:buClr>
                <a:srgbClr val="000099"/>
              </a:buClr>
              <a:buSzPct val="100000"/>
              <a:buFont typeface="Gill Sans MT" panose="020B0502020104020203" pitchFamily="34" charset="0"/>
              <a:buChar char="­"/>
              <a:defRPr/>
            </a:pPr>
            <a:r>
              <a:rPr lang="zh-CN" altLang="en-US" sz="2000" i="1" dirty="0">
                <a:solidFill>
                  <a:srgbClr val="C00000"/>
                </a:solidFill>
                <a:latin typeface="+mn-ea"/>
                <a:cs typeface="ＭＳ Ｐゴシック" charset="0"/>
              </a:rPr>
              <a:t>路由器</a:t>
            </a:r>
            <a:r>
              <a:rPr lang="en-US" sz="2000" dirty="0">
                <a:latin typeface="+mn-ea"/>
                <a:cs typeface="ＭＳ Ｐゴシック" charset="0"/>
              </a:rPr>
              <a:t> </a:t>
            </a:r>
            <a:r>
              <a:rPr lang="zh-CN" altLang="en-US" sz="2000" dirty="0">
                <a:solidFill>
                  <a:srgbClr val="0000FF"/>
                </a:solidFill>
                <a:latin typeface="+mn-ea"/>
                <a:cs typeface="ＭＳ Ｐゴシック" charset="0"/>
              </a:rPr>
              <a:t>与</a:t>
            </a:r>
            <a:r>
              <a:rPr lang="en-US" sz="2000" dirty="0">
                <a:latin typeface="+mn-ea"/>
                <a:cs typeface="ＭＳ Ｐゴシック" charset="0"/>
              </a:rPr>
              <a:t> </a:t>
            </a:r>
            <a:r>
              <a:rPr lang="zh-CN" altLang="en-US" sz="2000" i="1" dirty="0">
                <a:solidFill>
                  <a:srgbClr val="C00000"/>
                </a:solidFill>
                <a:latin typeface="+mn-ea"/>
                <a:cs typeface="ＭＳ Ｐゴシック" charset="0"/>
              </a:rPr>
              <a:t>交换机</a:t>
            </a:r>
            <a:endParaRPr lang="en-US" sz="2000" i="1" dirty="0">
              <a:solidFill>
                <a:srgbClr val="C00000"/>
              </a:solidFill>
              <a:latin typeface="+mn-ea"/>
              <a:cs typeface="ＭＳ Ｐゴシック" charset="0"/>
            </a:endParaRPr>
          </a:p>
          <a:p>
            <a:pPr marL="231775" indent="-231775">
              <a:lnSpc>
                <a:spcPct val="85000"/>
              </a:lnSpc>
              <a:spcBef>
                <a:spcPct val="20000"/>
              </a:spcBef>
              <a:buClr>
                <a:srgbClr val="000099"/>
              </a:buClr>
              <a:buSzPct val="75000"/>
              <a:defRPr/>
            </a:pPr>
            <a:endParaRPr lang="en-US" sz="2000" dirty="0">
              <a:latin typeface="+mn-ea"/>
              <a:cs typeface="ＭＳ Ｐゴシック" charset="0"/>
            </a:endParaRPr>
          </a:p>
        </p:txBody>
      </p:sp>
      <p:grpSp>
        <p:nvGrpSpPr>
          <p:cNvPr id="2" name="Group 842"/>
          <p:cNvGrpSpPr>
            <a:grpSpLocks/>
          </p:cNvGrpSpPr>
          <p:nvPr/>
        </p:nvGrpSpPr>
        <p:grpSpPr bwMode="auto">
          <a:xfrm>
            <a:off x="1862138" y="3454402"/>
            <a:ext cx="1682748" cy="903288"/>
            <a:chOff x="98" y="2320"/>
            <a:chExt cx="1060" cy="569"/>
          </a:xfrm>
        </p:grpSpPr>
        <p:sp>
          <p:nvSpPr>
            <p:cNvPr id="22205" name="Text Box 666"/>
            <p:cNvSpPr txBox="1">
              <a:spLocks noChangeArrowheads="1"/>
            </p:cNvSpPr>
            <p:nvPr/>
          </p:nvSpPr>
          <p:spPr bwMode="auto">
            <a:xfrm>
              <a:off x="564" y="2728"/>
              <a:ext cx="58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zh-CN" altLang="en-US" sz="1400" dirty="0">
                  <a:solidFill>
                    <a:srgbClr val="000099"/>
                  </a:solidFill>
                  <a:latin typeface="+mn-ea"/>
                  <a:ea typeface="+mn-ea"/>
                </a:rPr>
                <a:t>有线连接</a:t>
              </a:r>
              <a:endParaRPr lang="en-US" altLang="zh-CN" sz="1400" dirty="0">
                <a:solidFill>
                  <a:srgbClr val="000099"/>
                </a:solidFill>
                <a:latin typeface="+mn-ea"/>
                <a:ea typeface="+mn-ea"/>
              </a:endParaRPr>
            </a:p>
          </p:txBody>
        </p:sp>
        <p:sp>
          <p:nvSpPr>
            <p:cNvPr id="22206" name="Text Box 669"/>
            <p:cNvSpPr txBox="1">
              <a:spLocks noChangeArrowheads="1"/>
            </p:cNvSpPr>
            <p:nvPr/>
          </p:nvSpPr>
          <p:spPr bwMode="auto">
            <a:xfrm>
              <a:off x="569" y="2465"/>
              <a:ext cx="58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zh-CN" altLang="en-US" sz="1400" dirty="0">
                  <a:solidFill>
                    <a:srgbClr val="000099"/>
                  </a:solidFill>
                  <a:latin typeface="+mn-ea"/>
                  <a:ea typeface="+mn-ea"/>
                </a:rPr>
                <a:t>无线连接</a:t>
              </a:r>
              <a:endParaRPr lang="en-US" altLang="zh-CN" sz="1400" dirty="0">
                <a:solidFill>
                  <a:srgbClr val="000099"/>
                </a:solidFill>
                <a:latin typeface="+mn-ea"/>
                <a:ea typeface="+mn-ea"/>
              </a:endParaRPr>
            </a:p>
          </p:txBody>
        </p:sp>
        <p:grpSp>
          <p:nvGrpSpPr>
            <p:cNvPr id="22207" name="Group 819"/>
            <p:cNvGrpSpPr>
              <a:grpSpLocks/>
            </p:cNvGrpSpPr>
            <p:nvPr/>
          </p:nvGrpSpPr>
          <p:grpSpPr bwMode="auto">
            <a:xfrm>
              <a:off x="385" y="2320"/>
              <a:ext cx="201" cy="282"/>
              <a:chOff x="742" y="2409"/>
              <a:chExt cx="576" cy="881"/>
            </a:xfrm>
          </p:grpSpPr>
          <p:grpSp>
            <p:nvGrpSpPr>
              <p:cNvPr id="22212" name="Group 820"/>
              <p:cNvGrpSpPr>
                <a:grpSpLocks/>
              </p:cNvGrpSpPr>
              <p:nvPr/>
            </p:nvGrpSpPr>
            <p:grpSpPr bwMode="auto">
              <a:xfrm>
                <a:off x="832" y="2643"/>
                <a:ext cx="376" cy="647"/>
                <a:chOff x="3130" y="3288"/>
                <a:chExt cx="410" cy="742"/>
              </a:xfrm>
            </p:grpSpPr>
            <p:sp>
              <p:nvSpPr>
                <p:cNvPr id="22215"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16"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17"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18"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19"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0"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1"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2"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3"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4"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5"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6"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7"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8"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9"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pic>
            <p:nvPicPr>
              <p:cNvPr id="22213" name="Picture 836"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14"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22208" name="Group 838"/>
            <p:cNvGrpSpPr>
              <a:grpSpLocks/>
            </p:cNvGrpSpPr>
            <p:nvPr/>
          </p:nvGrpSpPr>
          <p:grpSpPr bwMode="auto">
            <a:xfrm>
              <a:off x="98" y="2444"/>
              <a:ext cx="355" cy="265"/>
              <a:chOff x="2967" y="478"/>
              <a:chExt cx="788" cy="625"/>
            </a:xfrm>
          </p:grpSpPr>
          <p:pic>
            <p:nvPicPr>
              <p:cNvPr id="22210" name="Picture 839"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11" name="Picture 840"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209" name="Line 841"/>
            <p:cNvSpPr>
              <a:spLocks noChangeShapeType="1"/>
            </p:cNvSpPr>
            <p:nvPr/>
          </p:nvSpPr>
          <p:spPr bwMode="auto">
            <a:xfrm>
              <a:off x="288" y="2830"/>
              <a:ext cx="2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 name="Group 852"/>
          <p:cNvGrpSpPr>
            <a:grpSpLocks/>
          </p:cNvGrpSpPr>
          <p:nvPr/>
        </p:nvGrpSpPr>
        <p:grpSpPr bwMode="auto">
          <a:xfrm>
            <a:off x="2157413" y="5253039"/>
            <a:ext cx="723900" cy="481012"/>
            <a:chOff x="293" y="3440"/>
            <a:chExt cx="456" cy="303"/>
          </a:xfrm>
        </p:grpSpPr>
        <p:sp>
          <p:nvSpPr>
            <p:cNvPr id="22195" name="Text Box 662"/>
            <p:cNvSpPr txBox="1">
              <a:spLocks noChangeArrowheads="1"/>
            </p:cNvSpPr>
            <p:nvPr/>
          </p:nvSpPr>
          <p:spPr bwMode="auto">
            <a:xfrm>
              <a:off x="293" y="3549"/>
              <a:ext cx="45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400" dirty="0">
                  <a:solidFill>
                    <a:srgbClr val="000099"/>
                  </a:solidFill>
                  <a:latin typeface="+mn-ea"/>
                  <a:ea typeface="+mn-ea"/>
                </a:rPr>
                <a:t>路由器</a:t>
              </a:r>
              <a:endParaRPr lang="en-US" altLang="zh-CN" sz="1400" dirty="0">
                <a:solidFill>
                  <a:srgbClr val="000099"/>
                </a:solidFill>
                <a:latin typeface="+mn-ea"/>
                <a:ea typeface="+mn-ea"/>
              </a:endParaRPr>
            </a:p>
          </p:txBody>
        </p:sp>
        <p:grpSp>
          <p:nvGrpSpPr>
            <p:cNvPr id="22196" name="Group 843"/>
            <p:cNvGrpSpPr>
              <a:grpSpLocks/>
            </p:cNvGrpSpPr>
            <p:nvPr/>
          </p:nvGrpSpPr>
          <p:grpSpPr bwMode="auto">
            <a:xfrm>
              <a:off x="337" y="3440"/>
              <a:ext cx="306" cy="128"/>
              <a:chOff x="4650" y="1129"/>
              <a:chExt cx="246" cy="95"/>
            </a:xfrm>
          </p:grpSpPr>
          <p:sp>
            <p:nvSpPr>
              <p:cNvPr id="2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200" name="Group 847"/>
              <p:cNvGrpSpPr>
                <a:grpSpLocks/>
              </p:cNvGrpSpPr>
              <p:nvPr/>
            </p:nvGrpSpPr>
            <p:grpSpPr bwMode="auto">
              <a:xfrm>
                <a:off x="4699" y="1145"/>
                <a:ext cx="138" cy="29"/>
                <a:chOff x="2468" y="1332"/>
                <a:chExt cx="310" cy="60"/>
              </a:xfrm>
            </p:grpSpPr>
            <p:sp>
              <p:nvSpPr>
                <p:cNvPr id="22203"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2204"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2201" name="Line 85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202" name="Line 85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pic>
        <p:nvPicPr>
          <p:cNvPr id="21512" name="Picture 853" descr="underline_ba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423" y="908720"/>
            <a:ext cx="5594633" cy="96068"/>
          </a:xfrm>
          <a:prstGeom prst="rect">
            <a:avLst/>
          </a:prstGeom>
          <a:noFill/>
          <a:ln w="9525">
            <a:solidFill>
              <a:schemeClr val="accent3"/>
            </a:solidFill>
            <a:miter lim="800000"/>
            <a:headEnd/>
            <a:tailEnd/>
          </a:ln>
        </p:spPr>
      </p:pic>
      <p:grpSp>
        <p:nvGrpSpPr>
          <p:cNvPr id="13439" name="Group 1201"/>
          <p:cNvGrpSpPr>
            <a:grpSpLocks/>
          </p:cNvGrpSpPr>
          <p:nvPr/>
        </p:nvGrpSpPr>
        <p:grpSpPr bwMode="auto">
          <a:xfrm>
            <a:off x="1857375" y="1322389"/>
            <a:ext cx="1531939" cy="1622425"/>
            <a:chOff x="210" y="833"/>
            <a:chExt cx="965" cy="1022"/>
          </a:xfrm>
        </p:grpSpPr>
        <p:sp>
          <p:nvSpPr>
            <p:cNvPr id="22128" name="Text Box 667"/>
            <p:cNvSpPr txBox="1">
              <a:spLocks noChangeArrowheads="1"/>
            </p:cNvSpPr>
            <p:nvPr/>
          </p:nvSpPr>
          <p:spPr bwMode="auto">
            <a:xfrm>
              <a:off x="479" y="1667"/>
              <a:ext cx="56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zh-CN" altLang="en-US" sz="1400" dirty="0">
                  <a:solidFill>
                    <a:srgbClr val="000099"/>
                  </a:solidFill>
                  <a:latin typeface="+mn-ea"/>
                  <a:ea typeface="+mn-ea"/>
                </a:rPr>
                <a:t>智能手机</a:t>
              </a:r>
              <a:endParaRPr lang="en-US" altLang="zh-CN" sz="1400" dirty="0">
                <a:solidFill>
                  <a:srgbClr val="000099"/>
                </a:solidFill>
                <a:latin typeface="+mn-ea"/>
                <a:ea typeface="+mn-ea"/>
              </a:endParaRPr>
            </a:p>
          </p:txBody>
        </p:sp>
        <p:sp>
          <p:nvSpPr>
            <p:cNvPr id="22129" name="Text Box 663"/>
            <p:cNvSpPr txBox="1">
              <a:spLocks noChangeArrowheads="1"/>
            </p:cNvSpPr>
            <p:nvPr/>
          </p:nvSpPr>
          <p:spPr bwMode="auto">
            <a:xfrm>
              <a:off x="487" y="872"/>
              <a:ext cx="2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latin typeface="+mn-ea"/>
                  <a:ea typeface="+mn-ea"/>
                </a:rPr>
                <a:t>PC</a:t>
              </a:r>
            </a:p>
          </p:txBody>
        </p:sp>
        <p:sp>
          <p:nvSpPr>
            <p:cNvPr id="22130" name="Text Box 664"/>
            <p:cNvSpPr txBox="1">
              <a:spLocks noChangeArrowheads="1"/>
            </p:cNvSpPr>
            <p:nvPr/>
          </p:nvSpPr>
          <p:spPr bwMode="auto">
            <a:xfrm>
              <a:off x="488" y="1096"/>
              <a:ext cx="45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400" dirty="0">
                  <a:solidFill>
                    <a:srgbClr val="000099"/>
                  </a:solidFill>
                  <a:latin typeface="+mn-ea"/>
                  <a:ea typeface="+mn-ea"/>
                </a:rPr>
                <a:t>服务器</a:t>
              </a:r>
              <a:endParaRPr lang="en-US" altLang="zh-CN" sz="1400" dirty="0">
                <a:solidFill>
                  <a:srgbClr val="000099"/>
                </a:solidFill>
                <a:latin typeface="+mn-ea"/>
                <a:ea typeface="+mn-ea"/>
              </a:endParaRPr>
            </a:p>
          </p:txBody>
        </p:sp>
        <p:sp>
          <p:nvSpPr>
            <p:cNvPr id="22131" name="Text Box 665"/>
            <p:cNvSpPr txBox="1">
              <a:spLocks noChangeArrowheads="1"/>
            </p:cNvSpPr>
            <p:nvPr/>
          </p:nvSpPr>
          <p:spPr bwMode="auto">
            <a:xfrm>
              <a:off x="493" y="1390"/>
              <a:ext cx="682"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zh-CN" altLang="en-US" sz="1400" dirty="0">
                  <a:solidFill>
                    <a:srgbClr val="000099"/>
                  </a:solidFill>
                  <a:latin typeface="+mn-ea"/>
                  <a:ea typeface="+mn-ea"/>
                </a:rPr>
                <a:t>无线连接的</a:t>
              </a:r>
              <a:endParaRPr lang="en-US" altLang="zh-CN" sz="1400" dirty="0">
                <a:solidFill>
                  <a:srgbClr val="000099"/>
                </a:solidFill>
                <a:latin typeface="+mn-ea"/>
                <a:ea typeface="+mn-ea"/>
              </a:endParaRPr>
            </a:p>
            <a:p>
              <a:pPr>
                <a:lnSpc>
                  <a:spcPct val="75000"/>
                </a:lnSpc>
              </a:pPr>
              <a:r>
                <a:rPr lang="zh-CN" altLang="en-US" sz="1400" dirty="0">
                  <a:solidFill>
                    <a:srgbClr val="000099"/>
                  </a:solidFill>
                  <a:latin typeface="+mn-ea"/>
                  <a:ea typeface="+mn-ea"/>
                </a:rPr>
                <a:t>笔记本电脑</a:t>
              </a:r>
              <a:endParaRPr lang="en-US" altLang="zh-CN" sz="1400" dirty="0">
                <a:solidFill>
                  <a:srgbClr val="000099"/>
                </a:solidFill>
                <a:latin typeface="+mn-ea"/>
                <a:ea typeface="+mn-ea"/>
              </a:endParaRPr>
            </a:p>
          </p:txBody>
        </p:sp>
        <p:grpSp>
          <p:nvGrpSpPr>
            <p:cNvPr id="22132" name="Group 805"/>
            <p:cNvGrpSpPr>
              <a:grpSpLocks/>
            </p:cNvGrpSpPr>
            <p:nvPr/>
          </p:nvGrpSpPr>
          <p:grpSpPr bwMode="auto">
            <a:xfrm flipH="1">
              <a:off x="244" y="833"/>
              <a:ext cx="261" cy="235"/>
              <a:chOff x="2839" y="3501"/>
              <a:chExt cx="755" cy="803"/>
            </a:xfrm>
          </p:grpSpPr>
          <p:pic>
            <p:nvPicPr>
              <p:cNvPr id="22193" name="Picture 80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94"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2133" name="Group 808"/>
            <p:cNvGrpSpPr>
              <a:grpSpLocks/>
            </p:cNvGrpSpPr>
            <p:nvPr/>
          </p:nvGrpSpPr>
          <p:grpSpPr bwMode="auto">
            <a:xfrm>
              <a:off x="298" y="1682"/>
              <a:ext cx="234" cy="173"/>
              <a:chOff x="2751" y="1851"/>
              <a:chExt cx="462" cy="478"/>
            </a:xfrm>
          </p:grpSpPr>
          <p:pic>
            <p:nvPicPr>
              <p:cNvPr id="22191" name="Picture 809"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92" name="Picture 810"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134" name="Group 1088"/>
            <p:cNvGrpSpPr>
              <a:grpSpLocks/>
            </p:cNvGrpSpPr>
            <p:nvPr/>
          </p:nvGrpSpPr>
          <p:grpSpPr bwMode="auto">
            <a:xfrm>
              <a:off x="210" y="1368"/>
              <a:ext cx="301" cy="236"/>
              <a:chOff x="877" y="1008"/>
              <a:chExt cx="2747" cy="2591"/>
            </a:xfrm>
          </p:grpSpPr>
          <p:pic>
            <p:nvPicPr>
              <p:cNvPr id="22168" name="Picture 1089"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69" name="Picture 1090"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0" name="Freeform 1091"/>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2171" name="Picture 1092"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2" name="Freeform 1093"/>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3" name="Freeform 10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4" name="Freeform 10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5" name="Freeform 1096"/>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6" name="Freeform 1097"/>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7" name="Freeform 1098"/>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2178" name="Group 1099"/>
              <p:cNvGrpSpPr>
                <a:grpSpLocks/>
              </p:cNvGrpSpPr>
              <p:nvPr/>
            </p:nvGrpSpPr>
            <p:grpSpPr bwMode="auto">
              <a:xfrm>
                <a:off x="1709" y="3008"/>
                <a:ext cx="507" cy="234"/>
                <a:chOff x="1740" y="2642"/>
                <a:chExt cx="752" cy="327"/>
              </a:xfrm>
            </p:grpSpPr>
            <p:sp>
              <p:nvSpPr>
                <p:cNvPr id="22185"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6"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7"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8"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9"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90"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2179" name="Freeform 1106"/>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0" name="Freeform 1107"/>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1" name="Freeform 11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2" name="Freeform 11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3" name="Freeform 11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4"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grpSp>
          <p:nvGrpSpPr>
            <p:cNvPr id="22135" name="Group 1168"/>
            <p:cNvGrpSpPr>
              <a:grpSpLocks/>
            </p:cNvGrpSpPr>
            <p:nvPr/>
          </p:nvGrpSpPr>
          <p:grpSpPr bwMode="auto">
            <a:xfrm>
              <a:off x="340" y="1097"/>
              <a:ext cx="157" cy="256"/>
              <a:chOff x="4140" y="429"/>
              <a:chExt cx="1425" cy="2396"/>
            </a:xfrm>
          </p:grpSpPr>
          <p:sp>
            <p:nvSpPr>
              <p:cNvPr id="22136" name="Freeform 116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37"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38" name="Freeform 117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39" name="Freeform 117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40"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41" name="Group 1174"/>
              <p:cNvGrpSpPr>
                <a:grpSpLocks/>
              </p:cNvGrpSpPr>
              <p:nvPr/>
            </p:nvGrpSpPr>
            <p:grpSpPr bwMode="auto">
              <a:xfrm>
                <a:off x="4749" y="668"/>
                <a:ext cx="581" cy="145"/>
                <a:chOff x="614" y="2568"/>
                <a:chExt cx="725" cy="139"/>
              </a:xfrm>
            </p:grpSpPr>
            <p:sp>
              <p:nvSpPr>
                <p:cNvPr id="22166"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67"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142"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43" name="Group 1178"/>
              <p:cNvGrpSpPr>
                <a:grpSpLocks/>
              </p:cNvGrpSpPr>
              <p:nvPr/>
            </p:nvGrpSpPr>
            <p:grpSpPr bwMode="auto">
              <a:xfrm>
                <a:off x="4747" y="994"/>
                <a:ext cx="581" cy="134"/>
                <a:chOff x="614" y="2568"/>
                <a:chExt cx="725" cy="139"/>
              </a:xfrm>
            </p:grpSpPr>
            <p:sp>
              <p:nvSpPr>
                <p:cNvPr id="22164"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65"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144"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45"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46" name="Group 1183"/>
              <p:cNvGrpSpPr>
                <a:grpSpLocks/>
              </p:cNvGrpSpPr>
              <p:nvPr/>
            </p:nvGrpSpPr>
            <p:grpSpPr bwMode="auto">
              <a:xfrm>
                <a:off x="4735" y="1627"/>
                <a:ext cx="582" cy="151"/>
                <a:chOff x="614" y="2568"/>
                <a:chExt cx="725" cy="139"/>
              </a:xfrm>
            </p:grpSpPr>
            <p:sp>
              <p:nvSpPr>
                <p:cNvPr id="22162"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63"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147" name="Freeform 118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2148" name="Group 1187"/>
              <p:cNvGrpSpPr>
                <a:grpSpLocks/>
              </p:cNvGrpSpPr>
              <p:nvPr/>
            </p:nvGrpSpPr>
            <p:grpSpPr bwMode="auto">
              <a:xfrm>
                <a:off x="4739" y="1327"/>
                <a:ext cx="582" cy="139"/>
                <a:chOff x="614" y="2568"/>
                <a:chExt cx="725" cy="139"/>
              </a:xfrm>
            </p:grpSpPr>
            <p:sp>
              <p:nvSpPr>
                <p:cNvPr id="22160"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61"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149"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0" name="Freeform 119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51" name="Freeform 119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52"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3" name="Freeform 119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54"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5"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6"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7"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22158"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9"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grpSp>
        <p:nvGrpSpPr>
          <p:cNvPr id="21515" name="Group 2"/>
          <p:cNvGrpSpPr>
            <a:grpSpLocks/>
          </p:cNvGrpSpPr>
          <p:nvPr/>
        </p:nvGrpSpPr>
        <p:grpSpPr bwMode="auto">
          <a:xfrm>
            <a:off x="6726239" y="1384300"/>
            <a:ext cx="3551237" cy="4612368"/>
            <a:chOff x="5202238" y="1384300"/>
            <a:chExt cx="3551237" cy="4612368"/>
          </a:xfrm>
        </p:grpSpPr>
        <p:sp>
          <p:nvSpPr>
            <p:cNvPr id="21516"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1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18"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519" name="Group 666"/>
            <p:cNvGrpSpPr>
              <a:grpSpLocks/>
            </p:cNvGrpSpPr>
            <p:nvPr/>
          </p:nvGrpSpPr>
          <p:grpSpPr bwMode="auto">
            <a:xfrm>
              <a:off x="5329977" y="2980450"/>
              <a:ext cx="1458912" cy="933450"/>
              <a:chOff x="2889" y="1631"/>
              <a:chExt cx="980" cy="743"/>
            </a:xfrm>
          </p:grpSpPr>
          <p:sp>
            <p:nvSpPr>
              <p:cNvPr id="22126"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27"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21520"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21"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1522"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1523"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1524"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5"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6"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7"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8"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9"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0"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21531"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2"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1533"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21534"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5"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6"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8"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9"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0"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1"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2"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3"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5"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6"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7"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2"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55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55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556" name="Group 732"/>
            <p:cNvGrpSpPr>
              <a:grpSpLocks/>
            </p:cNvGrpSpPr>
            <p:nvPr/>
          </p:nvGrpSpPr>
          <p:grpSpPr bwMode="auto">
            <a:xfrm>
              <a:off x="6430963" y="2519363"/>
              <a:ext cx="219075" cy="52387"/>
              <a:chOff x="2468" y="1332"/>
              <a:chExt cx="310" cy="60"/>
            </a:xfrm>
          </p:grpSpPr>
          <p:sp>
            <p:nvSpPr>
              <p:cNvPr id="22124"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125"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1557"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8"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21559" name="Group 737"/>
            <p:cNvGrpSpPr>
              <a:grpSpLocks/>
            </p:cNvGrpSpPr>
            <p:nvPr/>
          </p:nvGrpSpPr>
          <p:grpSpPr bwMode="auto">
            <a:xfrm>
              <a:off x="7202488" y="2493963"/>
              <a:ext cx="390525" cy="174625"/>
              <a:chOff x="4334" y="1470"/>
              <a:chExt cx="246" cy="107"/>
            </a:xfrm>
          </p:grpSpPr>
          <p:sp>
            <p:nvSpPr>
              <p:cNvPr id="2211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1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11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19" name="Group 741"/>
              <p:cNvGrpSpPr>
                <a:grpSpLocks/>
              </p:cNvGrpSpPr>
              <p:nvPr/>
            </p:nvGrpSpPr>
            <p:grpSpPr bwMode="auto">
              <a:xfrm>
                <a:off x="4383" y="1488"/>
                <a:ext cx="138" cy="33"/>
                <a:chOff x="2468" y="1332"/>
                <a:chExt cx="310" cy="60"/>
              </a:xfrm>
            </p:grpSpPr>
            <p:sp>
              <p:nvSpPr>
                <p:cNvPr id="22122"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123"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120"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121"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0" name="Group 746"/>
            <p:cNvGrpSpPr>
              <a:grpSpLocks/>
            </p:cNvGrpSpPr>
            <p:nvPr/>
          </p:nvGrpSpPr>
          <p:grpSpPr bwMode="auto">
            <a:xfrm>
              <a:off x="7213600" y="2757488"/>
              <a:ext cx="390525" cy="174625"/>
              <a:chOff x="4334" y="1470"/>
              <a:chExt cx="246" cy="107"/>
            </a:xfrm>
          </p:grpSpPr>
          <p:sp>
            <p:nvSpPr>
              <p:cNvPr id="2210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0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11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11" name="Group 750"/>
              <p:cNvGrpSpPr>
                <a:grpSpLocks/>
              </p:cNvGrpSpPr>
              <p:nvPr/>
            </p:nvGrpSpPr>
            <p:grpSpPr bwMode="auto">
              <a:xfrm>
                <a:off x="4383" y="1488"/>
                <a:ext cx="138" cy="33"/>
                <a:chOff x="2468" y="1332"/>
                <a:chExt cx="310" cy="60"/>
              </a:xfrm>
            </p:grpSpPr>
            <p:sp>
              <p:nvSpPr>
                <p:cNvPr id="22114"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115"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112"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113"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1" name="Group 764"/>
            <p:cNvGrpSpPr>
              <a:grpSpLocks/>
            </p:cNvGrpSpPr>
            <p:nvPr/>
          </p:nvGrpSpPr>
          <p:grpSpPr bwMode="auto">
            <a:xfrm>
              <a:off x="7689850" y="2393950"/>
              <a:ext cx="390525" cy="174625"/>
              <a:chOff x="4334" y="1470"/>
              <a:chExt cx="246" cy="107"/>
            </a:xfrm>
          </p:grpSpPr>
          <p:sp>
            <p:nvSpPr>
              <p:cNvPr id="2210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0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10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03" name="Group 768"/>
              <p:cNvGrpSpPr>
                <a:grpSpLocks/>
              </p:cNvGrpSpPr>
              <p:nvPr/>
            </p:nvGrpSpPr>
            <p:grpSpPr bwMode="auto">
              <a:xfrm>
                <a:off x="4383" y="1488"/>
                <a:ext cx="138" cy="33"/>
                <a:chOff x="2468" y="1332"/>
                <a:chExt cx="310" cy="60"/>
              </a:xfrm>
            </p:grpSpPr>
            <p:sp>
              <p:nvSpPr>
                <p:cNvPr id="22106"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107"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104"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105"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21562"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21563" name="Group 801"/>
            <p:cNvGrpSpPr>
              <a:grpSpLocks/>
            </p:cNvGrpSpPr>
            <p:nvPr/>
          </p:nvGrpSpPr>
          <p:grpSpPr bwMode="auto">
            <a:xfrm>
              <a:off x="7591425" y="4806950"/>
              <a:ext cx="622300" cy="244475"/>
              <a:chOff x="4334" y="1470"/>
              <a:chExt cx="246" cy="107"/>
            </a:xfrm>
          </p:grpSpPr>
          <p:sp>
            <p:nvSpPr>
              <p:cNvPr id="2209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9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09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95" name="Group 805"/>
              <p:cNvGrpSpPr>
                <a:grpSpLocks/>
              </p:cNvGrpSpPr>
              <p:nvPr/>
            </p:nvGrpSpPr>
            <p:grpSpPr bwMode="auto">
              <a:xfrm>
                <a:off x="4383" y="1488"/>
                <a:ext cx="138" cy="33"/>
                <a:chOff x="2468" y="1332"/>
                <a:chExt cx="310" cy="60"/>
              </a:xfrm>
            </p:grpSpPr>
            <p:sp>
              <p:nvSpPr>
                <p:cNvPr id="22098"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099"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096"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097"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4" name="Group 810"/>
            <p:cNvGrpSpPr>
              <a:grpSpLocks/>
            </p:cNvGrpSpPr>
            <p:nvPr/>
          </p:nvGrpSpPr>
          <p:grpSpPr bwMode="auto">
            <a:xfrm>
              <a:off x="6965950" y="4508500"/>
              <a:ext cx="622300" cy="244475"/>
              <a:chOff x="4334" y="1470"/>
              <a:chExt cx="246" cy="107"/>
            </a:xfrm>
          </p:grpSpPr>
          <p:sp>
            <p:nvSpPr>
              <p:cNvPr id="2208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8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08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87" name="Group 814"/>
              <p:cNvGrpSpPr>
                <a:grpSpLocks/>
              </p:cNvGrpSpPr>
              <p:nvPr/>
            </p:nvGrpSpPr>
            <p:grpSpPr bwMode="auto">
              <a:xfrm>
                <a:off x="4383" y="1488"/>
                <a:ext cx="138" cy="33"/>
                <a:chOff x="2468" y="1332"/>
                <a:chExt cx="310" cy="60"/>
              </a:xfrm>
            </p:grpSpPr>
            <p:sp>
              <p:nvSpPr>
                <p:cNvPr id="22090"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091"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088"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089"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5" name="Group 819"/>
            <p:cNvGrpSpPr>
              <a:grpSpLocks/>
            </p:cNvGrpSpPr>
            <p:nvPr/>
          </p:nvGrpSpPr>
          <p:grpSpPr bwMode="auto">
            <a:xfrm>
              <a:off x="6242050" y="4851400"/>
              <a:ext cx="622300" cy="244475"/>
              <a:chOff x="4334" y="1470"/>
              <a:chExt cx="246" cy="107"/>
            </a:xfrm>
          </p:grpSpPr>
          <p:sp>
            <p:nvSpPr>
              <p:cNvPr id="220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0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79" name="Group 823"/>
              <p:cNvGrpSpPr>
                <a:grpSpLocks/>
              </p:cNvGrpSpPr>
              <p:nvPr/>
            </p:nvGrpSpPr>
            <p:grpSpPr bwMode="auto">
              <a:xfrm>
                <a:off x="4383" y="1488"/>
                <a:ext cx="138" cy="33"/>
                <a:chOff x="2468" y="1332"/>
                <a:chExt cx="310" cy="60"/>
              </a:xfrm>
            </p:grpSpPr>
            <p:sp>
              <p:nvSpPr>
                <p:cNvPr id="22082"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083"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080"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081"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6" name="Group 828"/>
            <p:cNvGrpSpPr>
              <a:grpSpLocks/>
            </p:cNvGrpSpPr>
            <p:nvPr/>
          </p:nvGrpSpPr>
          <p:grpSpPr bwMode="auto">
            <a:xfrm>
              <a:off x="6051550" y="3644900"/>
              <a:ext cx="390525" cy="171450"/>
              <a:chOff x="4334" y="1470"/>
              <a:chExt cx="246" cy="107"/>
            </a:xfrm>
          </p:grpSpPr>
          <p:sp>
            <p:nvSpPr>
              <p:cNvPr id="2206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6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07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71" name="Group 832"/>
              <p:cNvGrpSpPr>
                <a:grpSpLocks/>
              </p:cNvGrpSpPr>
              <p:nvPr/>
            </p:nvGrpSpPr>
            <p:grpSpPr bwMode="auto">
              <a:xfrm>
                <a:off x="4383" y="1488"/>
                <a:ext cx="138" cy="33"/>
                <a:chOff x="2468" y="1332"/>
                <a:chExt cx="310" cy="60"/>
              </a:xfrm>
            </p:grpSpPr>
            <p:sp>
              <p:nvSpPr>
                <p:cNvPr id="22074"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075"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072"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073"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7" name="Group 846"/>
            <p:cNvGrpSpPr>
              <a:grpSpLocks/>
            </p:cNvGrpSpPr>
            <p:nvPr/>
          </p:nvGrpSpPr>
          <p:grpSpPr bwMode="auto">
            <a:xfrm>
              <a:off x="6138863" y="1989138"/>
              <a:ext cx="282575" cy="477837"/>
              <a:chOff x="3748" y="1253"/>
              <a:chExt cx="178" cy="301"/>
            </a:xfrm>
          </p:grpSpPr>
          <p:sp>
            <p:nvSpPr>
              <p:cNvPr id="22052"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3"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4"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5"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6"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7"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8"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9"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0"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1"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2"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3"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4"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5"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6"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21568"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69"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21570" name="Group 919"/>
            <p:cNvGrpSpPr>
              <a:grpSpLocks/>
            </p:cNvGrpSpPr>
            <p:nvPr/>
          </p:nvGrpSpPr>
          <p:grpSpPr bwMode="auto">
            <a:xfrm flipH="1">
              <a:off x="5775325" y="4533900"/>
              <a:ext cx="414338" cy="373063"/>
              <a:chOff x="2839" y="3501"/>
              <a:chExt cx="755" cy="803"/>
            </a:xfrm>
          </p:grpSpPr>
          <p:pic>
            <p:nvPicPr>
              <p:cNvPr id="22050" name="Picture 920" descr="desktop_computer_stylized_medium"/>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51"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1571" name="Group 922"/>
            <p:cNvGrpSpPr>
              <a:grpSpLocks/>
            </p:cNvGrpSpPr>
            <p:nvPr/>
          </p:nvGrpSpPr>
          <p:grpSpPr bwMode="auto">
            <a:xfrm flipH="1">
              <a:off x="5457825" y="4954588"/>
              <a:ext cx="482600" cy="406400"/>
              <a:chOff x="2839" y="3501"/>
              <a:chExt cx="755" cy="803"/>
            </a:xfrm>
          </p:grpSpPr>
          <p:pic>
            <p:nvPicPr>
              <p:cNvPr id="22048" name="Picture 923" descr="desktop_computer_stylized_medium"/>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9"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1572" name="Group 925"/>
            <p:cNvGrpSpPr>
              <a:grpSpLocks/>
            </p:cNvGrpSpPr>
            <p:nvPr/>
          </p:nvGrpSpPr>
          <p:grpSpPr bwMode="auto">
            <a:xfrm flipH="1">
              <a:off x="5935663" y="5256213"/>
              <a:ext cx="427037" cy="349250"/>
              <a:chOff x="2839" y="3501"/>
              <a:chExt cx="755" cy="803"/>
            </a:xfrm>
          </p:grpSpPr>
          <p:pic>
            <p:nvPicPr>
              <p:cNvPr id="22046" name="Picture 926" descr="desktop_computer_stylized_medium"/>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7"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1573" name="Group 928"/>
            <p:cNvGrpSpPr>
              <a:grpSpLocks/>
            </p:cNvGrpSpPr>
            <p:nvPr/>
          </p:nvGrpSpPr>
          <p:grpSpPr bwMode="auto">
            <a:xfrm>
              <a:off x="6550025" y="5238750"/>
              <a:ext cx="427038" cy="350838"/>
              <a:chOff x="2839" y="3501"/>
              <a:chExt cx="755" cy="803"/>
            </a:xfrm>
          </p:grpSpPr>
          <p:pic>
            <p:nvPicPr>
              <p:cNvPr id="22044" name="Picture 929" descr="desktop_computer_stylized_medium"/>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5"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pic>
          <p:nvPicPr>
            <p:cNvPr id="21574" name="Picture 933" descr="iphone_stylized_small"/>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5"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6"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77" name="Group 938"/>
            <p:cNvGrpSpPr>
              <a:grpSpLocks/>
            </p:cNvGrpSpPr>
            <p:nvPr/>
          </p:nvGrpSpPr>
          <p:grpSpPr bwMode="auto">
            <a:xfrm>
              <a:off x="8240713" y="5002213"/>
              <a:ext cx="227012" cy="481012"/>
              <a:chOff x="4140" y="429"/>
              <a:chExt cx="1425" cy="2396"/>
            </a:xfrm>
          </p:grpSpPr>
          <p:sp>
            <p:nvSpPr>
              <p:cNvPr id="22012"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13"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14"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15"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16"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17" name="Group 944"/>
              <p:cNvGrpSpPr>
                <a:grpSpLocks/>
              </p:cNvGrpSpPr>
              <p:nvPr/>
            </p:nvGrpSpPr>
            <p:grpSpPr bwMode="auto">
              <a:xfrm>
                <a:off x="4749" y="668"/>
                <a:ext cx="581" cy="145"/>
                <a:chOff x="614" y="2568"/>
                <a:chExt cx="725" cy="139"/>
              </a:xfrm>
            </p:grpSpPr>
            <p:sp>
              <p:nvSpPr>
                <p:cNvPr id="22042"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43"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018"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19" name="Group 948"/>
              <p:cNvGrpSpPr>
                <a:grpSpLocks/>
              </p:cNvGrpSpPr>
              <p:nvPr/>
            </p:nvGrpSpPr>
            <p:grpSpPr bwMode="auto">
              <a:xfrm>
                <a:off x="4747" y="994"/>
                <a:ext cx="581" cy="134"/>
                <a:chOff x="614" y="2568"/>
                <a:chExt cx="725" cy="139"/>
              </a:xfrm>
            </p:grpSpPr>
            <p:sp>
              <p:nvSpPr>
                <p:cNvPr id="22040"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41"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020"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21"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22" name="Group 953"/>
              <p:cNvGrpSpPr>
                <a:grpSpLocks/>
              </p:cNvGrpSpPr>
              <p:nvPr/>
            </p:nvGrpSpPr>
            <p:grpSpPr bwMode="auto">
              <a:xfrm>
                <a:off x="4735" y="1627"/>
                <a:ext cx="582" cy="151"/>
                <a:chOff x="614" y="2568"/>
                <a:chExt cx="725" cy="139"/>
              </a:xfrm>
            </p:grpSpPr>
            <p:sp>
              <p:nvSpPr>
                <p:cNvPr id="22038"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9"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023"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2024" name="Group 957"/>
              <p:cNvGrpSpPr>
                <a:grpSpLocks/>
              </p:cNvGrpSpPr>
              <p:nvPr/>
            </p:nvGrpSpPr>
            <p:grpSpPr bwMode="auto">
              <a:xfrm>
                <a:off x="4739" y="1327"/>
                <a:ext cx="582" cy="139"/>
                <a:chOff x="614" y="2568"/>
                <a:chExt cx="725" cy="139"/>
              </a:xfrm>
            </p:grpSpPr>
            <p:sp>
              <p:nvSpPr>
                <p:cNvPr id="22036"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7"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025"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26"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27"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28"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29"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30"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1"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2"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3"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22034"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5"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21578" name="Group 971"/>
            <p:cNvGrpSpPr>
              <a:grpSpLocks/>
            </p:cNvGrpSpPr>
            <p:nvPr/>
          </p:nvGrpSpPr>
          <p:grpSpPr bwMode="auto">
            <a:xfrm>
              <a:off x="7924800" y="5303838"/>
              <a:ext cx="227013" cy="481012"/>
              <a:chOff x="4140" y="429"/>
              <a:chExt cx="1425" cy="2396"/>
            </a:xfrm>
          </p:grpSpPr>
          <p:sp>
            <p:nvSpPr>
              <p:cNvPr id="21980"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81"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82"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83"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84"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85" name="Group 977"/>
              <p:cNvGrpSpPr>
                <a:grpSpLocks/>
              </p:cNvGrpSpPr>
              <p:nvPr/>
            </p:nvGrpSpPr>
            <p:grpSpPr bwMode="auto">
              <a:xfrm>
                <a:off x="4749" y="668"/>
                <a:ext cx="581" cy="145"/>
                <a:chOff x="614" y="2568"/>
                <a:chExt cx="725" cy="139"/>
              </a:xfrm>
            </p:grpSpPr>
            <p:sp>
              <p:nvSpPr>
                <p:cNvPr id="22010"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11"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1986"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87" name="Group 981"/>
              <p:cNvGrpSpPr>
                <a:grpSpLocks/>
              </p:cNvGrpSpPr>
              <p:nvPr/>
            </p:nvGrpSpPr>
            <p:grpSpPr bwMode="auto">
              <a:xfrm>
                <a:off x="4747" y="994"/>
                <a:ext cx="581" cy="134"/>
                <a:chOff x="614" y="2568"/>
                <a:chExt cx="725" cy="139"/>
              </a:xfrm>
            </p:grpSpPr>
            <p:sp>
              <p:nvSpPr>
                <p:cNvPr id="22008"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9"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1988"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89"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90" name="Group 986"/>
              <p:cNvGrpSpPr>
                <a:grpSpLocks/>
              </p:cNvGrpSpPr>
              <p:nvPr/>
            </p:nvGrpSpPr>
            <p:grpSpPr bwMode="auto">
              <a:xfrm>
                <a:off x="4735" y="1627"/>
                <a:ext cx="582" cy="151"/>
                <a:chOff x="614" y="2568"/>
                <a:chExt cx="725" cy="139"/>
              </a:xfrm>
            </p:grpSpPr>
            <p:sp>
              <p:nvSpPr>
                <p:cNvPr id="22006"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7"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1991"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992" name="Group 990"/>
              <p:cNvGrpSpPr>
                <a:grpSpLocks/>
              </p:cNvGrpSpPr>
              <p:nvPr/>
            </p:nvGrpSpPr>
            <p:grpSpPr bwMode="auto">
              <a:xfrm>
                <a:off x="4739" y="1327"/>
                <a:ext cx="582" cy="139"/>
                <a:chOff x="614" y="2568"/>
                <a:chExt cx="725" cy="139"/>
              </a:xfrm>
            </p:grpSpPr>
            <p:sp>
              <p:nvSpPr>
                <p:cNvPr id="22004"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5"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1993"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94"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95"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96"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97"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98"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99"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0"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1"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22002"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3"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21579"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80" name="Picture 1006" descr="laptop_keyboar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1"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1582" name="Picture 1008" descr="screen"/>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3"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4"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5"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6"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7"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8"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589" name="Group 1015"/>
            <p:cNvGrpSpPr>
              <a:grpSpLocks/>
            </p:cNvGrpSpPr>
            <p:nvPr/>
          </p:nvGrpSpPr>
          <p:grpSpPr bwMode="auto">
            <a:xfrm>
              <a:off x="5464285" y="2358039"/>
              <a:ext cx="98740" cy="36846"/>
              <a:chOff x="1740" y="2642"/>
              <a:chExt cx="752" cy="327"/>
            </a:xfrm>
          </p:grpSpPr>
          <p:sp>
            <p:nvSpPr>
              <p:cNvPr id="21974"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5"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6"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7"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8"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9"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1590"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1"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2"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3"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4"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5"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pic>
          <p:nvPicPr>
            <p:cNvPr id="21596" name="Picture 1030"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7"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1598" name="Picture 1032"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9"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0"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1"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2"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3"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4"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605" name="Group 1039"/>
            <p:cNvGrpSpPr>
              <a:grpSpLocks/>
            </p:cNvGrpSpPr>
            <p:nvPr/>
          </p:nvGrpSpPr>
          <p:grpSpPr bwMode="auto">
            <a:xfrm>
              <a:off x="7019925" y="5800725"/>
              <a:ext cx="87313" cy="38100"/>
              <a:chOff x="1740" y="2642"/>
              <a:chExt cx="752" cy="327"/>
            </a:xfrm>
          </p:grpSpPr>
          <p:sp>
            <p:nvSpPr>
              <p:cNvPr id="2196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1606"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7"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8"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9"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10"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11"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612" name="Group 2"/>
            <p:cNvGrpSpPr>
              <a:grpSpLocks/>
            </p:cNvGrpSpPr>
            <p:nvPr/>
          </p:nvGrpSpPr>
          <p:grpSpPr bwMode="auto">
            <a:xfrm>
              <a:off x="5607050" y="3182938"/>
              <a:ext cx="317500" cy="246062"/>
              <a:chOff x="5581650" y="3128963"/>
              <a:chExt cx="423863" cy="320675"/>
            </a:xfrm>
          </p:grpSpPr>
          <p:pic>
            <p:nvPicPr>
              <p:cNvPr id="21946" name="Picture 1054" descr="laptop_keyboard"/>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7"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1948" name="Picture 1056" descr="screen"/>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9"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0"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1"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2"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3"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4"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955" name="Group 1063"/>
              <p:cNvGrpSpPr>
                <a:grpSpLocks/>
              </p:cNvGrpSpPr>
              <p:nvPr/>
            </p:nvGrpSpPr>
            <p:grpSpPr bwMode="auto">
              <a:xfrm>
                <a:off x="5695950" y="3355975"/>
                <a:ext cx="80963" cy="38100"/>
                <a:chOff x="1740" y="2642"/>
                <a:chExt cx="752" cy="327"/>
              </a:xfrm>
            </p:grpSpPr>
            <p:sp>
              <p:nvSpPr>
                <p:cNvPr id="2196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1956"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7"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8"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9"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0"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1"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pic>
          <p:nvPicPr>
            <p:cNvPr id="21613" name="Picture 1077" descr="desktop_computer_stylized_medium"/>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4"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pic>
          <p:nvPicPr>
            <p:cNvPr id="21615" name="Picture 1081"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6"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1617" name="Picture 1083"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8"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19"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0"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1"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2"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3"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624" name="Group 1090"/>
            <p:cNvGrpSpPr>
              <a:grpSpLocks/>
            </p:cNvGrpSpPr>
            <p:nvPr/>
          </p:nvGrpSpPr>
          <p:grpSpPr bwMode="auto">
            <a:xfrm>
              <a:off x="7451725" y="5737225"/>
              <a:ext cx="87313" cy="38100"/>
              <a:chOff x="1740" y="2642"/>
              <a:chExt cx="752" cy="327"/>
            </a:xfrm>
          </p:grpSpPr>
          <p:sp>
            <p:nvSpPr>
              <p:cNvPr id="21940"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1"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2"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3"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4"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5"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1625"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6"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7"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8"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9"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30"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631" name="Group 1103"/>
            <p:cNvGrpSpPr>
              <a:grpSpLocks/>
            </p:cNvGrpSpPr>
            <p:nvPr/>
          </p:nvGrpSpPr>
          <p:grpSpPr bwMode="auto">
            <a:xfrm>
              <a:off x="6351588" y="2493963"/>
              <a:ext cx="390525" cy="169862"/>
              <a:chOff x="4650" y="1129"/>
              <a:chExt cx="246" cy="95"/>
            </a:xfrm>
          </p:grpSpPr>
          <p:sp>
            <p:nvSpPr>
              <p:cNvPr id="2193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3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3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35" name="Group 1107"/>
              <p:cNvGrpSpPr>
                <a:grpSpLocks/>
              </p:cNvGrpSpPr>
              <p:nvPr/>
            </p:nvGrpSpPr>
            <p:grpSpPr bwMode="auto">
              <a:xfrm>
                <a:off x="4699" y="1145"/>
                <a:ext cx="138" cy="29"/>
                <a:chOff x="2468" y="1332"/>
                <a:chExt cx="310" cy="60"/>
              </a:xfrm>
            </p:grpSpPr>
            <p:sp>
              <p:nvSpPr>
                <p:cNvPr id="21938"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39"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36"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37"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2" name="Group 1112"/>
            <p:cNvGrpSpPr>
              <a:grpSpLocks/>
            </p:cNvGrpSpPr>
            <p:nvPr/>
          </p:nvGrpSpPr>
          <p:grpSpPr bwMode="auto">
            <a:xfrm>
              <a:off x="6051550" y="3641725"/>
              <a:ext cx="390525" cy="169863"/>
              <a:chOff x="4650" y="1129"/>
              <a:chExt cx="246" cy="95"/>
            </a:xfrm>
          </p:grpSpPr>
          <p:sp>
            <p:nvSpPr>
              <p:cNvPr id="219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27" name="Group 1116"/>
              <p:cNvGrpSpPr>
                <a:grpSpLocks/>
              </p:cNvGrpSpPr>
              <p:nvPr/>
            </p:nvGrpSpPr>
            <p:grpSpPr bwMode="auto">
              <a:xfrm>
                <a:off x="4699" y="1145"/>
                <a:ext cx="138" cy="29"/>
                <a:chOff x="2468" y="1332"/>
                <a:chExt cx="310" cy="60"/>
              </a:xfrm>
            </p:grpSpPr>
            <p:sp>
              <p:nvSpPr>
                <p:cNvPr id="21930"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31"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28"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29"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3" name="Group 1121"/>
            <p:cNvGrpSpPr>
              <a:grpSpLocks/>
            </p:cNvGrpSpPr>
            <p:nvPr/>
          </p:nvGrpSpPr>
          <p:grpSpPr bwMode="auto">
            <a:xfrm>
              <a:off x="6248400" y="4852988"/>
              <a:ext cx="617538" cy="247650"/>
              <a:chOff x="2356" y="1300"/>
              <a:chExt cx="555" cy="194"/>
            </a:xfrm>
          </p:grpSpPr>
          <p:sp>
            <p:nvSpPr>
              <p:cNvPr id="219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19" name="Group 1125"/>
              <p:cNvGrpSpPr>
                <a:grpSpLocks/>
              </p:cNvGrpSpPr>
              <p:nvPr/>
            </p:nvGrpSpPr>
            <p:grpSpPr bwMode="auto">
              <a:xfrm>
                <a:off x="2468" y="1332"/>
                <a:ext cx="310" cy="60"/>
                <a:chOff x="2468" y="1332"/>
                <a:chExt cx="310" cy="60"/>
              </a:xfrm>
            </p:grpSpPr>
            <p:sp>
              <p:nvSpPr>
                <p:cNvPr id="21922"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23"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20"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21"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4" name="Group 1130"/>
            <p:cNvGrpSpPr>
              <a:grpSpLocks/>
            </p:cNvGrpSpPr>
            <p:nvPr/>
          </p:nvGrpSpPr>
          <p:grpSpPr bwMode="auto">
            <a:xfrm>
              <a:off x="6969125" y="4510088"/>
              <a:ext cx="617538" cy="247650"/>
              <a:chOff x="2356" y="1300"/>
              <a:chExt cx="555" cy="194"/>
            </a:xfrm>
          </p:grpSpPr>
          <p:sp>
            <p:nvSpPr>
              <p:cNvPr id="219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11" name="Group 1134"/>
              <p:cNvGrpSpPr>
                <a:grpSpLocks/>
              </p:cNvGrpSpPr>
              <p:nvPr/>
            </p:nvGrpSpPr>
            <p:grpSpPr bwMode="auto">
              <a:xfrm>
                <a:off x="2468" y="1332"/>
                <a:ext cx="310" cy="60"/>
                <a:chOff x="2468" y="1332"/>
                <a:chExt cx="310" cy="60"/>
              </a:xfrm>
            </p:grpSpPr>
            <p:sp>
              <p:nvSpPr>
                <p:cNvPr id="21914"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15"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12"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13"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5" name="Group 1139"/>
            <p:cNvGrpSpPr>
              <a:grpSpLocks/>
            </p:cNvGrpSpPr>
            <p:nvPr/>
          </p:nvGrpSpPr>
          <p:grpSpPr bwMode="auto">
            <a:xfrm>
              <a:off x="7585075" y="4811713"/>
              <a:ext cx="617538" cy="247650"/>
              <a:chOff x="2356" y="1300"/>
              <a:chExt cx="555" cy="194"/>
            </a:xfrm>
          </p:grpSpPr>
          <p:sp>
            <p:nvSpPr>
              <p:cNvPr id="219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03" name="Group 1143"/>
              <p:cNvGrpSpPr>
                <a:grpSpLocks/>
              </p:cNvGrpSpPr>
              <p:nvPr/>
            </p:nvGrpSpPr>
            <p:grpSpPr bwMode="auto">
              <a:xfrm>
                <a:off x="2468" y="1332"/>
                <a:ext cx="310" cy="60"/>
                <a:chOff x="2468" y="1332"/>
                <a:chExt cx="310" cy="60"/>
              </a:xfrm>
            </p:grpSpPr>
            <p:sp>
              <p:nvSpPr>
                <p:cNvPr id="21906"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07"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04"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05"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6" name="Group 3"/>
            <p:cNvGrpSpPr>
              <a:grpSpLocks/>
            </p:cNvGrpSpPr>
            <p:nvPr/>
          </p:nvGrpSpPr>
          <p:grpSpPr bwMode="auto">
            <a:xfrm>
              <a:off x="5964238" y="3135313"/>
              <a:ext cx="314325" cy="334962"/>
              <a:chOff x="5974579" y="3105349"/>
              <a:chExt cx="347997" cy="396620"/>
            </a:xfrm>
          </p:grpSpPr>
          <p:pic>
            <p:nvPicPr>
              <p:cNvPr id="21898" name="Picture 555" descr="fridge2.png"/>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99" name="Picture 1115" descr="antenna_stylized"/>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637" name="Picture 603" descr="car_icon_small"/>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8" name="Picture 814" descr="light2.png"/>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9"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40"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41" name="Group 347"/>
            <p:cNvGrpSpPr>
              <a:grpSpLocks/>
            </p:cNvGrpSpPr>
            <p:nvPr/>
          </p:nvGrpSpPr>
          <p:grpSpPr bwMode="auto">
            <a:xfrm>
              <a:off x="6220922" y="4838544"/>
              <a:ext cx="660165" cy="269566"/>
              <a:chOff x="1871277" y="1576300"/>
              <a:chExt cx="1128371" cy="437861"/>
            </a:xfrm>
          </p:grpSpPr>
          <p:sp>
            <p:nvSpPr>
              <p:cNvPr id="829"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0"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1"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2"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3"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4"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5"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36" name="Straight Connector 835"/>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2" name="Group 347"/>
            <p:cNvGrpSpPr>
              <a:grpSpLocks/>
            </p:cNvGrpSpPr>
            <p:nvPr/>
          </p:nvGrpSpPr>
          <p:grpSpPr bwMode="auto">
            <a:xfrm>
              <a:off x="6933466" y="4503243"/>
              <a:ext cx="660165" cy="269566"/>
              <a:chOff x="1871277" y="1576300"/>
              <a:chExt cx="1128371" cy="437861"/>
            </a:xfrm>
          </p:grpSpPr>
          <p:sp>
            <p:nvSpPr>
              <p:cNvPr id="820"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1"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2"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3"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4"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5"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6"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27" name="Straight Connector 826"/>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3" name="Group 347"/>
            <p:cNvGrpSpPr>
              <a:grpSpLocks/>
            </p:cNvGrpSpPr>
            <p:nvPr/>
          </p:nvGrpSpPr>
          <p:grpSpPr bwMode="auto">
            <a:xfrm>
              <a:off x="7563920" y="4800505"/>
              <a:ext cx="660165" cy="269566"/>
              <a:chOff x="1871277" y="1576300"/>
              <a:chExt cx="1128371" cy="437861"/>
            </a:xfrm>
          </p:grpSpPr>
          <p:sp>
            <p:nvSpPr>
              <p:cNvPr id="811"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2"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3"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4"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5"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6"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7"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18" name="Straight Connector 817"/>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4" name="Group 347"/>
            <p:cNvGrpSpPr>
              <a:grpSpLocks/>
            </p:cNvGrpSpPr>
            <p:nvPr/>
          </p:nvGrpSpPr>
          <p:grpSpPr bwMode="auto">
            <a:xfrm>
              <a:off x="6050373" y="3620176"/>
              <a:ext cx="425094" cy="228319"/>
              <a:chOff x="1871277" y="1576300"/>
              <a:chExt cx="1128371" cy="437861"/>
            </a:xfrm>
          </p:grpSpPr>
          <p:sp>
            <p:nvSpPr>
              <p:cNvPr id="802"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3"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4"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5"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6"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7"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8"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9" name="Straight Connector 808"/>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5" name="Group 347"/>
            <p:cNvGrpSpPr>
              <a:grpSpLocks/>
            </p:cNvGrpSpPr>
            <p:nvPr/>
          </p:nvGrpSpPr>
          <p:grpSpPr bwMode="auto">
            <a:xfrm>
              <a:off x="6347637" y="2481965"/>
              <a:ext cx="403071" cy="202807"/>
              <a:chOff x="1871277" y="1576300"/>
              <a:chExt cx="1128371" cy="437861"/>
            </a:xfrm>
          </p:grpSpPr>
          <p:sp>
            <p:nvSpPr>
              <p:cNvPr id="793"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4"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5"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6"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7"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8"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9"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0" name="Straight Connector 799"/>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6" name="Group 589"/>
            <p:cNvGrpSpPr>
              <a:grpSpLocks/>
            </p:cNvGrpSpPr>
            <p:nvPr/>
          </p:nvGrpSpPr>
          <p:grpSpPr bwMode="auto">
            <a:xfrm>
              <a:off x="7678804" y="2388750"/>
              <a:ext cx="418211" cy="189727"/>
              <a:chOff x="7913987" y="1515773"/>
              <a:chExt cx="625138" cy="276534"/>
            </a:xfrm>
          </p:grpSpPr>
          <p:sp>
            <p:nvSpPr>
              <p:cNvPr id="784"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85"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86"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87"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88"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89"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0"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91" name="Straight Connector 790"/>
              <p:cNvCxnSpPr>
                <a:cxnSpLocks noChangeShapeType="1"/>
                <a:endCxn id="78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92"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7" name="Group 590"/>
            <p:cNvGrpSpPr>
              <a:grpSpLocks/>
            </p:cNvGrpSpPr>
            <p:nvPr/>
          </p:nvGrpSpPr>
          <p:grpSpPr bwMode="auto">
            <a:xfrm>
              <a:off x="7187343" y="2485248"/>
              <a:ext cx="418211" cy="189727"/>
              <a:chOff x="7913987" y="1515773"/>
              <a:chExt cx="625138" cy="276534"/>
            </a:xfrm>
          </p:grpSpPr>
          <p:sp>
            <p:nvSpPr>
              <p:cNvPr id="775"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76"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77"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78"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79"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80"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81"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82" name="Straight Connector 781"/>
              <p:cNvCxnSpPr>
                <a:cxnSpLocks noChangeShapeType="1"/>
                <a:endCxn id="77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83"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8" name="Group 591"/>
            <p:cNvGrpSpPr>
              <a:grpSpLocks/>
            </p:cNvGrpSpPr>
            <p:nvPr/>
          </p:nvGrpSpPr>
          <p:grpSpPr bwMode="auto">
            <a:xfrm>
              <a:off x="7195275" y="2751878"/>
              <a:ext cx="418211" cy="189727"/>
              <a:chOff x="7913987" y="1515773"/>
              <a:chExt cx="625138" cy="276534"/>
            </a:xfrm>
          </p:grpSpPr>
          <p:sp>
            <p:nvSpPr>
              <p:cNvPr id="766"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67"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68"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69"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70"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71"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72"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73" name="Straight Connector 772"/>
              <p:cNvCxnSpPr>
                <a:cxnSpLocks noChangeShapeType="1"/>
                <a:endCxn id="76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74"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9" name="Group 592"/>
            <p:cNvGrpSpPr>
              <a:grpSpLocks/>
            </p:cNvGrpSpPr>
            <p:nvPr/>
          </p:nvGrpSpPr>
          <p:grpSpPr bwMode="auto">
            <a:xfrm>
              <a:off x="7088975" y="3633334"/>
              <a:ext cx="418211" cy="189727"/>
              <a:chOff x="7913987" y="1515773"/>
              <a:chExt cx="625138" cy="276534"/>
            </a:xfrm>
          </p:grpSpPr>
          <p:sp>
            <p:nvSpPr>
              <p:cNvPr id="757"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58"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59"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60"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61"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62"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63"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64" name="Straight Connector 763"/>
              <p:cNvCxnSpPr>
                <a:cxnSpLocks noChangeShapeType="1"/>
                <a:endCxn id="75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65"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0" name="Group 593"/>
            <p:cNvGrpSpPr>
              <a:grpSpLocks/>
            </p:cNvGrpSpPr>
            <p:nvPr/>
          </p:nvGrpSpPr>
          <p:grpSpPr bwMode="auto">
            <a:xfrm>
              <a:off x="7748699" y="3641266"/>
              <a:ext cx="418211" cy="189727"/>
              <a:chOff x="7913987" y="1515773"/>
              <a:chExt cx="625138" cy="276534"/>
            </a:xfrm>
          </p:grpSpPr>
          <p:sp>
            <p:nvSpPr>
              <p:cNvPr id="748"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49"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50"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51"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52"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53"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54"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55" name="Straight Connector 754"/>
              <p:cNvCxnSpPr>
                <a:cxnSpLocks noChangeShapeType="1"/>
                <a:endCxn id="75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56"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1" name="Group 594"/>
            <p:cNvGrpSpPr>
              <a:grpSpLocks/>
            </p:cNvGrpSpPr>
            <p:nvPr/>
          </p:nvGrpSpPr>
          <p:grpSpPr bwMode="auto">
            <a:xfrm>
              <a:off x="7440813" y="3924693"/>
              <a:ext cx="418211" cy="189727"/>
              <a:chOff x="7913987" y="1515773"/>
              <a:chExt cx="625138" cy="276534"/>
            </a:xfrm>
          </p:grpSpPr>
          <p:sp>
            <p:nvSpPr>
              <p:cNvPr id="739"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40"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41"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42"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43"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44"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45"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46" name="Straight Connector 745"/>
              <p:cNvCxnSpPr>
                <a:cxnSpLocks noChangeShapeType="1"/>
                <a:endCxn id="74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47"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652"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3"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4"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5"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6"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7"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8"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9"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60"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61"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62"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63"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21664" name="Group 665"/>
            <p:cNvGrpSpPr>
              <a:grpSpLocks/>
            </p:cNvGrpSpPr>
            <p:nvPr/>
          </p:nvGrpSpPr>
          <p:grpSpPr bwMode="auto">
            <a:xfrm>
              <a:off x="7689850" y="2395538"/>
              <a:ext cx="390525" cy="169862"/>
              <a:chOff x="4650" y="1129"/>
              <a:chExt cx="246" cy="95"/>
            </a:xfrm>
          </p:grpSpPr>
          <p:sp>
            <p:nvSpPr>
              <p:cNvPr id="2179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9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9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94" name="Group 659"/>
              <p:cNvGrpSpPr>
                <a:grpSpLocks/>
              </p:cNvGrpSpPr>
              <p:nvPr/>
            </p:nvGrpSpPr>
            <p:grpSpPr bwMode="auto">
              <a:xfrm>
                <a:off x="4699" y="1145"/>
                <a:ext cx="138" cy="29"/>
                <a:chOff x="2468" y="1332"/>
                <a:chExt cx="310" cy="60"/>
              </a:xfrm>
            </p:grpSpPr>
            <p:sp>
              <p:nvSpPr>
                <p:cNvPr id="21797"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98"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95"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96"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65" name="Group 675"/>
            <p:cNvGrpSpPr>
              <a:grpSpLocks/>
            </p:cNvGrpSpPr>
            <p:nvPr/>
          </p:nvGrpSpPr>
          <p:grpSpPr bwMode="auto">
            <a:xfrm>
              <a:off x="7204075" y="2493963"/>
              <a:ext cx="390525" cy="169862"/>
              <a:chOff x="4650" y="1129"/>
              <a:chExt cx="246" cy="95"/>
            </a:xfrm>
          </p:grpSpPr>
          <p:sp>
            <p:nvSpPr>
              <p:cNvPr id="2178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8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86" name="Group 679"/>
              <p:cNvGrpSpPr>
                <a:grpSpLocks/>
              </p:cNvGrpSpPr>
              <p:nvPr/>
            </p:nvGrpSpPr>
            <p:grpSpPr bwMode="auto">
              <a:xfrm>
                <a:off x="4699" y="1145"/>
                <a:ext cx="138" cy="29"/>
                <a:chOff x="2468" y="1332"/>
                <a:chExt cx="310" cy="60"/>
              </a:xfrm>
            </p:grpSpPr>
            <p:sp>
              <p:nvSpPr>
                <p:cNvPr id="2178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9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87"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88"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66" name="Group 684"/>
            <p:cNvGrpSpPr>
              <a:grpSpLocks/>
            </p:cNvGrpSpPr>
            <p:nvPr/>
          </p:nvGrpSpPr>
          <p:grpSpPr bwMode="auto">
            <a:xfrm>
              <a:off x="7215188" y="2757488"/>
              <a:ext cx="390525" cy="169862"/>
              <a:chOff x="4650" y="1129"/>
              <a:chExt cx="246" cy="95"/>
            </a:xfrm>
          </p:grpSpPr>
          <p:sp>
            <p:nvSpPr>
              <p:cNvPr id="217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78" name="Group 688"/>
              <p:cNvGrpSpPr>
                <a:grpSpLocks/>
              </p:cNvGrpSpPr>
              <p:nvPr/>
            </p:nvGrpSpPr>
            <p:grpSpPr bwMode="auto">
              <a:xfrm>
                <a:off x="4699" y="1145"/>
                <a:ext cx="138" cy="29"/>
                <a:chOff x="2468" y="1332"/>
                <a:chExt cx="310" cy="60"/>
              </a:xfrm>
            </p:grpSpPr>
            <p:sp>
              <p:nvSpPr>
                <p:cNvPr id="2178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8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79"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80"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2166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21668" name="Group 694"/>
            <p:cNvGrpSpPr>
              <a:grpSpLocks/>
            </p:cNvGrpSpPr>
            <p:nvPr/>
          </p:nvGrpSpPr>
          <p:grpSpPr bwMode="auto">
            <a:xfrm>
              <a:off x="7400925" y="3911600"/>
              <a:ext cx="485775" cy="203200"/>
              <a:chOff x="4650" y="1129"/>
              <a:chExt cx="246" cy="95"/>
            </a:xfrm>
          </p:grpSpPr>
          <p:sp>
            <p:nvSpPr>
              <p:cNvPr id="217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70" name="Group 698"/>
              <p:cNvGrpSpPr>
                <a:grpSpLocks/>
              </p:cNvGrpSpPr>
              <p:nvPr/>
            </p:nvGrpSpPr>
            <p:grpSpPr bwMode="auto">
              <a:xfrm>
                <a:off x="4699" y="1145"/>
                <a:ext cx="138" cy="29"/>
                <a:chOff x="2468" y="1332"/>
                <a:chExt cx="310" cy="60"/>
              </a:xfrm>
            </p:grpSpPr>
            <p:sp>
              <p:nvSpPr>
                <p:cNvPr id="2177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7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71"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72"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69" name="Group 712"/>
            <p:cNvGrpSpPr>
              <a:grpSpLocks/>
            </p:cNvGrpSpPr>
            <p:nvPr/>
          </p:nvGrpSpPr>
          <p:grpSpPr bwMode="auto">
            <a:xfrm>
              <a:off x="7081838" y="3630613"/>
              <a:ext cx="485775" cy="203200"/>
              <a:chOff x="4650" y="1129"/>
              <a:chExt cx="246" cy="95"/>
            </a:xfrm>
          </p:grpSpPr>
          <p:sp>
            <p:nvSpPr>
              <p:cNvPr id="217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62" name="Group 716"/>
              <p:cNvGrpSpPr>
                <a:grpSpLocks/>
              </p:cNvGrpSpPr>
              <p:nvPr/>
            </p:nvGrpSpPr>
            <p:grpSpPr bwMode="auto">
              <a:xfrm>
                <a:off x="4699" y="1145"/>
                <a:ext cx="138" cy="29"/>
                <a:chOff x="2468" y="1332"/>
                <a:chExt cx="310" cy="60"/>
              </a:xfrm>
            </p:grpSpPr>
            <p:sp>
              <p:nvSpPr>
                <p:cNvPr id="2176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6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63"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64"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70" name="Group 721"/>
            <p:cNvGrpSpPr>
              <a:grpSpLocks/>
            </p:cNvGrpSpPr>
            <p:nvPr/>
          </p:nvGrpSpPr>
          <p:grpSpPr bwMode="auto">
            <a:xfrm>
              <a:off x="7743825" y="3643313"/>
              <a:ext cx="485775" cy="203200"/>
              <a:chOff x="4650" y="1129"/>
              <a:chExt cx="246" cy="95"/>
            </a:xfrm>
          </p:grpSpPr>
          <p:sp>
            <p:nvSpPr>
              <p:cNvPr id="217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54" name="Group 725"/>
              <p:cNvGrpSpPr>
                <a:grpSpLocks/>
              </p:cNvGrpSpPr>
              <p:nvPr/>
            </p:nvGrpSpPr>
            <p:grpSpPr bwMode="auto">
              <a:xfrm>
                <a:off x="4699" y="1145"/>
                <a:ext cx="138" cy="29"/>
                <a:chOff x="2468" y="1332"/>
                <a:chExt cx="310" cy="60"/>
              </a:xfrm>
            </p:grpSpPr>
            <p:sp>
              <p:nvSpPr>
                <p:cNvPr id="2175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5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55"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56"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21671" name="Text Box 580"/>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移动网络</a:t>
              </a:r>
              <a:endParaRPr lang="en-US" altLang="zh-CN" sz="1600" dirty="0">
                <a:solidFill>
                  <a:srgbClr val="000099"/>
                </a:solidFill>
                <a:latin typeface="+mn-ea"/>
                <a:ea typeface="+mn-ea"/>
              </a:endParaRPr>
            </a:p>
          </p:txBody>
        </p:sp>
        <p:sp>
          <p:nvSpPr>
            <p:cNvPr id="21672" name="Text Box 580"/>
            <p:cNvSpPr txBox="1">
              <a:spLocks noChangeArrowheads="1"/>
            </p:cNvSpPr>
            <p:nvPr/>
          </p:nvSpPr>
          <p:spPr bwMode="auto">
            <a:xfrm>
              <a:off x="7561263" y="2071688"/>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全球</a:t>
              </a:r>
              <a:r>
                <a:rPr lang="en-US" altLang="zh-CN" sz="1600" dirty="0">
                  <a:solidFill>
                    <a:srgbClr val="000099"/>
                  </a:solidFill>
                  <a:latin typeface="+mn-ea"/>
                  <a:ea typeface="+mn-ea"/>
                </a:rPr>
                <a:t> ISP</a:t>
              </a:r>
            </a:p>
          </p:txBody>
        </p:sp>
        <p:sp>
          <p:nvSpPr>
            <p:cNvPr id="21673" name="Text Box 580"/>
            <p:cNvSpPr txBox="1">
              <a:spLocks noChangeArrowheads="1"/>
            </p:cNvSpPr>
            <p:nvPr/>
          </p:nvSpPr>
          <p:spPr bwMode="auto">
            <a:xfrm>
              <a:off x="7337425" y="3298825"/>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区域</a:t>
              </a:r>
              <a:r>
                <a:rPr lang="en-US" altLang="zh-CN" sz="1600" dirty="0">
                  <a:solidFill>
                    <a:srgbClr val="000099"/>
                  </a:solidFill>
                  <a:latin typeface="+mn-ea"/>
                  <a:ea typeface="+mn-ea"/>
                </a:rPr>
                <a:t> ISP</a:t>
              </a:r>
            </a:p>
          </p:txBody>
        </p:sp>
        <p:sp>
          <p:nvSpPr>
            <p:cNvPr id="21674" name="Text Box 580"/>
            <p:cNvSpPr txBox="1">
              <a:spLocks noChangeArrowheads="1"/>
            </p:cNvSpPr>
            <p:nvPr/>
          </p:nvSpPr>
          <p:spPr bwMode="auto">
            <a:xfrm>
              <a:off x="6324600" y="2963863"/>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家庭网络</a:t>
              </a:r>
              <a:endParaRPr lang="en-US" altLang="zh-CN" sz="1600" dirty="0">
                <a:solidFill>
                  <a:srgbClr val="000099"/>
                </a:solidFill>
                <a:latin typeface="+mn-ea"/>
                <a:ea typeface="+mn-ea"/>
              </a:endParaRPr>
            </a:p>
          </p:txBody>
        </p:sp>
        <p:sp>
          <p:nvSpPr>
            <p:cNvPr id="21675" name="Text Box 580"/>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机构网络</a:t>
              </a:r>
              <a:endParaRPr lang="en-US" altLang="zh-CN" sz="1600" dirty="0">
                <a:solidFill>
                  <a:srgbClr val="000099"/>
                </a:solidFill>
                <a:latin typeface="+mn-ea"/>
                <a:ea typeface="+mn-ea"/>
              </a:endParaRPr>
            </a:p>
          </p:txBody>
        </p:sp>
        <p:pic>
          <p:nvPicPr>
            <p:cNvPr id="21676" name="Picture 269"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77" name="Group 347"/>
            <p:cNvGrpSpPr>
              <a:grpSpLocks/>
            </p:cNvGrpSpPr>
            <p:nvPr/>
          </p:nvGrpSpPr>
          <p:grpSpPr bwMode="auto">
            <a:xfrm>
              <a:off x="7077272" y="3621727"/>
              <a:ext cx="493804" cy="228319"/>
              <a:chOff x="1871277" y="1576300"/>
              <a:chExt cx="1128371" cy="437861"/>
            </a:xfrm>
          </p:grpSpPr>
          <p:sp>
            <p:nvSpPr>
              <p:cNvPr id="682"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83"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84"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85"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86"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87"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88"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89" name="Straight Connector 688"/>
              <p:cNvCxnSpPr>
                <a:cxnSpLocks noChangeShapeType="1"/>
                <a:endCxn id="6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90"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8" name="Group 347"/>
            <p:cNvGrpSpPr>
              <a:grpSpLocks/>
            </p:cNvGrpSpPr>
            <p:nvPr/>
          </p:nvGrpSpPr>
          <p:grpSpPr bwMode="auto">
            <a:xfrm>
              <a:off x="7733157" y="3638864"/>
              <a:ext cx="493804" cy="228319"/>
              <a:chOff x="1871277" y="1576300"/>
              <a:chExt cx="1128371" cy="437861"/>
            </a:xfrm>
          </p:grpSpPr>
          <p:sp>
            <p:nvSpPr>
              <p:cNvPr id="673"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74"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75"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76"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77"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78"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79"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80" name="Straight Connector 679"/>
              <p:cNvCxnSpPr>
                <a:cxnSpLocks noChangeShapeType="1"/>
                <a:endCxn id="6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81"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9" name="Group 347"/>
            <p:cNvGrpSpPr>
              <a:grpSpLocks/>
            </p:cNvGrpSpPr>
            <p:nvPr/>
          </p:nvGrpSpPr>
          <p:grpSpPr bwMode="auto">
            <a:xfrm>
              <a:off x="7397100" y="3903983"/>
              <a:ext cx="493804" cy="228319"/>
              <a:chOff x="1871277" y="1576300"/>
              <a:chExt cx="1128371" cy="437861"/>
            </a:xfrm>
          </p:grpSpPr>
          <p:sp>
            <p:nvSpPr>
              <p:cNvPr id="664"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65"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66"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67"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68"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69"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70"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71" name="Straight Connector 670"/>
              <p:cNvCxnSpPr>
                <a:cxnSpLocks noChangeShapeType="1"/>
                <a:endCxn id="66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2"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0" name="Group 347"/>
            <p:cNvGrpSpPr>
              <a:grpSpLocks/>
            </p:cNvGrpSpPr>
            <p:nvPr/>
          </p:nvGrpSpPr>
          <p:grpSpPr bwMode="auto">
            <a:xfrm>
              <a:off x="7195340" y="2756360"/>
              <a:ext cx="413310" cy="196874"/>
              <a:chOff x="1871277" y="1576300"/>
              <a:chExt cx="1128371" cy="437861"/>
            </a:xfrm>
          </p:grpSpPr>
          <p:sp>
            <p:nvSpPr>
              <p:cNvPr id="655"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56"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57"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58"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59"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60"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61"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62" name="Straight Connector 661"/>
              <p:cNvCxnSpPr>
                <a:cxnSpLocks noChangeShapeType="1"/>
                <a:endCxn id="65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3"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1" name="Group 347"/>
            <p:cNvGrpSpPr>
              <a:grpSpLocks/>
            </p:cNvGrpSpPr>
            <p:nvPr/>
          </p:nvGrpSpPr>
          <p:grpSpPr bwMode="auto">
            <a:xfrm>
              <a:off x="7677419" y="2378982"/>
              <a:ext cx="413310" cy="196874"/>
              <a:chOff x="1871277" y="1576300"/>
              <a:chExt cx="1128371" cy="437861"/>
            </a:xfrm>
          </p:grpSpPr>
          <p:sp>
            <p:nvSpPr>
              <p:cNvPr id="646"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47"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48"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49"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50"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51"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52"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53" name="Straight Connector 652"/>
              <p:cNvCxnSpPr>
                <a:cxnSpLocks noChangeShapeType="1"/>
                <a:endCxn id="6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4"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2" name="Group 347"/>
            <p:cNvGrpSpPr>
              <a:grpSpLocks/>
            </p:cNvGrpSpPr>
            <p:nvPr/>
          </p:nvGrpSpPr>
          <p:grpSpPr bwMode="auto">
            <a:xfrm>
              <a:off x="7186342" y="2486295"/>
              <a:ext cx="413310" cy="196874"/>
              <a:chOff x="1871277" y="1576300"/>
              <a:chExt cx="1128371" cy="437861"/>
            </a:xfrm>
          </p:grpSpPr>
          <p:sp>
            <p:nvSpPr>
              <p:cNvPr id="637"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38"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39"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40"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41"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42"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43"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44" name="Straight Connector 643"/>
              <p:cNvCxnSpPr>
                <a:cxnSpLocks noChangeShapeType="1"/>
                <a:endCxn id="63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5"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3" name="Group 347"/>
            <p:cNvGrpSpPr>
              <a:grpSpLocks/>
            </p:cNvGrpSpPr>
            <p:nvPr/>
          </p:nvGrpSpPr>
          <p:grpSpPr bwMode="auto">
            <a:xfrm>
              <a:off x="7750914" y="2756819"/>
              <a:ext cx="413310" cy="196874"/>
              <a:chOff x="1871277" y="1576300"/>
              <a:chExt cx="1128371" cy="437861"/>
            </a:xfrm>
          </p:grpSpPr>
          <p:sp>
            <p:nvSpPr>
              <p:cNvPr id="628"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29"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30"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31"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32"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33"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34"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35" name="Straight Connector 634"/>
              <p:cNvCxnSpPr>
                <a:cxnSpLocks noChangeShapeType="1"/>
                <a:endCxn id="6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6"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1684"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5"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6"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7"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4983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3439"/>
                                        </p:tgtEl>
                                        <p:attrNameLst>
                                          <p:attrName>style.visibility</p:attrName>
                                        </p:attrNameLst>
                                      </p:cBhvr>
                                      <p:to>
                                        <p:strVal val="visible"/>
                                      </p:to>
                                    </p:set>
                                    <p:animEffect transition="in" filter="dissolve">
                                      <p:cBhvr>
                                        <p:cTn id="9" dur="500"/>
                                        <p:tgtEl>
                                          <p:spTgt spid="1343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766"/>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67"/>
                                        </p:tgtEl>
                                        <p:attrNameLst>
                                          <p:attrName>style.visibility</p:attrName>
                                        </p:attrNameLst>
                                      </p:cBhvr>
                                      <p:to>
                                        <p:strVal val="visible"/>
                                      </p:to>
                                    </p:set>
                                  </p:childTnLst>
                                </p:cTn>
                              </p:par>
                              <p:par>
                                <p:cTn id="21" presetID="9"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766" grpId="0"/>
      <p:bldP spid="4767" grpId="0"/>
    </p:bldLst>
  </p:timing>
</p:sld>
</file>

<file path=ppt/theme/theme1.xml><?xml version="1.0" encoding="utf-8"?>
<a:theme xmlns:a="http://schemas.openxmlformats.org/drawingml/2006/main" name="Cover">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PAGE">
  <a:themeElements>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fontScheme name="PPTSHOP">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2"/>
            </a:gs>
            <a:gs pos="100000">
              <a:schemeClr val="accent2">
                <a:lumMod val="50000"/>
                <a:alpha val="31000"/>
              </a:schemeClr>
            </a:gs>
          </a:gsLst>
          <a:path path="circle">
            <a:fillToRect r="100000" b="100000"/>
          </a:path>
          <a:tileRect l="-100000" t="-100000"/>
        </a:gradFill>
        <a:ln w="9525" cap="flat" cmpd="sng" algn="ctr">
          <a:noFill/>
          <a:prstDash val="solid"/>
          <a:round/>
          <a:headEnd type="none" w="med" len="med"/>
          <a:tailEnd type="none" w="med" len="med"/>
        </a:ln>
      </a:spPr>
      <a:bodyPr vert="horz" wrap="square" lIns="91440" tIns="45720" rIns="91440" bIns="45720" numCol="1" rtlCol="0" anchor="ctr" anchorCtr="0" compatLnSpc="1">
        <a:noAutofit/>
      </a:bodyPr>
      <a:lstStyle>
        <a:defPPr marL="0" marR="0" indent="0" algn="l" defTabSz="914400" rtl="0" eaLnBrk="0" fontAlgn="base" latinLnBrk="0" hangingPunct="0">
          <a:lnSpc>
            <a:spcPct val="100000"/>
          </a:lnSpc>
          <a:spcBef>
            <a:spcPct val="0"/>
          </a:spcBef>
          <a:spcAft>
            <a:spcPct val="0"/>
          </a:spcAft>
          <a:buClrTx/>
          <a:buSzTx/>
          <a:buFontTx/>
          <a:buNone/>
          <a:defRPr kumimoji="0" sz="4000" b="0" i="0" u="none" strike="noStrike" cap="none" normalizeH="0" baseline="0" smtClean="0">
            <a:ln>
              <a:noFill/>
            </a:ln>
            <a:solidFill>
              <a:schemeClr val="bg1"/>
            </a:solidFill>
            <a:effectLst/>
            <a:latin typeface="Stone Sans" pitchFamily="2" charset="0"/>
            <a:ea typeface="宋体" panose="02010600030101010101"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themeOverride>
</file>

<file path=docProps/app.xml><?xml version="1.0" encoding="utf-8"?>
<Properties xmlns="http://schemas.openxmlformats.org/officeDocument/2006/extended-properties" xmlns:vt="http://schemas.openxmlformats.org/officeDocument/2006/docPropsVTypes">
  <Template>blank</Template>
  <TotalTime>9357</TotalTime>
  <Words>7002</Words>
  <Application>Microsoft Office PowerPoint</Application>
  <PresentationFormat>宽屏</PresentationFormat>
  <Paragraphs>1638</Paragraphs>
  <Slides>85</Slides>
  <Notes>75</Notes>
  <HiddenSlides>0</HiddenSlides>
  <MMClips>1</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1</vt:i4>
      </vt:variant>
      <vt:variant>
        <vt:lpstr>幻灯片标题</vt:lpstr>
      </vt:variant>
      <vt:variant>
        <vt:i4>85</vt:i4>
      </vt:variant>
    </vt:vector>
  </HeadingPairs>
  <TitlesOfParts>
    <vt:vector size="105" baseType="lpstr">
      <vt:lpstr>ＭＳ Ｐゴシック</vt:lpstr>
      <vt:lpstr>ＭＳ Ｐゴシック</vt:lpstr>
      <vt:lpstr>ZapfDingbats</vt:lpstr>
      <vt:lpstr>等线</vt:lpstr>
      <vt:lpstr>隶书</vt:lpstr>
      <vt:lpstr>宋体</vt:lpstr>
      <vt:lpstr>微软雅黑</vt:lpstr>
      <vt:lpstr>Arial</vt:lpstr>
      <vt:lpstr>Arial Black</vt:lpstr>
      <vt:lpstr>Calibri</vt:lpstr>
      <vt:lpstr>Comic Sans MS</vt:lpstr>
      <vt:lpstr>Consolas</vt:lpstr>
      <vt:lpstr>Courier New</vt:lpstr>
      <vt:lpstr>Gill Sans MT</vt:lpstr>
      <vt:lpstr>Tahoma</vt:lpstr>
      <vt:lpstr>Times New Roman</vt:lpstr>
      <vt:lpstr>Wingdings</vt:lpstr>
      <vt:lpstr>Cover</vt:lpstr>
      <vt:lpstr>INPAGE</vt:lpstr>
      <vt:lpstr>Clip</vt:lpstr>
      <vt:lpstr>网络与分布式计算</vt:lpstr>
      <vt:lpstr>网络与分布式计算</vt:lpstr>
      <vt:lpstr>教材及参考</vt:lpstr>
      <vt:lpstr>课程要求</vt:lpstr>
      <vt:lpstr>课程成绩评定方式</vt:lpstr>
      <vt:lpstr>现在正式开始教学 ...</vt:lpstr>
      <vt:lpstr>第一章 导论</vt:lpstr>
      <vt:lpstr>第一章: 提要</vt:lpstr>
      <vt:lpstr>什么是互联网: 细节探究</vt:lpstr>
      <vt:lpstr>趣味互联网装设备</vt:lpstr>
      <vt:lpstr>PowerPoint 演示文稿</vt:lpstr>
      <vt:lpstr>什么是互联网: 服务的视角</vt:lpstr>
      <vt:lpstr>什么是协议?</vt:lpstr>
      <vt:lpstr>PowerPoint 演示文稿</vt:lpstr>
      <vt:lpstr>第一章: 目录</vt:lpstr>
      <vt:lpstr>近距离观察网络结构:</vt:lpstr>
      <vt:lpstr>接入网与物理媒介</vt:lpstr>
      <vt:lpstr>接入网: DSL (digital subscriber line )</vt:lpstr>
      <vt:lpstr>PowerPoint 演示文稿</vt:lpstr>
      <vt:lpstr>PowerPoint 演示文稿</vt:lpstr>
      <vt:lpstr>PowerPoint 演示文稿</vt:lpstr>
      <vt:lpstr>企业接入网 (以太网)</vt:lpstr>
      <vt:lpstr>无线接入网</vt:lpstr>
      <vt:lpstr>主机: 发送数据分组</vt:lpstr>
      <vt:lpstr>物理媒介</vt:lpstr>
      <vt:lpstr>物理媒介: 同轴电缆, 光纤</vt:lpstr>
      <vt:lpstr>物理媒介: 无线电</vt:lpstr>
      <vt:lpstr>第一章: 目录</vt:lpstr>
      <vt:lpstr>网络核心</vt:lpstr>
      <vt:lpstr>分组交换: 存储转发</vt:lpstr>
      <vt:lpstr>分组交换: 排队时延, 丢包</vt:lpstr>
      <vt:lpstr>两个重要的网络核心功能</vt:lpstr>
      <vt:lpstr>替代核心: 电路交换</vt:lpstr>
      <vt:lpstr>电路交换: FDM 与 TDM</vt:lpstr>
      <vt:lpstr>分组交换 对比 电路交换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互联网结构: 网络的网络</vt:lpstr>
      <vt:lpstr>1级 ISP: e.g., Sprint</vt:lpstr>
      <vt:lpstr>Homework</vt:lpstr>
      <vt:lpstr>第一章: 目录</vt:lpstr>
      <vt:lpstr>丢包与时延是如何产生的?</vt:lpstr>
      <vt:lpstr>分组延迟的四种来源</vt:lpstr>
      <vt:lpstr>PowerPoint 演示文稿</vt:lpstr>
      <vt:lpstr>车队类比</vt:lpstr>
      <vt:lpstr>车队类比 (更多)</vt:lpstr>
      <vt:lpstr>排队时延 (重提)</vt:lpstr>
      <vt:lpstr>"真实的" 互联网时延与路径</vt:lpstr>
      <vt:lpstr>"真实的" 互联网时延, 路径</vt:lpstr>
      <vt:lpstr>"真实的"互联网时延, 路径</vt:lpstr>
      <vt:lpstr>分组丢失</vt:lpstr>
      <vt:lpstr>吞吐量</vt:lpstr>
      <vt:lpstr>吞吐量 (more)</vt:lpstr>
      <vt:lpstr>吞吐量: 互联网场景</vt:lpstr>
      <vt:lpstr>第一章: 目录</vt:lpstr>
      <vt:lpstr>协议 "层次"</vt:lpstr>
      <vt:lpstr>空中旅行的组织结构</vt:lpstr>
      <vt:lpstr>空中旅行的功能分层</vt:lpstr>
      <vt:lpstr>为什么分层?</vt:lpstr>
      <vt:lpstr>互联网协议栈</vt:lpstr>
      <vt:lpstr>ISO/OSI 参考模型</vt:lpstr>
      <vt:lpstr>封装</vt:lpstr>
      <vt:lpstr>第一章: 目录</vt:lpstr>
      <vt:lpstr>网络安全</vt:lpstr>
      <vt:lpstr>攻击者: 将恶意软件通过互联网植入到主机</vt:lpstr>
      <vt:lpstr>PowerPoint 演示文稿</vt:lpstr>
      <vt:lpstr>攻击者可能嗅探分组</vt:lpstr>
      <vt:lpstr>攻击者使用伪造地址</vt:lpstr>
      <vt:lpstr>第一章: 目录</vt:lpstr>
      <vt:lpstr>互联网历史</vt:lpstr>
      <vt:lpstr>PowerPoint 演示文稿</vt:lpstr>
      <vt:lpstr>PowerPoint 演示文稿</vt:lpstr>
      <vt:lpstr>PowerPoint 演示文稿</vt:lpstr>
      <vt:lpstr>PowerPoint 演示文稿</vt:lpstr>
      <vt:lpstr>介绍: 总结</vt:lpstr>
      <vt:lpstr>PowerPoint 演示文稿</vt:lpstr>
      <vt:lpstr>PowerPoint 演示文稿</vt:lpstr>
      <vt:lpstr>Homework</vt:lpstr>
    </vt:vector>
  </TitlesOfParts>
  <Company>Wuhan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dc:title>
  <dc:creator>Jicheng Hu</dc:creator>
  <cp:keywords>Wuhan University</cp:keywords>
  <cp:lastModifiedBy>Jicheng Hu</cp:lastModifiedBy>
  <cp:revision>645</cp:revision>
  <dcterms:created xsi:type="dcterms:W3CDTF">2015-05-07T17:29:00Z</dcterms:created>
  <dcterms:modified xsi:type="dcterms:W3CDTF">2020-02-27T04:20:33Z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